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2.xml" ContentType="application/vnd.openxmlformats-officedocument.drawingml.chart+xml"/>
  <Override PartName="/ppt/notesSlides/notesSlide1.xml" ContentType="application/vnd.openxmlformats-officedocument.presentationml.notesSlide+xml"/>
  <Override PartName="/ppt/charts/chart3.xml" ContentType="application/vnd.openxmlformats-officedocument.drawingml.chart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charts/chart4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5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5"/>
    <p:sldMasterId id="2147483738" r:id="rId6"/>
  </p:sldMasterIdLst>
  <p:notesMasterIdLst>
    <p:notesMasterId r:id="rId44"/>
  </p:notesMasterIdLst>
  <p:handoutMasterIdLst>
    <p:handoutMasterId r:id="rId45"/>
  </p:handoutMasterIdLst>
  <p:sldIdLst>
    <p:sldId id="395" r:id="rId7"/>
    <p:sldId id="396" r:id="rId8"/>
    <p:sldId id="394" r:id="rId9"/>
    <p:sldId id="397" r:id="rId10"/>
    <p:sldId id="398" r:id="rId11"/>
    <p:sldId id="402" r:id="rId12"/>
    <p:sldId id="372" r:id="rId13"/>
    <p:sldId id="373" r:id="rId14"/>
    <p:sldId id="374" r:id="rId15"/>
    <p:sldId id="376" r:id="rId16"/>
    <p:sldId id="375" r:id="rId17"/>
    <p:sldId id="377" r:id="rId18"/>
    <p:sldId id="378" r:id="rId19"/>
    <p:sldId id="379" r:id="rId20"/>
    <p:sldId id="380" r:id="rId21"/>
    <p:sldId id="381" r:id="rId22"/>
    <p:sldId id="382" r:id="rId23"/>
    <p:sldId id="383" r:id="rId24"/>
    <p:sldId id="384" r:id="rId25"/>
    <p:sldId id="370" r:id="rId26"/>
    <p:sldId id="369" r:id="rId27"/>
    <p:sldId id="368" r:id="rId28"/>
    <p:sldId id="367" r:id="rId29"/>
    <p:sldId id="385" r:id="rId30"/>
    <p:sldId id="386" r:id="rId31"/>
    <p:sldId id="387" r:id="rId32"/>
    <p:sldId id="388" r:id="rId33"/>
    <p:sldId id="389" r:id="rId34"/>
    <p:sldId id="390" r:id="rId35"/>
    <p:sldId id="391" r:id="rId36"/>
    <p:sldId id="392" r:id="rId37"/>
    <p:sldId id="393" r:id="rId38"/>
    <p:sldId id="399" r:id="rId39"/>
    <p:sldId id="405" r:id="rId40"/>
    <p:sldId id="342" r:id="rId41"/>
    <p:sldId id="403" r:id="rId42"/>
    <p:sldId id="328" r:id="rId43"/>
  </p:sldIdLst>
  <p:sldSz cx="24384000" cy="13716000"/>
  <p:notesSz cx="6858000" cy="9144000"/>
  <p:custShowLst>
    <p:custShow name="Custom Show 1" id="0">
      <p:sldLst>
        <p:sld r:id="rId41"/>
        <p:sld r:id="rId43"/>
      </p:sldLst>
    </p:custShow>
  </p:custShowLst>
  <p:defaultTextStyle>
    <a:defPPr>
      <a:defRPr lang="en-US"/>
    </a:defPPr>
    <a:lvl1pPr algn="l" defTabSz="825500" rtl="0" eaLnBrk="0" fontAlgn="base" hangingPunct="0">
      <a:spcBef>
        <a:spcPct val="0"/>
      </a:spcBef>
      <a:spcAft>
        <a:spcPct val="0"/>
      </a:spcAft>
      <a:defRPr sz="5600" kern="1200">
        <a:solidFill>
          <a:srgbClr val="000000"/>
        </a:solidFill>
        <a:latin typeface="Open Sans" panose="020B0606030504020204" pitchFamily="34" charset="0"/>
        <a:ea typeface="+mn-ea"/>
        <a:cs typeface="Open Sans" panose="020B0606030504020204" pitchFamily="34" charset="0"/>
        <a:sym typeface="Open Sans" panose="020B0606030504020204" pitchFamily="34" charset="0"/>
      </a:defRPr>
    </a:lvl1pPr>
    <a:lvl2pPr marL="457200" indent="-228600" algn="l" defTabSz="825500" rtl="0" eaLnBrk="0" fontAlgn="base" hangingPunct="0">
      <a:spcBef>
        <a:spcPct val="0"/>
      </a:spcBef>
      <a:spcAft>
        <a:spcPct val="0"/>
      </a:spcAft>
      <a:defRPr sz="5600" kern="1200">
        <a:solidFill>
          <a:srgbClr val="000000"/>
        </a:solidFill>
        <a:latin typeface="Open Sans" panose="020B0606030504020204" pitchFamily="34" charset="0"/>
        <a:ea typeface="+mn-ea"/>
        <a:cs typeface="Open Sans" panose="020B0606030504020204" pitchFamily="34" charset="0"/>
        <a:sym typeface="Open Sans" panose="020B0606030504020204" pitchFamily="34" charset="0"/>
      </a:defRPr>
    </a:lvl2pPr>
    <a:lvl3pPr marL="914400" indent="-457200" algn="l" defTabSz="825500" rtl="0" eaLnBrk="0" fontAlgn="base" hangingPunct="0">
      <a:spcBef>
        <a:spcPct val="0"/>
      </a:spcBef>
      <a:spcAft>
        <a:spcPct val="0"/>
      </a:spcAft>
      <a:defRPr sz="5600" kern="1200">
        <a:solidFill>
          <a:srgbClr val="000000"/>
        </a:solidFill>
        <a:latin typeface="Open Sans" panose="020B0606030504020204" pitchFamily="34" charset="0"/>
        <a:ea typeface="+mn-ea"/>
        <a:cs typeface="Open Sans" panose="020B0606030504020204" pitchFamily="34" charset="0"/>
        <a:sym typeface="Open Sans" panose="020B0606030504020204" pitchFamily="34" charset="0"/>
      </a:defRPr>
    </a:lvl3pPr>
    <a:lvl4pPr marL="1371600" indent="-685800" algn="l" defTabSz="825500" rtl="0" eaLnBrk="0" fontAlgn="base" hangingPunct="0">
      <a:spcBef>
        <a:spcPct val="0"/>
      </a:spcBef>
      <a:spcAft>
        <a:spcPct val="0"/>
      </a:spcAft>
      <a:defRPr sz="5600" kern="1200">
        <a:solidFill>
          <a:srgbClr val="000000"/>
        </a:solidFill>
        <a:latin typeface="Open Sans" panose="020B0606030504020204" pitchFamily="34" charset="0"/>
        <a:ea typeface="+mn-ea"/>
        <a:cs typeface="Open Sans" panose="020B0606030504020204" pitchFamily="34" charset="0"/>
        <a:sym typeface="Open Sans" panose="020B0606030504020204" pitchFamily="34" charset="0"/>
      </a:defRPr>
    </a:lvl4pPr>
    <a:lvl5pPr marL="1828800" indent="-914400" algn="l" defTabSz="825500" rtl="0" eaLnBrk="0" fontAlgn="base" hangingPunct="0">
      <a:spcBef>
        <a:spcPct val="0"/>
      </a:spcBef>
      <a:spcAft>
        <a:spcPct val="0"/>
      </a:spcAft>
      <a:defRPr sz="5600" kern="1200">
        <a:solidFill>
          <a:srgbClr val="000000"/>
        </a:solidFill>
        <a:latin typeface="Open Sans" panose="020B0606030504020204" pitchFamily="34" charset="0"/>
        <a:ea typeface="+mn-ea"/>
        <a:cs typeface="Open Sans" panose="020B0606030504020204" pitchFamily="34" charset="0"/>
        <a:sym typeface="Open Sans" panose="020B0606030504020204" pitchFamily="34" charset="0"/>
      </a:defRPr>
    </a:lvl5pPr>
    <a:lvl6pPr marL="2286000" algn="l" defTabSz="914400" rtl="0" eaLnBrk="1" latinLnBrk="0" hangingPunct="1">
      <a:defRPr sz="5600" kern="1200">
        <a:solidFill>
          <a:srgbClr val="000000"/>
        </a:solidFill>
        <a:latin typeface="Open Sans" panose="020B0606030504020204" pitchFamily="34" charset="0"/>
        <a:ea typeface="+mn-ea"/>
        <a:cs typeface="Open Sans" panose="020B0606030504020204" pitchFamily="34" charset="0"/>
        <a:sym typeface="Open Sans" panose="020B0606030504020204" pitchFamily="34" charset="0"/>
      </a:defRPr>
    </a:lvl6pPr>
    <a:lvl7pPr marL="2743200" algn="l" defTabSz="914400" rtl="0" eaLnBrk="1" latinLnBrk="0" hangingPunct="1">
      <a:defRPr sz="5600" kern="1200">
        <a:solidFill>
          <a:srgbClr val="000000"/>
        </a:solidFill>
        <a:latin typeface="Open Sans" panose="020B0606030504020204" pitchFamily="34" charset="0"/>
        <a:ea typeface="+mn-ea"/>
        <a:cs typeface="Open Sans" panose="020B0606030504020204" pitchFamily="34" charset="0"/>
        <a:sym typeface="Open Sans" panose="020B0606030504020204" pitchFamily="34" charset="0"/>
      </a:defRPr>
    </a:lvl7pPr>
    <a:lvl8pPr marL="3200400" algn="l" defTabSz="914400" rtl="0" eaLnBrk="1" latinLnBrk="0" hangingPunct="1">
      <a:defRPr sz="5600" kern="1200">
        <a:solidFill>
          <a:srgbClr val="000000"/>
        </a:solidFill>
        <a:latin typeface="Open Sans" panose="020B0606030504020204" pitchFamily="34" charset="0"/>
        <a:ea typeface="+mn-ea"/>
        <a:cs typeface="Open Sans" panose="020B0606030504020204" pitchFamily="34" charset="0"/>
        <a:sym typeface="Open Sans" panose="020B0606030504020204" pitchFamily="34" charset="0"/>
      </a:defRPr>
    </a:lvl8pPr>
    <a:lvl9pPr marL="3657600" algn="l" defTabSz="914400" rtl="0" eaLnBrk="1" latinLnBrk="0" hangingPunct="1">
      <a:defRPr sz="5600" kern="1200">
        <a:solidFill>
          <a:srgbClr val="000000"/>
        </a:solidFill>
        <a:latin typeface="Open Sans" panose="020B0606030504020204" pitchFamily="34" charset="0"/>
        <a:ea typeface="+mn-ea"/>
        <a:cs typeface="Open Sans" panose="020B0606030504020204" pitchFamily="34" charset="0"/>
        <a:sym typeface="Open Sans" panose="020B0606030504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4320">
          <p15:clr>
            <a:srgbClr val="A4A3A4"/>
          </p15:clr>
        </p15:guide>
        <p15:guide id="2" pos="76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Olga Merrigan (DCEDIY)" initials="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5F8EF"/>
    <a:srgbClr val="00A2FF"/>
    <a:srgbClr val="0E9081"/>
    <a:srgbClr val="006666"/>
    <a:srgbClr val="1C230F"/>
    <a:srgbClr val="5C4600"/>
    <a:srgbClr val="FAE232"/>
    <a:srgbClr val="EF5FA7"/>
    <a:srgbClr val="FF644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940675A-B579-460E-94D1-54222C63F5DA}">
  <a:tblStyle styleId="{4C3C2611-4C71-4FC5-86AE-919BDF0F9419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wholeTbl>
    <a:band2H>
      <a:tcTxStyle/>
      <a:tcStyle>
        <a:tcBdr/>
        <a:fill>
          <a:solidFill>
            <a:srgbClr val="E3E5E8"/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>
              <a:lumOff val="-13575"/>
            </a:schemeClr>
          </a:solidFill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rgbClr val="3797C6"/>
              </a:solidFill>
              <a:prstDash val="solid"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>
              <a:hueOff val="114395"/>
              <a:lumOff val="-24975"/>
            </a:schemeClr>
          </a:solidFill>
        </a:fill>
      </a:tcStyle>
    </a:firstRow>
  </a:tblStyle>
  <a:tblStyle styleId="{C7B018BB-80A7-4F77-B60F-C8B233D01FF8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B8B8B8"/>
              </a:solidFill>
              <a:prstDash val="solid"/>
              <a:miter lim="400000"/>
            </a:ln>
          </a:left>
          <a:right>
            <a:ln w="12700" cap="flat">
              <a:solidFill>
                <a:srgbClr val="B8B8B8"/>
              </a:solidFill>
              <a:prstDash val="solid"/>
              <a:miter lim="400000"/>
            </a:ln>
          </a:right>
          <a:top>
            <a:ln w="12700" cap="flat">
              <a:solidFill>
                <a:srgbClr val="B8B8B8"/>
              </a:solidFill>
              <a:prstDash val="solid"/>
              <a:miter lim="400000"/>
            </a:ln>
          </a:top>
          <a:bottom>
            <a:ln w="12700" cap="flat">
              <a:solidFill>
                <a:srgbClr val="B8B8B8"/>
              </a:solidFill>
              <a:prstDash val="solid"/>
              <a:miter lim="400000"/>
            </a:ln>
          </a:bottom>
          <a:insideH>
            <a:ln w="12700" cap="flat">
              <a:solidFill>
                <a:srgbClr val="B8B8B8"/>
              </a:solidFill>
              <a:prstDash val="solid"/>
              <a:miter lim="400000"/>
            </a:ln>
          </a:insideH>
          <a:insideV>
            <a:ln w="12700" cap="flat">
              <a:solidFill>
                <a:srgbClr val="B8B8B8"/>
              </a:solidFill>
              <a:prstDash val="solid"/>
              <a:miter lim="400000"/>
            </a:ln>
          </a:insideV>
        </a:tcBdr>
        <a:fill>
          <a:solidFill>
            <a:srgbClr val="EBEBEB"/>
          </a:solidFill>
        </a:fill>
      </a:tcStyle>
    </a:wholeTbl>
    <a:band2H>
      <a:tcTxStyle/>
      <a:tcStyle>
        <a:tcBdr/>
        <a:fill>
          <a:solidFill>
            <a:srgbClr val="E1E0DA"/>
          </a:solidFill>
        </a:fill>
      </a:tcStyle>
    </a:band2H>
    <a:firstCol>
      <a:tcTxStyle b="off" i="off">
        <a:fontRef idx="minor">
          <a:srgbClr val="FFFFFF"/>
        </a:fontRef>
        <a:srgbClr val="FFFFFF"/>
      </a:tcTxStyle>
      <a:tcStyle>
        <a:tcBdr>
          <a:left>
            <a:ln w="12700" cap="flat">
              <a:solidFill>
                <a:srgbClr val="606060"/>
              </a:solidFill>
              <a:prstDash val="solid"/>
              <a:miter lim="400000"/>
            </a:ln>
          </a:left>
          <a:right>
            <a:ln w="12700" cap="flat">
              <a:solidFill>
                <a:srgbClr val="606060"/>
              </a:solidFill>
              <a:prstDash val="solid"/>
              <a:miter lim="400000"/>
            </a:ln>
          </a:right>
          <a:top>
            <a:ln w="12700" cap="flat">
              <a:solidFill>
                <a:srgbClr val="606060"/>
              </a:solidFill>
              <a:prstDash val="solid"/>
              <a:miter lim="400000"/>
            </a:ln>
          </a:top>
          <a:bottom>
            <a:ln w="12700" cap="flat">
              <a:solidFill>
                <a:srgbClr val="606060"/>
              </a:solidFill>
              <a:prstDash val="solid"/>
              <a:miter lim="400000"/>
            </a:ln>
          </a:bottom>
          <a:insideH>
            <a:ln w="12700" cap="flat">
              <a:solidFill>
                <a:srgbClr val="606060"/>
              </a:solidFill>
              <a:prstDash val="solid"/>
              <a:miter lim="400000"/>
            </a:ln>
          </a:insideH>
          <a:insideV>
            <a:ln w="12700" cap="flat">
              <a:solidFill>
                <a:srgbClr val="606060"/>
              </a:solidFill>
              <a:prstDash val="solid"/>
              <a:miter lim="400000"/>
            </a:ln>
          </a:insideV>
        </a:tcBdr>
        <a:fill>
          <a:solidFill>
            <a:schemeClr val="accent3">
              <a:hueOff val="362282"/>
              <a:satOff val="31803"/>
              <a:lumOff val="-18242"/>
            </a:schemeClr>
          </a:solidFill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606060"/>
              </a:solidFill>
              <a:prstDash val="solid"/>
              <a:miter lim="400000"/>
            </a:ln>
          </a:left>
          <a:right>
            <a:ln w="12700" cap="flat">
              <a:solidFill>
                <a:srgbClr val="606060"/>
              </a:solidFill>
              <a:prstDash val="solid"/>
              <a:miter lim="400000"/>
            </a:ln>
          </a:right>
          <a:top>
            <a:ln w="25400" cap="flat">
              <a:solidFill>
                <a:srgbClr val="606060"/>
              </a:solidFill>
              <a:prstDash val="solid"/>
              <a:miter lim="400000"/>
            </a:ln>
          </a:top>
          <a:bottom>
            <a:ln w="12700" cap="flat">
              <a:solidFill>
                <a:srgbClr val="606060"/>
              </a:solidFill>
              <a:prstDash val="solid"/>
              <a:miter lim="400000"/>
            </a:ln>
          </a:bottom>
          <a:insideH>
            <a:ln w="12700" cap="flat">
              <a:solidFill>
                <a:srgbClr val="606060"/>
              </a:solidFill>
              <a:prstDash val="solid"/>
              <a:miter lim="400000"/>
            </a:ln>
          </a:insideH>
          <a:insideV>
            <a:ln w="12700" cap="flat">
              <a:solidFill>
                <a:srgbClr val="606060"/>
              </a:solidFill>
              <a:prstDash val="solid"/>
              <a:miter lim="400000"/>
            </a:ln>
          </a:insideV>
        </a:tcBdr>
        <a:fill>
          <a:solidFill>
            <a:srgbClr val="EBEBEB"/>
          </a:solidFill>
        </a:fill>
      </a:tcStyle>
    </a:lastRow>
    <a:firstRow>
      <a:tcTxStyle b="off" i="off">
        <a:fontRef idx="minor">
          <a:srgbClr val="FFFFFF"/>
        </a:fontRef>
        <a:srgbClr val="FFFFFF"/>
      </a:tcTxStyle>
      <a:tcStyle>
        <a:tcBdr>
          <a:left>
            <a:ln w="12700" cap="flat">
              <a:solidFill>
                <a:srgbClr val="929292"/>
              </a:solidFill>
              <a:prstDash val="solid"/>
              <a:miter lim="400000"/>
            </a:ln>
          </a:left>
          <a:right>
            <a:ln w="12700" cap="flat">
              <a:solidFill>
                <a:srgbClr val="929292"/>
              </a:solidFill>
              <a:prstDash val="solid"/>
              <a:miter lim="400000"/>
            </a:ln>
          </a:right>
          <a:top>
            <a:ln w="12700" cap="flat">
              <a:solidFill>
                <a:srgbClr val="606060"/>
              </a:solidFill>
              <a:prstDash val="solid"/>
              <a:miter lim="400000"/>
            </a:ln>
          </a:top>
          <a:bottom>
            <a:ln w="12700" cap="flat">
              <a:solidFill>
                <a:srgbClr val="606060"/>
              </a:solidFill>
              <a:prstDash val="solid"/>
              <a:miter lim="400000"/>
            </a:ln>
          </a:bottom>
          <a:insideH>
            <a:ln w="12700" cap="flat">
              <a:solidFill>
                <a:srgbClr val="929292"/>
              </a:solidFill>
              <a:prstDash val="solid"/>
              <a:miter lim="400000"/>
            </a:ln>
          </a:insideH>
          <a:insideV>
            <a:ln w="12700" cap="flat">
              <a:solidFill>
                <a:srgbClr val="929292"/>
              </a:solidFill>
              <a:prstDash val="solid"/>
              <a:miter lim="400000"/>
            </a:ln>
          </a:insideV>
        </a:tcBdr>
        <a:fill>
          <a:solidFill>
            <a:srgbClr val="017101"/>
          </a:solidFill>
        </a:fill>
      </a:tcStyle>
    </a:firstRow>
  </a:tblStyle>
  <a:tblStyle styleId="{EEE7283C-3CF3-47DC-8721-378D4A62B228}" styleName="">
    <a:tblBg/>
    <a:wholeTbl>
      <a:tcTxStyle b="off" i="off">
        <a:font>
          <a:latin typeface="Helvetica Neue Light"/>
          <a:ea typeface="Helvetica Neue Light"/>
          <a:cs typeface="Helvetica Neue Light"/>
        </a:font>
        <a:srgbClr val="000000"/>
      </a:tcTxStyle>
      <a:tcStyle>
        <a:tcBdr>
          <a:left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5D5D5D"/>
              </a:solidFill>
              <a:custDash>
                <a:ds d="200000" sp="200000"/>
              </a:custDash>
              <a:miter lim="400000"/>
            </a:ln>
          </a:insideV>
        </a:tcBdr>
        <a:fill>
          <a:solidFill>
            <a:srgbClr val="FAF7E9"/>
          </a:solidFill>
        </a:fill>
      </a:tcStyle>
    </a:wholeTbl>
    <a:band2H>
      <a:tcTxStyle/>
      <a:tcStyle>
        <a:tcBdr/>
        <a:fill>
          <a:solidFill>
            <a:srgbClr val="EDEADD"/>
          </a:solidFill>
        </a:fill>
      </a:tcStyle>
    </a:band2H>
    <a:firstCol>
      <a:tcTxStyle b="off" i="off">
        <a:fontRef idx="minor">
          <a:srgbClr val="FFFFFF"/>
        </a:fontRef>
        <a:srgbClr val="FFFFFF"/>
      </a:tcTxStyle>
      <a:tcStyle>
        <a:tcBdr>
          <a:left>
            <a:ln w="12700" cap="flat">
              <a:solidFill>
                <a:srgbClr val="5D5D5D"/>
              </a:solidFill>
              <a:prstDash val="solid"/>
              <a:miter lim="400000"/>
            </a:ln>
          </a:left>
          <a:right>
            <a:ln w="12700" cap="flat">
              <a:solidFill>
                <a:srgbClr val="5D5D5D"/>
              </a:solidFill>
              <a:prstDash val="solid"/>
              <a:miter lim="400000"/>
            </a:ln>
          </a:right>
          <a:top>
            <a:ln w="12700" cap="flat">
              <a:solidFill>
                <a:srgbClr val="5D5D5D"/>
              </a:solidFill>
              <a:prstDash val="solid"/>
              <a:miter lim="400000"/>
            </a:ln>
          </a:top>
          <a:bottom>
            <a:ln w="12700" cap="flat">
              <a:solidFill>
                <a:srgbClr val="5D5D5D"/>
              </a:solidFill>
              <a:prstDash val="solid"/>
              <a:miter lim="400000"/>
            </a:ln>
          </a:bottom>
          <a:insideH>
            <a:ln w="12700" cap="flat">
              <a:solidFill>
                <a:srgbClr val="5D5D5D"/>
              </a:solidFill>
              <a:prstDash val="solid"/>
              <a:miter lim="400000"/>
            </a:ln>
          </a:insideH>
          <a:insideV>
            <a:ln w="12700" cap="flat">
              <a:solidFill>
                <a:srgbClr val="5D5D5D"/>
              </a:solidFill>
              <a:prstDash val="solid"/>
              <a:miter lim="400000"/>
            </a:ln>
          </a:insideV>
        </a:tcBdr>
        <a:fill>
          <a:solidFill>
            <a:srgbClr val="F9BA00"/>
          </a:solidFill>
        </a:fill>
      </a:tcStyle>
    </a:firstCol>
    <a:lastRow>
      <a:tcTxStyle b="off" i="off">
        <a:fontRef idx="minor">
          <a:srgbClr val="FFFFFF"/>
        </a:fontRef>
        <a:srgbClr val="FFFFFF"/>
      </a:tcTxStyle>
      <a:tcStyle>
        <a:tcBdr>
          <a:left>
            <a:ln w="12700" cap="flat">
              <a:solidFill>
                <a:srgbClr val="5D5D5D"/>
              </a:solidFill>
              <a:prstDash val="solid"/>
              <a:miter lim="400000"/>
            </a:ln>
          </a:left>
          <a:right>
            <a:ln w="12700" cap="flat">
              <a:solidFill>
                <a:srgbClr val="5D5D5D"/>
              </a:solidFill>
              <a:prstDash val="solid"/>
              <a:miter lim="400000"/>
            </a:ln>
          </a:right>
          <a:top>
            <a:ln w="12700" cap="flat">
              <a:solidFill>
                <a:srgbClr val="5D5D5D"/>
              </a:solidFill>
              <a:prstDash val="solid"/>
              <a:miter lim="400000"/>
            </a:ln>
          </a:top>
          <a:bottom>
            <a:ln w="12700" cap="flat">
              <a:solidFill>
                <a:srgbClr val="5D5D5D"/>
              </a:solidFill>
              <a:prstDash val="solid"/>
              <a:miter lim="400000"/>
            </a:ln>
          </a:bottom>
          <a:insideH>
            <a:ln w="12700" cap="flat">
              <a:solidFill>
                <a:srgbClr val="5D5D5D"/>
              </a:solidFill>
              <a:prstDash val="solid"/>
              <a:miter lim="400000"/>
            </a:ln>
          </a:insideH>
          <a:insideV>
            <a:ln w="12700" cap="flat">
              <a:solidFill>
                <a:srgbClr val="5D5D5D"/>
              </a:solidFill>
              <a:prstDash val="solid"/>
              <a:miter lim="400000"/>
            </a:ln>
          </a:insideV>
        </a:tcBdr>
        <a:fill>
          <a:solidFill>
            <a:srgbClr val="FF9400"/>
          </a:solidFill>
        </a:fill>
      </a:tcStyle>
    </a:lastRow>
    <a:firstRow>
      <a:tcTxStyle b="off" i="off">
        <a:fontRef idx="minor">
          <a:srgbClr val="FFFFFF"/>
        </a:fontRef>
        <a:srgbClr val="FFFFFF"/>
      </a:tcTxStyle>
      <a:tcStyle>
        <a:tcBdr>
          <a:left>
            <a:ln w="12700" cap="flat">
              <a:solidFill>
                <a:srgbClr val="5D5D5D"/>
              </a:solidFill>
              <a:prstDash val="solid"/>
              <a:miter lim="400000"/>
            </a:ln>
          </a:left>
          <a:right>
            <a:ln w="12700" cap="flat">
              <a:solidFill>
                <a:srgbClr val="5D5D5D"/>
              </a:solidFill>
              <a:prstDash val="solid"/>
              <a:miter lim="400000"/>
            </a:ln>
          </a:right>
          <a:top>
            <a:ln w="12700" cap="flat">
              <a:solidFill>
                <a:srgbClr val="5D5D5D"/>
              </a:solidFill>
              <a:prstDash val="solid"/>
              <a:miter lim="400000"/>
            </a:ln>
          </a:top>
          <a:bottom>
            <a:ln w="12700" cap="flat">
              <a:solidFill>
                <a:srgbClr val="5D5D5D"/>
              </a:solidFill>
              <a:prstDash val="solid"/>
              <a:miter lim="400000"/>
            </a:ln>
          </a:bottom>
          <a:insideH>
            <a:ln w="12700" cap="flat">
              <a:solidFill>
                <a:srgbClr val="5D5D5D"/>
              </a:solidFill>
              <a:prstDash val="solid"/>
              <a:miter lim="400000"/>
            </a:ln>
          </a:insideH>
          <a:insideV>
            <a:ln w="12700" cap="flat">
              <a:solidFill>
                <a:srgbClr val="5D5D5D"/>
              </a:solidFill>
              <a:prstDash val="solid"/>
              <a:miter lim="400000"/>
            </a:ln>
          </a:insideV>
        </a:tcBdr>
        <a:fill>
          <a:solidFill>
            <a:srgbClr val="FF9400"/>
          </a:solidFill>
        </a:fill>
      </a:tcStyle>
    </a:firstRow>
  </a:tblStyle>
  <a:tblStyle styleId="{CF821DB8-F4EB-4A41-A1BA-3FCAFE7338EE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A6AAA9"/>
              </a:solidFill>
              <a:prstDash val="solid"/>
              <a:miter lim="400000"/>
            </a:ln>
          </a:left>
          <a:right>
            <a:ln w="12700" cap="flat">
              <a:solidFill>
                <a:srgbClr val="A6AAA9"/>
              </a:solidFill>
              <a:prstDash val="solid"/>
              <a:miter lim="400000"/>
            </a:ln>
          </a:right>
          <a:top>
            <a:ln w="12700" cap="flat">
              <a:solidFill>
                <a:srgbClr val="A6AAA9"/>
              </a:solidFill>
              <a:prstDash val="solid"/>
              <a:miter lim="400000"/>
            </a:ln>
          </a:top>
          <a:bottom>
            <a:ln w="12700" cap="flat">
              <a:solidFill>
                <a:srgbClr val="A6AAA9"/>
              </a:solidFill>
              <a:prstDash val="solid"/>
              <a:miter lim="400000"/>
            </a:ln>
          </a:bottom>
          <a:insideH>
            <a:ln w="12700" cap="flat">
              <a:solidFill>
                <a:srgbClr val="A6AAA9"/>
              </a:solidFill>
              <a:prstDash val="solid"/>
              <a:miter lim="400000"/>
            </a:ln>
          </a:insideH>
          <a:insideV>
            <a:ln w="12700" cap="flat">
              <a:solidFill>
                <a:srgbClr val="A6AAA9"/>
              </a:solidFill>
              <a:prstDash val="solid"/>
              <a:miter lim="400000"/>
            </a:ln>
          </a:insideV>
        </a:tcBdr>
        <a:fill>
          <a:solidFill>
            <a:srgbClr val="EBEBEB"/>
          </a:solidFill>
        </a:fill>
      </a:tcStyle>
    </a:wholeTbl>
    <a:band2H>
      <a:tcTxStyle/>
      <a:tcStyle>
        <a:tcBdr/>
        <a:fill>
          <a:solidFill>
            <a:srgbClr val="DADBDA"/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A6AAA9"/>
              </a:solidFill>
              <a:prstDash val="solid"/>
              <a:miter lim="400000"/>
            </a:ln>
          </a:left>
          <a:right>
            <a:ln w="12700" cap="flat">
              <a:solidFill>
                <a:srgbClr val="A6AAA9"/>
              </a:solidFill>
              <a:prstDash val="solid"/>
              <a:miter lim="400000"/>
            </a:ln>
          </a:right>
          <a:top>
            <a:ln w="12700" cap="flat">
              <a:solidFill>
                <a:srgbClr val="A6AAA9"/>
              </a:solidFill>
              <a:prstDash val="solid"/>
              <a:miter lim="400000"/>
            </a:ln>
          </a:top>
          <a:bottom>
            <a:ln w="12700" cap="flat">
              <a:solidFill>
                <a:srgbClr val="A6AAA9"/>
              </a:solidFill>
              <a:prstDash val="solid"/>
              <a:miter lim="400000"/>
            </a:ln>
          </a:bottom>
          <a:insideH>
            <a:ln w="12700" cap="flat">
              <a:solidFill>
                <a:srgbClr val="A6AAA9"/>
              </a:solidFill>
              <a:prstDash val="solid"/>
              <a:miter lim="400000"/>
            </a:ln>
          </a:insideH>
          <a:insideV>
            <a:ln w="12700" cap="flat">
              <a:solidFill>
                <a:srgbClr val="A6AAA9"/>
              </a:solidFill>
              <a:prstDash val="solid"/>
              <a:miter lim="400000"/>
            </a:ln>
          </a:insideV>
        </a:tcBdr>
        <a:fill>
          <a:solidFill>
            <a:schemeClr val="accent6">
              <a:hueOff val="-146070"/>
              <a:satOff val="-10048"/>
              <a:lumOff val="-30626"/>
            </a:schemeClr>
          </a:solidFill>
        </a:fill>
      </a:tcStyle>
    </a:firstCol>
    <a:la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A6AAA9"/>
              </a:solidFill>
              <a:prstDash val="solid"/>
              <a:miter lim="400000"/>
            </a:ln>
          </a:left>
          <a:right>
            <a:ln w="12700" cap="flat">
              <a:solidFill>
                <a:srgbClr val="A6AAA9"/>
              </a:solidFill>
              <a:prstDash val="solid"/>
              <a:miter lim="400000"/>
            </a:ln>
          </a:right>
          <a:top>
            <a:ln w="12700" cap="flat">
              <a:solidFill>
                <a:srgbClr val="A6AAA9"/>
              </a:solidFill>
              <a:prstDash val="solid"/>
              <a:miter lim="400000"/>
            </a:ln>
          </a:top>
          <a:bottom>
            <a:ln w="12700" cap="flat">
              <a:solidFill>
                <a:srgbClr val="A6AAA9"/>
              </a:solidFill>
              <a:prstDash val="solid"/>
              <a:miter lim="400000"/>
            </a:ln>
          </a:bottom>
          <a:insideH>
            <a:ln w="12700" cap="flat">
              <a:solidFill>
                <a:srgbClr val="A6AAA9"/>
              </a:solidFill>
              <a:prstDash val="solid"/>
              <a:miter lim="400000"/>
            </a:ln>
          </a:insideH>
          <a:insideV>
            <a:ln w="12700" cap="flat">
              <a:solidFill>
                <a:srgbClr val="A6AAA9"/>
              </a:solidFill>
              <a:prstDash val="solid"/>
              <a:miter lim="400000"/>
            </a:ln>
          </a:insideV>
        </a:tcBdr>
        <a:fill>
          <a:solidFill>
            <a:srgbClr val="C24785"/>
          </a:solidFill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A6AAA9"/>
              </a:solidFill>
              <a:prstDash val="solid"/>
              <a:miter lim="400000"/>
            </a:ln>
          </a:left>
          <a:right>
            <a:ln w="12700" cap="flat">
              <a:solidFill>
                <a:srgbClr val="A6AAA9"/>
              </a:solidFill>
              <a:prstDash val="solid"/>
              <a:miter lim="400000"/>
            </a:ln>
          </a:right>
          <a:top>
            <a:ln w="12700" cap="flat">
              <a:solidFill>
                <a:srgbClr val="A6AAA9"/>
              </a:solidFill>
              <a:prstDash val="solid"/>
              <a:miter lim="400000"/>
            </a:ln>
          </a:top>
          <a:bottom>
            <a:ln w="12700" cap="flat">
              <a:solidFill>
                <a:srgbClr val="A6AAA9"/>
              </a:solidFill>
              <a:prstDash val="solid"/>
              <a:miter lim="400000"/>
            </a:ln>
          </a:bottom>
          <a:insideH>
            <a:ln w="12700" cap="flat">
              <a:solidFill>
                <a:srgbClr val="A6AAA9"/>
              </a:solidFill>
              <a:prstDash val="solid"/>
              <a:miter lim="400000"/>
            </a:ln>
          </a:insideH>
          <a:insideV>
            <a:ln w="12700" cap="flat">
              <a:solidFill>
                <a:srgbClr val="A6AAA9"/>
              </a:solidFill>
              <a:prstDash val="solid"/>
              <a:miter lim="400000"/>
            </a:ln>
          </a:insideV>
        </a:tcBdr>
        <a:fill>
          <a:solidFill>
            <a:srgbClr val="C24785"/>
          </a:solidFill>
        </a:fill>
      </a:tcStyle>
    </a:firstRow>
  </a:tblStyle>
  <a:tblStyle styleId="{33BA23B1-9221-436E-865A-0063620EA4FD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B5B5C1"/>
          </a:solidFill>
        </a:fill>
      </a:tcStyle>
    </a:wholeTbl>
    <a:band2H>
      <a:tcTxStyle/>
      <a:tcStyle>
        <a:tcBdr/>
        <a:fill>
          <a:solidFill>
            <a:srgbClr val="9A9AA5"/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53585F"/>
          </a:solidFill>
        </a:fill>
      </a:tcStyle>
    </a:firstCol>
    <a:la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798089"/>
          </a:solidFill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FFFFFF"/>
              </a:solidFill>
              <a:prstDash val="solid"/>
              <a:miter lim="400000"/>
            </a:ln>
          </a:left>
          <a:right>
            <a:ln w="12700" cap="flat">
              <a:solidFill>
                <a:srgbClr val="FFFFFF"/>
              </a:solidFill>
              <a:prstDash val="solid"/>
              <a:miter lim="400000"/>
            </a:ln>
          </a:right>
          <a:top>
            <a:ln w="12700" cap="flat">
              <a:solidFill>
                <a:srgbClr val="FFFFFF"/>
              </a:solidFill>
              <a:prstDash val="solid"/>
              <a:miter lim="400000"/>
            </a:ln>
          </a:top>
          <a:bottom>
            <a:ln w="12700" cap="flat">
              <a:solidFill>
                <a:srgbClr val="FFFFFF"/>
              </a:solidFill>
              <a:prstDash val="solid"/>
              <a:miter lim="400000"/>
            </a:ln>
          </a:bottom>
          <a:insideH>
            <a:ln w="12700" cap="flat">
              <a:solidFill>
                <a:srgbClr val="FFFFFF"/>
              </a:solidFill>
              <a:prstDash val="solid"/>
              <a:miter lim="400000"/>
            </a:ln>
          </a:insideH>
          <a:insideV>
            <a:ln w="12700" cap="flat">
              <a:solidFill>
                <a:srgbClr val="FFFFFF"/>
              </a:solidFill>
              <a:prstDash val="solid"/>
              <a:miter lim="400000"/>
            </a:ln>
          </a:insideV>
        </a:tcBdr>
        <a:fill>
          <a:solidFill>
            <a:srgbClr val="798089"/>
          </a:solidFill>
        </a:fill>
      </a:tcStyle>
    </a:firstRow>
  </a:tblStyle>
  <a:tblStyle styleId="{2708684C-4D16-4618-839F-0558EEFCDFE6}" styleName="">
    <a:tblBg/>
    <a:wholeTbl>
      <a:tcTxStyle b="off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EDEEEE"/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solidFill>
                <a:srgbClr val="000000"/>
              </a:solidFill>
              <a:prstDash val="solid"/>
              <a:miter lim="400000"/>
            </a:ln>
          </a:right>
          <a:top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firstCol>
    <a:lastRow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000000"/>
              </a:solidFill>
              <a:prstDash val="solid"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000000"/>
      </a:tcTxStyle>
      <a:tcStyle>
        <a:tcBdr>
          <a:lef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solidFill>
                <a:srgbClr val="000000"/>
              </a:solidFill>
              <a:prstDash val="solid"/>
              <a:miter lim="400000"/>
            </a:ln>
          </a:bottom>
          <a:insideH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000000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344D84-9AFB-497E-A393-DC336BA19D2E}" styleName="Medium Style 3 - Accent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4" autoAdjust="0"/>
    <p:restoredTop sz="93970" autoAdjust="0"/>
  </p:normalViewPr>
  <p:slideViewPr>
    <p:cSldViewPr snapToGrid="0" snapToObjects="1">
      <p:cViewPr varScale="1">
        <p:scale>
          <a:sx n="62" d="100"/>
          <a:sy n="62" d="100"/>
        </p:scale>
        <p:origin x="114" y="210"/>
      </p:cViewPr>
      <p:guideLst>
        <p:guide orient="horz" pos="4320"/>
        <p:guide pos="76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95" d="100"/>
          <a:sy n="95" d="100"/>
        </p:scale>
        <p:origin x="3720" y="19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slide" Target="slides/slide36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1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handoutMaster" Target="handoutMasters/handoutMaster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notesMaster" Target="notesMasters/notesMaster1.xml"/><Relationship Id="rId4" Type="http://schemas.openxmlformats.org/officeDocument/2006/relationships/customXml" Target="../customXml/item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viewProps" Target="viewProps.xml"/><Relationship Id="rId8" Type="http://schemas.openxmlformats.org/officeDocument/2006/relationships/slide" Target="slides/slide2.xml"/><Relationship Id="rId3" Type="http://schemas.openxmlformats.org/officeDocument/2006/relationships/customXml" Target="../customXml/item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commentAuthors" Target="commentAuthors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1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29277534665466E-2"/>
          <c:y val="3.0136411602156729E-2"/>
          <c:w val="0.6900716042922127"/>
          <c:h val="0.93972703409826286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explosion val="2"/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0-D442-4F56-841A-08CA72BB4739}"/>
              </c:ext>
            </c:extLst>
          </c:dPt>
          <c:dPt>
            <c:idx val="1"/>
            <c:bubble3D val="0"/>
            <c:spPr>
              <a:solidFill>
                <a:srgbClr val="42F618"/>
              </a:solidFill>
              <a:ln>
                <a:solidFill>
                  <a:schemeClr val="bg1"/>
                </a:solidFill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D442-4F56-841A-08CA72BB4739}"/>
              </c:ext>
            </c:extLst>
          </c:dPt>
          <c:dPt>
            <c:idx val="2"/>
            <c:bubble3D val="0"/>
            <c:spPr>
              <a:solidFill>
                <a:srgbClr val="FAE232"/>
              </a:solidFill>
              <a:ln>
                <a:solidFill>
                  <a:schemeClr val="bg1"/>
                </a:solidFill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2-D442-4F56-841A-08CA72BB4739}"/>
              </c:ext>
            </c:extLst>
          </c:dPt>
          <c:dPt>
            <c:idx val="3"/>
            <c:bubble3D val="0"/>
            <c:spPr>
              <a:solidFill>
                <a:srgbClr val="FF644E"/>
              </a:solidFill>
              <a:ln>
                <a:solidFill>
                  <a:schemeClr val="bg1"/>
                </a:solidFill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D442-4F56-841A-08CA72BB4739}"/>
              </c:ext>
            </c:extLst>
          </c:dPt>
          <c:dPt>
            <c:idx val="4"/>
            <c:bubble3D val="0"/>
            <c:spPr>
              <a:solidFill>
                <a:srgbClr val="EF5FA7"/>
              </a:solidFill>
              <a:ln>
                <a:solidFill>
                  <a:schemeClr val="bg1"/>
                </a:solidFill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4-D442-4F56-841A-08CA72BB4739}"/>
              </c:ext>
            </c:extLst>
          </c:dPt>
          <c:dLbls>
            <c:dLbl>
              <c:idx val="1"/>
              <c:layout>
                <c:manualLayout>
                  <c:x val="0.11699173937136745"/>
                  <c:y val="-6.1113719342725636E-2"/>
                </c:manualLayout>
              </c:layout>
              <c:spPr>
                <a:pattFill prst="pct75">
                  <a:fgClr>
                    <a:schemeClr val="dk1">
                      <a:lumMod val="75000"/>
                      <a:lumOff val="25000"/>
                    </a:schemeClr>
                  </a:fgClr>
                  <a:bgClr>
                    <a:schemeClr val="dk1">
                      <a:lumMod val="65000"/>
                      <a:lumOff val="35000"/>
                    </a:schemeClr>
                  </a:bgClr>
                </a:pattFill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913" b="1" i="0" u="none" strike="noStrike" kern="1200" baseline="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442-4F56-841A-08CA72BB4739}"/>
                </c:ext>
              </c:extLst>
            </c:dLbl>
            <c:dLbl>
              <c:idx val="2"/>
              <c:layout>
                <c:manualLayout>
                  <c:x val="9.7892547392296095E-2"/>
                  <c:y val="5.1565565477499631E-2"/>
                </c:manualLayout>
              </c:layout>
              <c:dLblPos val="bestFit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442-4F56-841A-08CA72BB4739}"/>
                </c:ext>
              </c:extLst>
            </c:dLbl>
            <c:dLbl>
              <c:idx val="3"/>
              <c:layout>
                <c:manualLayout>
                  <c:x val="5.3851669523306313E-2"/>
                  <c:y val="9.9759660565537478E-2"/>
                </c:manualLayout>
              </c:layout>
              <c:dLblPos val="bestFit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442-4F56-841A-08CA72BB4739}"/>
                </c:ext>
              </c:extLst>
            </c:dLbl>
            <c:dLbl>
              <c:idx val="4"/>
              <c:layout>
                <c:manualLayout>
                  <c:x val="1.6725182674587936E-2"/>
                  <c:y val="0.10170173116374674"/>
                </c:manualLayout>
              </c:layout>
              <c:dLblPos val="bestFit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442-4F56-841A-08CA72BB4739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442-4F56-841A-08CA72BB4739}"/>
                </c:ext>
              </c:extLst>
            </c:dLbl>
            <c:spPr>
              <a:pattFill prst="pct75">
                <a:fgClr>
                  <a:schemeClr val="dk1">
                    <a:lumMod val="75000"/>
                    <a:lumOff val="25000"/>
                  </a:schemeClr>
                </a:fgClr>
                <a:bgClr>
                  <a:schemeClr val="dk1">
                    <a:lumMod val="65000"/>
                    <a:lumOff val="35000"/>
                  </a:schemeClr>
                </a:bgClr>
              </a:patt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913" b="1" i="0" u="none" strike="noStrike" kern="1200" baseline="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144">
                  <a:solidFill>
                    <a:schemeClr val="dk1">
                      <a:lumMod val="50000"/>
                      <a:lumOff val="50000"/>
                    </a:schemeClr>
                  </a:solidFill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Single Males</c:v>
                </c:pt>
                <c:pt idx="1">
                  <c:v>Single Females</c:v>
                </c:pt>
                <c:pt idx="2">
                  <c:v>Couples</c:v>
                </c:pt>
                <c:pt idx="3">
                  <c:v>Children</c:v>
                </c:pt>
                <c:pt idx="4">
                  <c:v>Lone Parents/Guardians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59</c:v>
                </c:pt>
                <c:pt idx="1">
                  <c:v>9</c:v>
                </c:pt>
                <c:pt idx="2">
                  <c:v>14</c:v>
                </c:pt>
                <c:pt idx="3">
                  <c:v>6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442-4F56-841A-08CA72BB473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cat>
            <c:strRef>
              <c:f>Sheet1!$A$2:$A$6</c:f>
              <c:strCache>
                <c:ptCount val="5"/>
                <c:pt idx="0">
                  <c:v>Single Males</c:v>
                </c:pt>
                <c:pt idx="1">
                  <c:v>Single Females</c:v>
                </c:pt>
                <c:pt idx="2">
                  <c:v>Couples</c:v>
                </c:pt>
                <c:pt idx="3">
                  <c:v>Children</c:v>
                </c:pt>
                <c:pt idx="4">
                  <c:v>Lone Parents/Guardians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</c:numCache>
            </c:numRef>
          </c:val>
          <c:extLst>
            <c:ext xmlns:c16="http://schemas.microsoft.com/office/drawing/2014/chart" uri="{C3380CC4-5D6E-409C-BE32-E72D297353CC}">
              <c16:uniqueId val="{0000000A-2F86-4C0D-AB94-5EC7E865CA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25378">
          <a:noFill/>
        </a:ln>
      </c:spPr>
    </c:plotArea>
    <c:legend>
      <c:legendPos val="r"/>
      <c:overlay val="0"/>
      <c:spPr>
        <a:noFill/>
        <a:ln w="24416">
          <a:noFill/>
        </a:ln>
      </c:spPr>
      <c:txPr>
        <a:bodyPr rot="0" spcFirstLastPara="1" vertOverflow="ellipsis" vert="horz" wrap="square" anchor="ctr" anchorCtr="1"/>
        <a:lstStyle/>
        <a:p>
          <a:pPr>
            <a:defRPr sz="2316" b="1" i="0" u="none" strike="noStrike" kern="120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5179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IE" sz="5179" b="1" dirty="0"/>
              <a:t>Weekly arrivals by Nationality </a:t>
            </a:r>
            <a:endParaRPr lang="en-IE" sz="5386" b="1" dirty="0"/>
          </a:p>
        </c:rich>
      </c:tx>
      <c:layout>
        <c:manualLayout>
          <c:xMode val="edge"/>
          <c:yMode val="edge"/>
          <c:x val="0.25115970683305305"/>
          <c:y val="3.7037047969753545E-2"/>
        </c:manualLayout>
      </c:layout>
      <c:overlay val="0"/>
      <c:spPr>
        <a:noFill/>
        <a:ln w="24453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7.0798338755035439E-2"/>
          <c:y val="0.17083336614173225"/>
          <c:w val="0.88077296587926512"/>
          <c:h val="0.57792723826188397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5B9BD5"/>
            </a:solidFill>
            <a:ln w="24453">
              <a:noFill/>
            </a:ln>
          </c:spPr>
          <c:invertIfNegative val="0"/>
          <c:dLbls>
            <c:spPr>
              <a:noFill/>
              <a:ln w="24496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785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Sheet1!$I$3:$I$13</c:f>
              <c:strCache>
                <c:ptCount val="11"/>
                <c:pt idx="0">
                  <c:v>Pakistan</c:v>
                </c:pt>
                <c:pt idx="1">
                  <c:v>Afghanistan</c:v>
                </c:pt>
                <c:pt idx="2">
                  <c:v>Georgia*</c:v>
                </c:pt>
                <c:pt idx="3">
                  <c:v>Nigeria</c:v>
                </c:pt>
                <c:pt idx="4">
                  <c:v>Iraq</c:v>
                </c:pt>
                <c:pt idx="5">
                  <c:v>Somalia</c:v>
                </c:pt>
                <c:pt idx="6">
                  <c:v>Ukraine</c:v>
                </c:pt>
                <c:pt idx="7">
                  <c:v>Viet Nam</c:v>
                </c:pt>
                <c:pt idx="8">
                  <c:v>Albania*</c:v>
                </c:pt>
                <c:pt idx="9">
                  <c:v>India*</c:v>
                </c:pt>
                <c:pt idx="10">
                  <c:v>Other</c:v>
                </c:pt>
              </c:strCache>
            </c:strRef>
          </c:cat>
          <c:val>
            <c:numRef>
              <c:f>Sheet1!$J$3:$J$13</c:f>
              <c:numCache>
                <c:formatCode>General</c:formatCode>
                <c:ptCount val="11"/>
                <c:pt idx="0">
                  <c:v>15</c:v>
                </c:pt>
                <c:pt idx="1">
                  <c:v>12</c:v>
                </c:pt>
                <c:pt idx="2">
                  <c:v>9</c:v>
                </c:pt>
                <c:pt idx="3">
                  <c:v>8</c:v>
                </c:pt>
                <c:pt idx="4">
                  <c:v>6</c:v>
                </c:pt>
                <c:pt idx="5">
                  <c:v>6</c:v>
                </c:pt>
                <c:pt idx="6">
                  <c:v>4</c:v>
                </c:pt>
                <c:pt idx="7">
                  <c:v>4</c:v>
                </c:pt>
                <c:pt idx="8">
                  <c:v>3</c:v>
                </c:pt>
                <c:pt idx="9">
                  <c:v>3</c:v>
                </c:pt>
                <c:pt idx="10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FB7-4763-B6E9-B6809C3F23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67043480"/>
        <c:axId val="1"/>
      </c:barChart>
      <c:catAx>
        <c:axId val="267043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663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48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"/>
        <c:crossesAt val="0"/>
        <c:auto val="1"/>
        <c:lblAlgn val="ctr"/>
        <c:lblOffset val="100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9663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low"/>
        <c:spPr>
          <a:ln w="6114">
            <a:noFill/>
          </a:ln>
        </c:spPr>
        <c:txPr>
          <a:bodyPr rot="-60000000" spcFirstLastPara="1" vertOverflow="ellipsis" vert="horz" wrap="square" anchor="ctr" anchorCtr="1"/>
          <a:lstStyle/>
          <a:p>
            <a:pPr>
              <a:defRPr sz="934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67043480"/>
        <c:crosses val="autoZero"/>
        <c:crossBetween val="between"/>
      </c:valAx>
      <c:spPr>
        <a:noFill/>
        <a:ln w="25388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r>
              <a:rPr lang="en-IE" sz="1800" b="1" i="0" u="none" strike="noStrike" baseline="0">
                <a:solidFill>
                  <a:sysClr val="windowText" lastClr="000000"/>
                </a:solidFill>
                <a:latin typeface="Calibri"/>
              </a:rPr>
              <a:t>IPAS Accommodation Occupancy 2004 to 28/06/2026</a:t>
            </a:r>
            <a:endParaRPr lang="en-IE">
              <a:effectLst/>
            </a:endParaRPr>
          </a:p>
        </c:rich>
      </c:tx>
      <c:layout>
        <c:manualLayout>
          <c:xMode val="edge"/>
          <c:yMode val="edge"/>
          <c:x val="0.24877206095495918"/>
          <c:y val="1.0062891752865944E-2"/>
        </c:manualLayout>
      </c:layout>
      <c:overlay val="0"/>
      <c:spPr>
        <a:noFill/>
        <a:ln w="2540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4.4266510721651088E-2"/>
          <c:y val="0.1207870638785862"/>
          <c:w val="0.87701870092962653"/>
          <c:h val="0.73636376042249485"/>
        </c:manualLayout>
      </c:layout>
      <c:lineChart>
        <c:grouping val="standard"/>
        <c:varyColors val="0"/>
        <c:ser>
          <c:idx val="0"/>
          <c:order val="0"/>
          <c:spPr>
            <a:ln w="28575">
              <a:solidFill>
                <a:srgbClr val="FF0000"/>
              </a:solidFill>
              <a:prstDash val="solid"/>
            </a:ln>
          </c:spPr>
          <c:marker>
            <c:symbol val="none"/>
          </c:marker>
          <c:cat>
            <c:strRef>
              <c:f>Sheet1!$A$2:$A$361</c:f>
              <c:strCache>
                <c:ptCount val="360"/>
                <c:pt idx="0">
                  <c:v>24/09/2004</c:v>
                </c:pt>
                <c:pt idx="1">
                  <c:v>29/10/2004</c:v>
                </c:pt>
                <c:pt idx="2">
                  <c:v>26/11/2004</c:v>
                </c:pt>
                <c:pt idx="3">
                  <c:v>*17/12/2004</c:v>
                </c:pt>
                <c:pt idx="4">
                  <c:v>31/12/2004</c:v>
                </c:pt>
                <c:pt idx="5">
                  <c:v>28/01/2005</c:v>
                </c:pt>
                <c:pt idx="6">
                  <c:v>25/02/2005</c:v>
                </c:pt>
                <c:pt idx="7">
                  <c:v>25/03/2005</c:v>
                </c:pt>
                <c:pt idx="8">
                  <c:v>29/04/2005</c:v>
                </c:pt>
                <c:pt idx="9">
                  <c:v>27/05/2005</c:v>
                </c:pt>
                <c:pt idx="10">
                  <c:v>24/06/2005</c:v>
                </c:pt>
                <c:pt idx="11">
                  <c:v>29/07/2005</c:v>
                </c:pt>
                <c:pt idx="12">
                  <c:v>26/08/2005</c:v>
                </c:pt>
                <c:pt idx="13">
                  <c:v>30/09/2005</c:v>
                </c:pt>
                <c:pt idx="14">
                  <c:v>28/10/2005</c:v>
                </c:pt>
                <c:pt idx="15">
                  <c:v>25/11/2005</c:v>
                </c:pt>
                <c:pt idx="16">
                  <c:v>30/12/2005</c:v>
                </c:pt>
                <c:pt idx="17">
                  <c:v>27/01/2006</c:v>
                </c:pt>
                <c:pt idx="18">
                  <c:v>24/02/2006</c:v>
                </c:pt>
                <c:pt idx="19">
                  <c:v>31/03/2006</c:v>
                </c:pt>
                <c:pt idx="20">
                  <c:v>28/04/2006</c:v>
                </c:pt>
                <c:pt idx="21">
                  <c:v>26/05/2006</c:v>
                </c:pt>
                <c:pt idx="22">
                  <c:v>30/06/2006</c:v>
                </c:pt>
                <c:pt idx="23">
                  <c:v>28/07/2006</c:v>
                </c:pt>
                <c:pt idx="24">
                  <c:v>25/08/2006</c:v>
                </c:pt>
                <c:pt idx="25">
                  <c:v>22/09/2006</c:v>
                </c:pt>
                <c:pt idx="26">
                  <c:v>29/10/2006</c:v>
                </c:pt>
                <c:pt idx="27">
                  <c:v>26/11/2006</c:v>
                </c:pt>
                <c:pt idx="28">
                  <c:v>31/12/2006</c:v>
                </c:pt>
                <c:pt idx="29">
                  <c:v>28/01/2007</c:v>
                </c:pt>
                <c:pt idx="30">
                  <c:v>25/02/2007</c:v>
                </c:pt>
                <c:pt idx="31">
                  <c:v>25/03/2007</c:v>
                </c:pt>
                <c:pt idx="32">
                  <c:v>29/04/2007</c:v>
                </c:pt>
                <c:pt idx="33">
                  <c:v>27/05/2007</c:v>
                </c:pt>
                <c:pt idx="34">
                  <c:v>24/06/2007</c:v>
                </c:pt>
                <c:pt idx="35">
                  <c:v>29/07/2007</c:v>
                </c:pt>
                <c:pt idx="36">
                  <c:v>26/08/2007</c:v>
                </c:pt>
                <c:pt idx="37">
                  <c:v>30/09/2007</c:v>
                </c:pt>
                <c:pt idx="38">
                  <c:v>28/10/2007</c:v>
                </c:pt>
                <c:pt idx="39">
                  <c:v>25/11/2007</c:v>
                </c:pt>
                <c:pt idx="40">
                  <c:v>30/12/2007</c:v>
                </c:pt>
                <c:pt idx="41">
                  <c:v>27/01/2008</c:v>
                </c:pt>
                <c:pt idx="42">
                  <c:v>24/02/2008</c:v>
                </c:pt>
                <c:pt idx="43">
                  <c:v>30/03/2008</c:v>
                </c:pt>
                <c:pt idx="44">
                  <c:v>27/04/2008</c:v>
                </c:pt>
                <c:pt idx="45">
                  <c:v>25/05/2008</c:v>
                </c:pt>
                <c:pt idx="46">
                  <c:v>29/06/2008</c:v>
                </c:pt>
                <c:pt idx="47">
                  <c:v>27/07/2008</c:v>
                </c:pt>
                <c:pt idx="48">
                  <c:v>31/08/2008</c:v>
                </c:pt>
                <c:pt idx="49">
                  <c:v>28/09/2008</c:v>
                </c:pt>
                <c:pt idx="50">
                  <c:v>26/10/2008</c:v>
                </c:pt>
                <c:pt idx="51">
                  <c:v>30/11/2008</c:v>
                </c:pt>
                <c:pt idx="52">
                  <c:v>28/12/2008</c:v>
                </c:pt>
                <c:pt idx="53">
                  <c:v>25/01/2009</c:v>
                </c:pt>
                <c:pt idx="54">
                  <c:v>22/02/2009</c:v>
                </c:pt>
                <c:pt idx="55">
                  <c:v>29/03/2009</c:v>
                </c:pt>
                <c:pt idx="56">
                  <c:v>26/04/2009</c:v>
                </c:pt>
                <c:pt idx="57">
                  <c:v>31/05/2009</c:v>
                </c:pt>
                <c:pt idx="58">
                  <c:v>28/06/2009</c:v>
                </c:pt>
                <c:pt idx="59">
                  <c:v>26/07/2009</c:v>
                </c:pt>
                <c:pt idx="60">
                  <c:v>30/08/2009</c:v>
                </c:pt>
                <c:pt idx="61">
                  <c:v>27/09/2009</c:v>
                </c:pt>
                <c:pt idx="62">
                  <c:v>25/10/2009</c:v>
                </c:pt>
                <c:pt idx="63">
                  <c:v>29/11/2009</c:v>
                </c:pt>
                <c:pt idx="64">
                  <c:v>27/12/2009</c:v>
                </c:pt>
                <c:pt idx="65">
                  <c:v>31/01/2010</c:v>
                </c:pt>
                <c:pt idx="66">
                  <c:v>28/02/2010</c:v>
                </c:pt>
                <c:pt idx="67">
                  <c:v>28/03/2010</c:v>
                </c:pt>
                <c:pt idx="68">
                  <c:v>25/04/2010</c:v>
                </c:pt>
                <c:pt idx="69">
                  <c:v>30/05/2010</c:v>
                </c:pt>
                <c:pt idx="70">
                  <c:v>27/06/2010</c:v>
                </c:pt>
                <c:pt idx="71">
                  <c:v>25/07/2010</c:v>
                </c:pt>
                <c:pt idx="72">
                  <c:v>29/08/2010</c:v>
                </c:pt>
                <c:pt idx="73">
                  <c:v>26/09/2010</c:v>
                </c:pt>
                <c:pt idx="74">
                  <c:v>31/10/2010</c:v>
                </c:pt>
                <c:pt idx="75">
                  <c:v>28/11/2010</c:v>
                </c:pt>
                <c:pt idx="76">
                  <c:v>26/12/2010</c:v>
                </c:pt>
                <c:pt idx="77">
                  <c:v>30/01/2011</c:v>
                </c:pt>
                <c:pt idx="78">
                  <c:v>27/02/2011</c:v>
                </c:pt>
                <c:pt idx="79">
                  <c:v>27/03/2011</c:v>
                </c:pt>
                <c:pt idx="80">
                  <c:v>24/04/2011</c:v>
                </c:pt>
                <c:pt idx="81">
                  <c:v>29/05/2011</c:v>
                </c:pt>
                <c:pt idx="82">
                  <c:v>26/06/2011</c:v>
                </c:pt>
                <c:pt idx="83">
                  <c:v>31/07/2011</c:v>
                </c:pt>
                <c:pt idx="84">
                  <c:v>28/08/2011</c:v>
                </c:pt>
                <c:pt idx="85">
                  <c:v>25/09/2011</c:v>
                </c:pt>
                <c:pt idx="86">
                  <c:v>30/10/2011</c:v>
                </c:pt>
                <c:pt idx="87">
                  <c:v>27/11/2011</c:v>
                </c:pt>
                <c:pt idx="88">
                  <c:v>31/12/2011</c:v>
                </c:pt>
                <c:pt idx="89">
                  <c:v>29/01/2012</c:v>
                </c:pt>
                <c:pt idx="90">
                  <c:v>26/02/2012</c:v>
                </c:pt>
                <c:pt idx="91">
                  <c:v>25/03/2012</c:v>
                </c:pt>
                <c:pt idx="92">
                  <c:v>29/04/2012</c:v>
                </c:pt>
                <c:pt idx="93">
                  <c:v>27/05/2012</c:v>
                </c:pt>
                <c:pt idx="94">
                  <c:v>24/06/2012</c:v>
                </c:pt>
                <c:pt idx="95">
                  <c:v>29/07/2012</c:v>
                </c:pt>
                <c:pt idx="96">
                  <c:v>26/08/2012</c:v>
                </c:pt>
                <c:pt idx="97">
                  <c:v>30/09/2012</c:v>
                </c:pt>
                <c:pt idx="98">
                  <c:v>28/10/2012</c:v>
                </c:pt>
                <c:pt idx="99">
                  <c:v>25/11/2012</c:v>
                </c:pt>
                <c:pt idx="100">
                  <c:v>30/12/2012</c:v>
                </c:pt>
                <c:pt idx="101">
                  <c:v>27/01/2013</c:v>
                </c:pt>
                <c:pt idx="102">
                  <c:v>24/02/2013</c:v>
                </c:pt>
                <c:pt idx="103">
                  <c:v>31/03/2013</c:v>
                </c:pt>
                <c:pt idx="104">
                  <c:v>28/04/2013</c:v>
                </c:pt>
                <c:pt idx="105">
                  <c:v>26/05/2013</c:v>
                </c:pt>
                <c:pt idx="106">
                  <c:v>30/06/2013</c:v>
                </c:pt>
                <c:pt idx="107">
                  <c:v>28/07/2013</c:v>
                </c:pt>
                <c:pt idx="108">
                  <c:v>25/08/2013</c:v>
                </c:pt>
                <c:pt idx="109">
                  <c:v>29/09/2013</c:v>
                </c:pt>
                <c:pt idx="110">
                  <c:v>27/10/2013</c:v>
                </c:pt>
                <c:pt idx="111">
                  <c:v>24/11/2013</c:v>
                </c:pt>
                <c:pt idx="112">
                  <c:v>29/12/2013</c:v>
                </c:pt>
                <c:pt idx="113">
                  <c:v>26/01/2014</c:v>
                </c:pt>
                <c:pt idx="114">
                  <c:v>23/02/2014</c:v>
                </c:pt>
                <c:pt idx="115">
                  <c:v>30/03/2014</c:v>
                </c:pt>
                <c:pt idx="116">
                  <c:v>27/04/2014</c:v>
                </c:pt>
                <c:pt idx="117">
                  <c:v>25/05/2014</c:v>
                </c:pt>
                <c:pt idx="118">
                  <c:v>29/06/2014</c:v>
                </c:pt>
                <c:pt idx="119">
                  <c:v>27/07/2014</c:v>
                </c:pt>
                <c:pt idx="120">
                  <c:v>31/08/2014</c:v>
                </c:pt>
                <c:pt idx="121">
                  <c:v>28/09/2014</c:v>
                </c:pt>
                <c:pt idx="122">
                  <c:v>26/10/2014</c:v>
                </c:pt>
                <c:pt idx="123">
                  <c:v>30/11/2014</c:v>
                </c:pt>
                <c:pt idx="124">
                  <c:v>28/12/2014</c:v>
                </c:pt>
                <c:pt idx="125">
                  <c:v>25/01/2015</c:v>
                </c:pt>
                <c:pt idx="126">
                  <c:v>22/02/2015</c:v>
                </c:pt>
                <c:pt idx="127">
                  <c:v>29/03/2015</c:v>
                </c:pt>
                <c:pt idx="128">
                  <c:v>26/04/2015</c:v>
                </c:pt>
                <c:pt idx="129">
                  <c:v>31/05/2015</c:v>
                </c:pt>
                <c:pt idx="130">
                  <c:v>28/06/2015</c:v>
                </c:pt>
                <c:pt idx="131">
                  <c:v>26/07/2015</c:v>
                </c:pt>
                <c:pt idx="132">
                  <c:v>30/08/2015</c:v>
                </c:pt>
                <c:pt idx="133">
                  <c:v>27/09/2015</c:v>
                </c:pt>
                <c:pt idx="134">
                  <c:v>25/10/2015</c:v>
                </c:pt>
                <c:pt idx="135">
                  <c:v>29/11/2015</c:v>
                </c:pt>
                <c:pt idx="136">
                  <c:v>27/12/2015</c:v>
                </c:pt>
                <c:pt idx="137">
                  <c:v>31/01/2016</c:v>
                </c:pt>
                <c:pt idx="138">
                  <c:v>28/02/2016</c:v>
                </c:pt>
                <c:pt idx="139">
                  <c:v>20/03/2016</c:v>
                </c:pt>
                <c:pt idx="140">
                  <c:v>24/04/2016</c:v>
                </c:pt>
                <c:pt idx="141">
                  <c:v>29/05/2016</c:v>
                </c:pt>
                <c:pt idx="142">
                  <c:v>26/06/2016</c:v>
                </c:pt>
                <c:pt idx="143">
                  <c:v>31/07/2016</c:v>
                </c:pt>
                <c:pt idx="144">
                  <c:v>28/08/2016</c:v>
                </c:pt>
                <c:pt idx="145">
                  <c:v>25/09/2016</c:v>
                </c:pt>
                <c:pt idx="146">
                  <c:v>18/12/2016</c:v>
                </c:pt>
                <c:pt idx="147">
                  <c:v>29/01/2017</c:v>
                </c:pt>
                <c:pt idx="148">
                  <c:v>26/02/2017</c:v>
                </c:pt>
                <c:pt idx="149">
                  <c:v>19/03/2017</c:v>
                </c:pt>
                <c:pt idx="150">
                  <c:v>30/04/2017</c:v>
                </c:pt>
                <c:pt idx="151">
                  <c:v>21/05/2017</c:v>
                </c:pt>
                <c:pt idx="152">
                  <c:v>11/06/2017</c:v>
                </c:pt>
                <c:pt idx="153">
                  <c:v>30/07/2017</c:v>
                </c:pt>
                <c:pt idx="154">
                  <c:v>27/08/2017</c:v>
                </c:pt>
                <c:pt idx="155">
                  <c:v>24/09/2017</c:v>
                </c:pt>
                <c:pt idx="156">
                  <c:v>29/10/2017</c:v>
                </c:pt>
                <c:pt idx="157">
                  <c:v>26/11/2017</c:v>
                </c:pt>
                <c:pt idx="158">
                  <c:v>31/12/2017</c:v>
                </c:pt>
                <c:pt idx="159">
                  <c:v>28/01/2018</c:v>
                </c:pt>
                <c:pt idx="160">
                  <c:v>18/02/2018</c:v>
                </c:pt>
                <c:pt idx="161">
                  <c:v>25/03/2018</c:v>
                </c:pt>
                <c:pt idx="162">
                  <c:v>29/04/2018</c:v>
                </c:pt>
                <c:pt idx="163">
                  <c:v>27/05/2018</c:v>
                </c:pt>
                <c:pt idx="164">
                  <c:v>24/06/2018</c:v>
                </c:pt>
                <c:pt idx="165">
                  <c:v>29/07/2018</c:v>
                </c:pt>
                <c:pt idx="166">
                  <c:v>30/09/2018</c:v>
                </c:pt>
                <c:pt idx="167">
                  <c:v>28/10/2018</c:v>
                </c:pt>
                <c:pt idx="168">
                  <c:v>25/11/2018</c:v>
                </c:pt>
                <c:pt idx="169">
                  <c:v>30/12/2018</c:v>
                </c:pt>
                <c:pt idx="170">
                  <c:v>27/01/2019</c:v>
                </c:pt>
                <c:pt idx="171">
                  <c:v>24/02/2019</c:v>
                </c:pt>
                <c:pt idx="172">
                  <c:v>31/03/2019</c:v>
                </c:pt>
                <c:pt idx="173">
                  <c:v>28/04/2019</c:v>
                </c:pt>
                <c:pt idx="174">
                  <c:v>26/05/2019</c:v>
                </c:pt>
                <c:pt idx="175">
                  <c:v>30/06/2019</c:v>
                </c:pt>
                <c:pt idx="176">
                  <c:v>28/07/2019</c:v>
                </c:pt>
                <c:pt idx="177">
                  <c:v>25/08/2019</c:v>
                </c:pt>
                <c:pt idx="178">
                  <c:v>29/09/2019</c:v>
                </c:pt>
                <c:pt idx="179">
                  <c:v>27/10/2019</c:v>
                </c:pt>
                <c:pt idx="180">
                  <c:v>24/11/2019</c:v>
                </c:pt>
                <c:pt idx="181">
                  <c:v>29/12/2019</c:v>
                </c:pt>
                <c:pt idx="182">
                  <c:v>26/01/2020</c:v>
                </c:pt>
                <c:pt idx="183">
                  <c:v>23/02/2020</c:v>
                </c:pt>
                <c:pt idx="184">
                  <c:v>29/03/2020</c:v>
                </c:pt>
                <c:pt idx="185">
                  <c:v>26/04/2020</c:v>
                </c:pt>
                <c:pt idx="186">
                  <c:v>31/05/2020</c:v>
                </c:pt>
                <c:pt idx="187">
                  <c:v>28/06/2020</c:v>
                </c:pt>
                <c:pt idx="188">
                  <c:v>26/07/2020</c:v>
                </c:pt>
                <c:pt idx="189">
                  <c:v>30/08/2020</c:v>
                </c:pt>
                <c:pt idx="190">
                  <c:v>27/09/2020</c:v>
                </c:pt>
                <c:pt idx="191">
                  <c:v>25/10/2020</c:v>
                </c:pt>
                <c:pt idx="192">
                  <c:v>29/11/2020</c:v>
                </c:pt>
                <c:pt idx="193">
                  <c:v>27/12/2020</c:v>
                </c:pt>
                <c:pt idx="194">
                  <c:v>31/01/2021</c:v>
                </c:pt>
                <c:pt idx="195">
                  <c:v>28/02/2021</c:v>
                </c:pt>
                <c:pt idx="196">
                  <c:v>28/03/2021</c:v>
                </c:pt>
                <c:pt idx="197">
                  <c:v>25/04/2021</c:v>
                </c:pt>
                <c:pt idx="198">
                  <c:v>30/05/2021</c:v>
                </c:pt>
                <c:pt idx="199">
                  <c:v>27/06/2021</c:v>
                </c:pt>
                <c:pt idx="200">
                  <c:v>25/07/2021</c:v>
                </c:pt>
                <c:pt idx="201">
                  <c:v>29/08/2021</c:v>
                </c:pt>
                <c:pt idx="202">
                  <c:v>26/09/2021</c:v>
                </c:pt>
                <c:pt idx="203">
                  <c:v>31/10/2021</c:v>
                </c:pt>
                <c:pt idx="204">
                  <c:v>30/11/2021</c:v>
                </c:pt>
                <c:pt idx="205">
                  <c:v>26/12/2021</c:v>
                </c:pt>
                <c:pt idx="206">
                  <c:v>30/01/2022</c:v>
                </c:pt>
                <c:pt idx="207">
                  <c:v>27/02/2022</c:v>
                </c:pt>
                <c:pt idx="208">
                  <c:v>27/03/2022</c:v>
                </c:pt>
                <c:pt idx="209">
                  <c:v>24/04/2022</c:v>
                </c:pt>
                <c:pt idx="210">
                  <c:v>29/05/2022</c:v>
                </c:pt>
                <c:pt idx="211">
                  <c:v>26/06/2022</c:v>
                </c:pt>
                <c:pt idx="212">
                  <c:v>31/07/2022</c:v>
                </c:pt>
                <c:pt idx="213">
                  <c:v>28/08/2022</c:v>
                </c:pt>
                <c:pt idx="214">
                  <c:v>25/09/2022</c:v>
                </c:pt>
                <c:pt idx="215">
                  <c:v>30/10/2022</c:v>
                </c:pt>
                <c:pt idx="216">
                  <c:v>27/11/2022</c:v>
                </c:pt>
                <c:pt idx="217">
                  <c:v>25/12/2022</c:v>
                </c:pt>
                <c:pt idx="218">
                  <c:v>29/01/2023</c:v>
                </c:pt>
                <c:pt idx="219">
                  <c:v>26/02/2023</c:v>
                </c:pt>
                <c:pt idx="220">
                  <c:v>26/03/2023</c:v>
                </c:pt>
                <c:pt idx="221">
                  <c:v>30/04/2023</c:v>
                </c:pt>
                <c:pt idx="222">
                  <c:v>28/05/2023</c:v>
                </c:pt>
                <c:pt idx="223">
                  <c:v>25/06/2023</c:v>
                </c:pt>
                <c:pt idx="224">
                  <c:v>30/07/2023</c:v>
                </c:pt>
                <c:pt idx="225">
                  <c:v>27/08/2023</c:v>
                </c:pt>
                <c:pt idx="226">
                  <c:v>24/09/2023</c:v>
                </c:pt>
                <c:pt idx="227">
                  <c:v>29/10/2023</c:v>
                </c:pt>
                <c:pt idx="228">
                  <c:v>19/11/2023</c:v>
                </c:pt>
                <c:pt idx="229">
                  <c:v>26/11/2023</c:v>
                </c:pt>
                <c:pt idx="230">
                  <c:v>03/12/2023</c:v>
                </c:pt>
                <c:pt idx="231">
                  <c:v>10/12/2023</c:v>
                </c:pt>
                <c:pt idx="232">
                  <c:v>17/12/2023</c:v>
                </c:pt>
                <c:pt idx="233">
                  <c:v>24/12/2023</c:v>
                </c:pt>
                <c:pt idx="234">
                  <c:v>31/12/2023</c:v>
                </c:pt>
                <c:pt idx="235">
                  <c:v>07/01/2024</c:v>
                </c:pt>
                <c:pt idx="236">
                  <c:v>14/01/2024</c:v>
                </c:pt>
                <c:pt idx="237">
                  <c:v>21/01/2024</c:v>
                </c:pt>
                <c:pt idx="238">
                  <c:v>28/01/2024</c:v>
                </c:pt>
                <c:pt idx="239">
                  <c:v>04/02/2024</c:v>
                </c:pt>
                <c:pt idx="240">
                  <c:v>11/02/2024</c:v>
                </c:pt>
                <c:pt idx="241">
                  <c:v>18/02/2024</c:v>
                </c:pt>
                <c:pt idx="242">
                  <c:v>25/02/2024</c:v>
                </c:pt>
                <c:pt idx="243">
                  <c:v>03/03/2024</c:v>
                </c:pt>
                <c:pt idx="244">
                  <c:v>10/03/2024</c:v>
                </c:pt>
                <c:pt idx="245">
                  <c:v>17/03/2024</c:v>
                </c:pt>
                <c:pt idx="246">
                  <c:v>24/03/2024</c:v>
                </c:pt>
                <c:pt idx="247">
                  <c:v>31/03/2024</c:v>
                </c:pt>
                <c:pt idx="248">
                  <c:v>07/04/2024</c:v>
                </c:pt>
                <c:pt idx="249">
                  <c:v>14/04/2024</c:v>
                </c:pt>
                <c:pt idx="250">
                  <c:v>21/04/2024</c:v>
                </c:pt>
                <c:pt idx="251">
                  <c:v>28/04/2024</c:v>
                </c:pt>
                <c:pt idx="252">
                  <c:v>05/05/2024</c:v>
                </c:pt>
                <c:pt idx="253">
                  <c:v>12/05/2024</c:v>
                </c:pt>
                <c:pt idx="254">
                  <c:v>15/05/2024</c:v>
                </c:pt>
                <c:pt idx="255">
                  <c:v>26/05/2024</c:v>
                </c:pt>
                <c:pt idx="256">
                  <c:v>02/06/2024</c:v>
                </c:pt>
                <c:pt idx="257">
                  <c:v>09/06/2024</c:v>
                </c:pt>
                <c:pt idx="258">
                  <c:v>16/06/2024</c:v>
                </c:pt>
                <c:pt idx="259">
                  <c:v>23/06/2024</c:v>
                </c:pt>
                <c:pt idx="260">
                  <c:v>30/06/2024</c:v>
                </c:pt>
                <c:pt idx="261">
                  <c:v>07/07/2024</c:v>
                </c:pt>
                <c:pt idx="262">
                  <c:v>14/07/2024</c:v>
                </c:pt>
                <c:pt idx="263">
                  <c:v>21/07/2024</c:v>
                </c:pt>
                <c:pt idx="264">
                  <c:v>28/07/2024</c:v>
                </c:pt>
                <c:pt idx="265">
                  <c:v>04/08/2024</c:v>
                </c:pt>
                <c:pt idx="266">
                  <c:v>11/08/2024</c:v>
                </c:pt>
                <c:pt idx="267">
                  <c:v>18/08/2024</c:v>
                </c:pt>
                <c:pt idx="268">
                  <c:v>25/08/2024</c:v>
                </c:pt>
                <c:pt idx="269">
                  <c:v>01/09/2024</c:v>
                </c:pt>
                <c:pt idx="270">
                  <c:v>08/09/2024</c:v>
                </c:pt>
                <c:pt idx="271">
                  <c:v>15/09/2024</c:v>
                </c:pt>
                <c:pt idx="272">
                  <c:v>22/09/2024</c:v>
                </c:pt>
                <c:pt idx="273">
                  <c:v>29/09/2024</c:v>
                </c:pt>
                <c:pt idx="274">
                  <c:v>06/10/2024</c:v>
                </c:pt>
                <c:pt idx="275">
                  <c:v>13/10/2024</c:v>
                </c:pt>
                <c:pt idx="276">
                  <c:v>20/10/2024</c:v>
                </c:pt>
                <c:pt idx="277">
                  <c:v>27/10/2024</c:v>
                </c:pt>
                <c:pt idx="278">
                  <c:v>03/11/2024</c:v>
                </c:pt>
                <c:pt idx="279">
                  <c:v>10/11/2024</c:v>
                </c:pt>
                <c:pt idx="280">
                  <c:v>17/11/2024</c:v>
                </c:pt>
                <c:pt idx="281">
                  <c:v>24/11/2024</c:v>
                </c:pt>
                <c:pt idx="282">
                  <c:v>01/12/2024</c:v>
                </c:pt>
                <c:pt idx="283">
                  <c:v>08/12/2024</c:v>
                </c:pt>
                <c:pt idx="284">
                  <c:v>15/12/2024</c:v>
                </c:pt>
                <c:pt idx="285">
                  <c:v>22/12/2024</c:v>
                </c:pt>
                <c:pt idx="286">
                  <c:v>05/01/2025</c:v>
                </c:pt>
                <c:pt idx="287">
                  <c:v>12/01/2025</c:v>
                </c:pt>
                <c:pt idx="288">
                  <c:v>19/01/2025</c:v>
                </c:pt>
                <c:pt idx="289">
                  <c:v>26/01/2025</c:v>
                </c:pt>
                <c:pt idx="290">
                  <c:v>02/02/2025</c:v>
                </c:pt>
                <c:pt idx="291">
                  <c:v>16/02/2025</c:v>
                </c:pt>
                <c:pt idx="292">
                  <c:v>23/02/2025</c:v>
                </c:pt>
                <c:pt idx="293">
                  <c:v>02/03/2025</c:v>
                </c:pt>
                <c:pt idx="294">
                  <c:v>09/03/2025</c:v>
                </c:pt>
                <c:pt idx="295">
                  <c:v>16/03/2025</c:v>
                </c:pt>
                <c:pt idx="296">
                  <c:v>23/03/2025</c:v>
                </c:pt>
                <c:pt idx="297">
                  <c:v>30/03/2025</c:v>
                </c:pt>
                <c:pt idx="298">
                  <c:v>06/04/2025</c:v>
                </c:pt>
                <c:pt idx="299">
                  <c:v>13/04/2025</c:v>
                </c:pt>
                <c:pt idx="300">
                  <c:v>20/04/2025</c:v>
                </c:pt>
                <c:pt idx="301">
                  <c:v>27/04/2025</c:v>
                </c:pt>
                <c:pt idx="302">
                  <c:v>04/05/2025</c:v>
                </c:pt>
                <c:pt idx="303">
                  <c:v>11/05/2025</c:v>
                </c:pt>
                <c:pt idx="304">
                  <c:v>18/05/2025</c:v>
                </c:pt>
                <c:pt idx="305">
                  <c:v>25/05/2025</c:v>
                </c:pt>
                <c:pt idx="306">
                  <c:v>01/06/2025</c:v>
                </c:pt>
                <c:pt idx="307">
                  <c:v>08/06/2025</c:v>
                </c:pt>
                <c:pt idx="308">
                  <c:v>15/06/2025</c:v>
                </c:pt>
                <c:pt idx="309">
                  <c:v>22/06/2025</c:v>
                </c:pt>
                <c:pt idx="310">
                  <c:v>29/06/2025</c:v>
                </c:pt>
                <c:pt idx="311">
                  <c:v>06/07/2025</c:v>
                </c:pt>
                <c:pt idx="312">
                  <c:v>13/07/2025</c:v>
                </c:pt>
                <c:pt idx="313">
                  <c:v>20/07/2025</c:v>
                </c:pt>
                <c:pt idx="314">
                  <c:v>27/07/2025</c:v>
                </c:pt>
                <c:pt idx="315">
                  <c:v>10/08/2025</c:v>
                </c:pt>
                <c:pt idx="316">
                  <c:v>17/08/2025</c:v>
                </c:pt>
                <c:pt idx="317">
                  <c:v>24/08/2025</c:v>
                </c:pt>
                <c:pt idx="318">
                  <c:v>31/08/2025</c:v>
                </c:pt>
                <c:pt idx="319">
                  <c:v>07/09/2025</c:v>
                </c:pt>
                <c:pt idx="320">
                  <c:v>14/09/2025</c:v>
                </c:pt>
                <c:pt idx="321">
                  <c:v>21/09/2025</c:v>
                </c:pt>
                <c:pt idx="322">
                  <c:v>28/09/2025</c:v>
                </c:pt>
                <c:pt idx="323">
                  <c:v>05/10/2025</c:v>
                </c:pt>
                <c:pt idx="324">
                  <c:v>12/10/2025</c:v>
                </c:pt>
                <c:pt idx="325">
                  <c:v>19/10/2025</c:v>
                </c:pt>
                <c:pt idx="326">
                  <c:v>26/10/2025</c:v>
                </c:pt>
                <c:pt idx="327">
                  <c:v>02/11/2025</c:v>
                </c:pt>
                <c:pt idx="328">
                  <c:v>09/11/2025</c:v>
                </c:pt>
                <c:pt idx="329">
                  <c:v>16/11/2025</c:v>
                </c:pt>
                <c:pt idx="330">
                  <c:v>23/11/2025</c:v>
                </c:pt>
                <c:pt idx="331">
                  <c:v>30/11/2025</c:v>
                </c:pt>
                <c:pt idx="332">
                  <c:v>07/12/2025</c:v>
                </c:pt>
                <c:pt idx="333">
                  <c:v>14/12/2025</c:v>
                </c:pt>
                <c:pt idx="334">
                  <c:v>04/01/2026</c:v>
                </c:pt>
                <c:pt idx="335">
                  <c:v>11/01/2026</c:v>
                </c:pt>
                <c:pt idx="336">
                  <c:v>18/01/2026</c:v>
                </c:pt>
                <c:pt idx="337">
                  <c:v>25/01/2026</c:v>
                </c:pt>
                <c:pt idx="338">
                  <c:v>01/02/2025</c:v>
                </c:pt>
                <c:pt idx="339">
                  <c:v>08/02/2026</c:v>
                </c:pt>
                <c:pt idx="340">
                  <c:v>15/02/2026</c:v>
                </c:pt>
                <c:pt idx="341">
                  <c:v>22/02/2026</c:v>
                </c:pt>
                <c:pt idx="342">
                  <c:v>01/03/2026</c:v>
                </c:pt>
                <c:pt idx="343">
                  <c:v>08/03/2026</c:v>
                </c:pt>
                <c:pt idx="344">
                  <c:v>15/03/2026</c:v>
                </c:pt>
                <c:pt idx="345">
                  <c:v>22/03/2026</c:v>
                </c:pt>
                <c:pt idx="346">
                  <c:v>29/03/2026</c:v>
                </c:pt>
                <c:pt idx="347">
                  <c:v>05/04/2026</c:v>
                </c:pt>
                <c:pt idx="348">
                  <c:v>12/04/2026</c:v>
                </c:pt>
                <c:pt idx="349">
                  <c:v>19/04/2026</c:v>
                </c:pt>
                <c:pt idx="350">
                  <c:v>26/04/2026</c:v>
                </c:pt>
                <c:pt idx="351">
                  <c:v>03/05/2026</c:v>
                </c:pt>
                <c:pt idx="352">
                  <c:v>10/05/2026</c:v>
                </c:pt>
                <c:pt idx="353">
                  <c:v>17/05/2026</c:v>
                </c:pt>
                <c:pt idx="354">
                  <c:v>24/05/2026</c:v>
                </c:pt>
                <c:pt idx="355">
                  <c:v>31/05/2026</c:v>
                </c:pt>
                <c:pt idx="356">
                  <c:v>07/06/2026</c:v>
                </c:pt>
                <c:pt idx="357">
                  <c:v>14/06/2026</c:v>
                </c:pt>
                <c:pt idx="358">
                  <c:v>21/06/2026</c:v>
                </c:pt>
                <c:pt idx="359">
                  <c:v>28/06/2026</c:v>
                </c:pt>
              </c:strCache>
            </c:strRef>
          </c:cat>
          <c:val>
            <c:numRef>
              <c:f>Sheet1!$B$2:$B$361</c:f>
              <c:numCache>
                <c:formatCode>General</c:formatCode>
                <c:ptCount val="360"/>
                <c:pt idx="0">
                  <c:v>6420</c:v>
                </c:pt>
                <c:pt idx="1">
                  <c:v>6478</c:v>
                </c:pt>
                <c:pt idx="2">
                  <c:v>6478</c:v>
                </c:pt>
                <c:pt idx="3">
                  <c:v>6559</c:v>
                </c:pt>
                <c:pt idx="4">
                  <c:v>6785</c:v>
                </c:pt>
                <c:pt idx="5">
                  <c:v>6961</c:v>
                </c:pt>
                <c:pt idx="6">
                  <c:v>7254</c:v>
                </c:pt>
                <c:pt idx="7">
                  <c:v>7795</c:v>
                </c:pt>
                <c:pt idx="8">
                  <c:v>8080</c:v>
                </c:pt>
                <c:pt idx="9">
                  <c:v>8008</c:v>
                </c:pt>
                <c:pt idx="10">
                  <c:v>7776</c:v>
                </c:pt>
                <c:pt idx="11">
                  <c:v>7113</c:v>
                </c:pt>
                <c:pt idx="12">
                  <c:v>6460</c:v>
                </c:pt>
                <c:pt idx="13">
                  <c:v>5983</c:v>
                </c:pt>
                <c:pt idx="14">
                  <c:v>5641</c:v>
                </c:pt>
                <c:pt idx="15">
                  <c:v>5218</c:v>
                </c:pt>
                <c:pt idx="16">
                  <c:v>5042</c:v>
                </c:pt>
                <c:pt idx="17">
                  <c:v>4894</c:v>
                </c:pt>
                <c:pt idx="18">
                  <c:v>4892</c:v>
                </c:pt>
                <c:pt idx="19">
                  <c:v>4889</c:v>
                </c:pt>
                <c:pt idx="20">
                  <c:v>4868</c:v>
                </c:pt>
                <c:pt idx="21">
                  <c:v>4868</c:v>
                </c:pt>
                <c:pt idx="22">
                  <c:v>4872</c:v>
                </c:pt>
                <c:pt idx="23">
                  <c:v>4866</c:v>
                </c:pt>
                <c:pt idx="24">
                  <c:v>4920</c:v>
                </c:pt>
                <c:pt idx="25">
                  <c:v>5122</c:v>
                </c:pt>
                <c:pt idx="26">
                  <c:v>5294</c:v>
                </c:pt>
                <c:pt idx="27">
                  <c:v>5339</c:v>
                </c:pt>
                <c:pt idx="28">
                  <c:v>5489</c:v>
                </c:pt>
                <c:pt idx="29">
                  <c:v>5608</c:v>
                </c:pt>
                <c:pt idx="30">
                  <c:v>5711</c:v>
                </c:pt>
                <c:pt idx="31">
                  <c:v>5789</c:v>
                </c:pt>
                <c:pt idx="32">
                  <c:v>5830</c:v>
                </c:pt>
                <c:pt idx="33">
                  <c:v>5971</c:v>
                </c:pt>
                <c:pt idx="34">
                  <c:v>6107</c:v>
                </c:pt>
                <c:pt idx="35">
                  <c:v>6259</c:v>
                </c:pt>
                <c:pt idx="36">
                  <c:v>6300</c:v>
                </c:pt>
                <c:pt idx="37">
                  <c:v>6331</c:v>
                </c:pt>
                <c:pt idx="38">
                  <c:v>6366</c:v>
                </c:pt>
                <c:pt idx="39">
                  <c:v>6480</c:v>
                </c:pt>
                <c:pt idx="40">
                  <c:v>6625</c:v>
                </c:pt>
                <c:pt idx="41">
                  <c:v>6675</c:v>
                </c:pt>
                <c:pt idx="42">
                  <c:v>6720</c:v>
                </c:pt>
                <c:pt idx="43">
                  <c:v>6759</c:v>
                </c:pt>
                <c:pt idx="44">
                  <c:v>6850</c:v>
                </c:pt>
                <c:pt idx="45">
                  <c:v>6919</c:v>
                </c:pt>
                <c:pt idx="46">
                  <c:v>6859</c:v>
                </c:pt>
                <c:pt idx="47">
                  <c:v>6845</c:v>
                </c:pt>
                <c:pt idx="48">
                  <c:v>6887</c:v>
                </c:pt>
                <c:pt idx="49">
                  <c:v>6909</c:v>
                </c:pt>
                <c:pt idx="50">
                  <c:v>6880</c:v>
                </c:pt>
                <c:pt idx="51">
                  <c:v>6975</c:v>
                </c:pt>
                <c:pt idx="52">
                  <c:v>7002</c:v>
                </c:pt>
                <c:pt idx="53">
                  <c:v>7030</c:v>
                </c:pt>
                <c:pt idx="54">
                  <c:v>7029</c:v>
                </c:pt>
                <c:pt idx="55">
                  <c:v>6989</c:v>
                </c:pt>
                <c:pt idx="56">
                  <c:v>6971</c:v>
                </c:pt>
                <c:pt idx="57">
                  <c:v>6873</c:v>
                </c:pt>
                <c:pt idx="58">
                  <c:v>6879</c:v>
                </c:pt>
                <c:pt idx="59">
                  <c:v>6845</c:v>
                </c:pt>
                <c:pt idx="60">
                  <c:v>6815</c:v>
                </c:pt>
                <c:pt idx="61">
                  <c:v>6687</c:v>
                </c:pt>
                <c:pt idx="62">
                  <c:v>6650</c:v>
                </c:pt>
                <c:pt idx="63">
                  <c:v>6543</c:v>
                </c:pt>
                <c:pt idx="64">
                  <c:v>6494</c:v>
                </c:pt>
                <c:pt idx="65">
                  <c:v>6424</c:v>
                </c:pt>
                <c:pt idx="66">
                  <c:v>6358</c:v>
                </c:pt>
                <c:pt idx="67">
                  <c:v>6349</c:v>
                </c:pt>
                <c:pt idx="68">
                  <c:v>6360</c:v>
                </c:pt>
                <c:pt idx="69">
                  <c:v>6337</c:v>
                </c:pt>
                <c:pt idx="70">
                  <c:v>6352</c:v>
                </c:pt>
                <c:pt idx="71">
                  <c:v>6357</c:v>
                </c:pt>
                <c:pt idx="72">
                  <c:v>6354</c:v>
                </c:pt>
                <c:pt idx="73">
                  <c:v>6343</c:v>
                </c:pt>
                <c:pt idx="74">
                  <c:v>6249</c:v>
                </c:pt>
                <c:pt idx="75">
                  <c:v>6111</c:v>
                </c:pt>
                <c:pt idx="76">
                  <c:v>6107</c:v>
                </c:pt>
                <c:pt idx="77">
                  <c:v>6083</c:v>
                </c:pt>
                <c:pt idx="78">
                  <c:v>5975</c:v>
                </c:pt>
                <c:pt idx="79">
                  <c:v>5937</c:v>
                </c:pt>
                <c:pt idx="80">
                  <c:v>5888</c:v>
                </c:pt>
                <c:pt idx="81">
                  <c:v>5805</c:v>
                </c:pt>
                <c:pt idx="82">
                  <c:v>5752</c:v>
                </c:pt>
                <c:pt idx="83">
                  <c:v>5710</c:v>
                </c:pt>
                <c:pt idx="84">
                  <c:v>5674</c:v>
                </c:pt>
                <c:pt idx="85">
                  <c:v>5573</c:v>
                </c:pt>
                <c:pt idx="86">
                  <c:v>5467</c:v>
                </c:pt>
                <c:pt idx="87">
                  <c:v>5427</c:v>
                </c:pt>
                <c:pt idx="88">
                  <c:v>5423</c:v>
                </c:pt>
                <c:pt idx="89">
                  <c:v>5328</c:v>
                </c:pt>
                <c:pt idx="90">
                  <c:v>5293</c:v>
                </c:pt>
                <c:pt idx="91">
                  <c:v>5229</c:v>
                </c:pt>
                <c:pt idx="92">
                  <c:v>5179</c:v>
                </c:pt>
                <c:pt idx="93">
                  <c:v>5135</c:v>
                </c:pt>
                <c:pt idx="94">
                  <c:v>5071</c:v>
                </c:pt>
                <c:pt idx="95">
                  <c:v>5033</c:v>
                </c:pt>
                <c:pt idx="96">
                  <c:v>4989</c:v>
                </c:pt>
                <c:pt idx="97">
                  <c:v>4965</c:v>
                </c:pt>
                <c:pt idx="98">
                  <c:v>4914</c:v>
                </c:pt>
                <c:pt idx="99">
                  <c:v>4822</c:v>
                </c:pt>
                <c:pt idx="100">
                  <c:v>4841</c:v>
                </c:pt>
                <c:pt idx="101">
                  <c:v>4861</c:v>
                </c:pt>
                <c:pt idx="102">
                  <c:v>4826</c:v>
                </c:pt>
                <c:pt idx="103">
                  <c:v>4767</c:v>
                </c:pt>
                <c:pt idx="104">
                  <c:v>4707</c:v>
                </c:pt>
                <c:pt idx="105">
                  <c:v>4650</c:v>
                </c:pt>
                <c:pt idx="106">
                  <c:v>4571</c:v>
                </c:pt>
                <c:pt idx="107">
                  <c:v>4512</c:v>
                </c:pt>
                <c:pt idx="108">
                  <c:v>4483</c:v>
                </c:pt>
                <c:pt idx="109">
                  <c:v>4380</c:v>
                </c:pt>
                <c:pt idx="110">
                  <c:v>4342</c:v>
                </c:pt>
                <c:pt idx="111">
                  <c:v>4371</c:v>
                </c:pt>
                <c:pt idx="112">
                  <c:v>4360</c:v>
                </c:pt>
                <c:pt idx="113">
                  <c:v>4376</c:v>
                </c:pt>
                <c:pt idx="114">
                  <c:v>4332</c:v>
                </c:pt>
                <c:pt idx="115">
                  <c:v>4318</c:v>
                </c:pt>
                <c:pt idx="116">
                  <c:v>4287</c:v>
                </c:pt>
                <c:pt idx="117">
                  <c:v>4305</c:v>
                </c:pt>
                <c:pt idx="118">
                  <c:v>4324</c:v>
                </c:pt>
                <c:pt idx="119">
                  <c:v>4327</c:v>
                </c:pt>
                <c:pt idx="120">
                  <c:v>4337</c:v>
                </c:pt>
                <c:pt idx="121">
                  <c:v>4336</c:v>
                </c:pt>
                <c:pt idx="122">
                  <c:v>4310</c:v>
                </c:pt>
                <c:pt idx="123">
                  <c:v>4375</c:v>
                </c:pt>
                <c:pt idx="124">
                  <c:v>4364</c:v>
                </c:pt>
                <c:pt idx="125">
                  <c:v>4382</c:v>
                </c:pt>
                <c:pt idx="126">
                  <c:v>4435</c:v>
                </c:pt>
                <c:pt idx="127">
                  <c:v>4373</c:v>
                </c:pt>
                <c:pt idx="128">
                  <c:v>4376</c:v>
                </c:pt>
                <c:pt idx="129">
                  <c:v>4484</c:v>
                </c:pt>
                <c:pt idx="130">
                  <c:v>4566</c:v>
                </c:pt>
                <c:pt idx="131">
                  <c:v>4644</c:v>
                </c:pt>
                <c:pt idx="132">
                  <c:v>4760</c:v>
                </c:pt>
                <c:pt idx="133">
                  <c:v>4811</c:v>
                </c:pt>
                <c:pt idx="134">
                  <c:v>4729</c:v>
                </c:pt>
                <c:pt idx="135">
                  <c:v>4710</c:v>
                </c:pt>
                <c:pt idx="136">
                  <c:v>4696</c:v>
                </c:pt>
                <c:pt idx="137">
                  <c:v>4587</c:v>
                </c:pt>
                <c:pt idx="138">
                  <c:v>4521</c:v>
                </c:pt>
                <c:pt idx="139">
                  <c:v>4463</c:v>
                </c:pt>
                <c:pt idx="140">
                  <c:v>4371</c:v>
                </c:pt>
                <c:pt idx="141">
                  <c:v>4282</c:v>
                </c:pt>
                <c:pt idx="142">
                  <c:v>4284</c:v>
                </c:pt>
                <c:pt idx="143">
                  <c:v>4208</c:v>
                </c:pt>
                <c:pt idx="144">
                  <c:v>4203</c:v>
                </c:pt>
                <c:pt idx="145">
                  <c:v>4209</c:v>
                </c:pt>
                <c:pt idx="146">
                  <c:v>4279</c:v>
                </c:pt>
                <c:pt idx="147">
                  <c:v>4442</c:v>
                </c:pt>
                <c:pt idx="148">
                  <c:v>4491</c:v>
                </c:pt>
                <c:pt idx="149">
                  <c:v>4568</c:v>
                </c:pt>
                <c:pt idx="150">
                  <c:v>4506</c:v>
                </c:pt>
                <c:pt idx="151">
                  <c:v>4619</c:v>
                </c:pt>
                <c:pt idx="152">
                  <c:v>4658</c:v>
                </c:pt>
                <c:pt idx="153">
                  <c:v>4680</c:v>
                </c:pt>
                <c:pt idx="154">
                  <c:v>4727</c:v>
                </c:pt>
                <c:pt idx="155">
                  <c:v>4821</c:v>
                </c:pt>
                <c:pt idx="156">
                  <c:v>4838</c:v>
                </c:pt>
                <c:pt idx="157">
                  <c:v>4920</c:v>
                </c:pt>
                <c:pt idx="158">
                  <c:v>5096</c:v>
                </c:pt>
                <c:pt idx="159">
                  <c:v>5182</c:v>
                </c:pt>
                <c:pt idx="160">
                  <c:v>5220</c:v>
                </c:pt>
                <c:pt idx="161">
                  <c:v>5323</c:v>
                </c:pt>
                <c:pt idx="162">
                  <c:v>5346</c:v>
                </c:pt>
                <c:pt idx="163">
                  <c:v>5375</c:v>
                </c:pt>
                <c:pt idx="164">
                  <c:v>5416</c:v>
                </c:pt>
                <c:pt idx="165">
                  <c:v>5497</c:v>
                </c:pt>
                <c:pt idx="166">
                  <c:v>5744</c:v>
                </c:pt>
                <c:pt idx="167">
                  <c:v>5848</c:v>
                </c:pt>
                <c:pt idx="168">
                  <c:v>5928</c:v>
                </c:pt>
                <c:pt idx="169">
                  <c:v>6106</c:v>
                </c:pt>
                <c:pt idx="170">
                  <c:v>6242</c:v>
                </c:pt>
                <c:pt idx="171">
                  <c:v>6334</c:v>
                </c:pt>
                <c:pt idx="172">
                  <c:v>6526</c:v>
                </c:pt>
                <c:pt idx="173">
                  <c:v>6645</c:v>
                </c:pt>
                <c:pt idx="174">
                  <c:v>6811</c:v>
                </c:pt>
                <c:pt idx="175">
                  <c:v>6983</c:v>
                </c:pt>
                <c:pt idx="176">
                  <c:v>7101</c:v>
                </c:pt>
                <c:pt idx="177">
                  <c:v>7170</c:v>
                </c:pt>
                <c:pt idx="178">
                  <c:v>7462</c:v>
                </c:pt>
                <c:pt idx="179">
                  <c:v>7529</c:v>
                </c:pt>
                <c:pt idx="180">
                  <c:v>7601</c:v>
                </c:pt>
                <c:pt idx="181">
                  <c:v>7683</c:v>
                </c:pt>
                <c:pt idx="182">
                  <c:v>7633</c:v>
                </c:pt>
                <c:pt idx="183">
                  <c:v>7686</c:v>
                </c:pt>
                <c:pt idx="184">
                  <c:v>7586</c:v>
                </c:pt>
                <c:pt idx="185">
                  <c:v>7506</c:v>
                </c:pt>
                <c:pt idx="186">
                  <c:v>7396</c:v>
                </c:pt>
                <c:pt idx="187">
                  <c:v>7351</c:v>
                </c:pt>
                <c:pt idx="188">
                  <c:v>7287</c:v>
                </c:pt>
                <c:pt idx="189">
                  <c:v>7056</c:v>
                </c:pt>
                <c:pt idx="190">
                  <c:v>7072</c:v>
                </c:pt>
                <c:pt idx="191">
                  <c:v>6993</c:v>
                </c:pt>
                <c:pt idx="192">
                  <c:v>6988</c:v>
                </c:pt>
                <c:pt idx="193">
                  <c:v>6997</c:v>
                </c:pt>
                <c:pt idx="194">
                  <c:v>6978</c:v>
                </c:pt>
                <c:pt idx="195">
                  <c:v>6891</c:v>
                </c:pt>
                <c:pt idx="196">
                  <c:v>6977</c:v>
                </c:pt>
                <c:pt idx="197">
                  <c:v>6991</c:v>
                </c:pt>
                <c:pt idx="198">
                  <c:v>6933</c:v>
                </c:pt>
                <c:pt idx="199">
                  <c:v>6966</c:v>
                </c:pt>
                <c:pt idx="200">
                  <c:v>6971</c:v>
                </c:pt>
                <c:pt idx="201">
                  <c:v>7083</c:v>
                </c:pt>
                <c:pt idx="202">
                  <c:v>7206</c:v>
                </c:pt>
                <c:pt idx="203">
                  <c:v>7308</c:v>
                </c:pt>
                <c:pt idx="204">
                  <c:v>7089</c:v>
                </c:pt>
                <c:pt idx="205">
                  <c:v>7244</c:v>
                </c:pt>
                <c:pt idx="206">
                  <c:v>8582</c:v>
                </c:pt>
                <c:pt idx="207">
                  <c:v>9032</c:v>
                </c:pt>
                <c:pt idx="208">
                  <c:v>10447</c:v>
                </c:pt>
                <c:pt idx="209">
                  <c:v>10955</c:v>
                </c:pt>
                <c:pt idx="210">
                  <c:v>11689</c:v>
                </c:pt>
                <c:pt idx="211">
                  <c:v>12348</c:v>
                </c:pt>
                <c:pt idx="212">
                  <c:v>13823</c:v>
                </c:pt>
                <c:pt idx="213">
                  <c:v>15056</c:v>
                </c:pt>
                <c:pt idx="214">
                  <c:v>15685</c:v>
                </c:pt>
                <c:pt idx="215">
                  <c:v>16838</c:v>
                </c:pt>
                <c:pt idx="216">
                  <c:v>17648</c:v>
                </c:pt>
                <c:pt idx="217">
                  <c:v>18534</c:v>
                </c:pt>
                <c:pt idx="218">
                  <c:v>19635</c:v>
                </c:pt>
                <c:pt idx="219">
                  <c:v>19936</c:v>
                </c:pt>
                <c:pt idx="220">
                  <c:v>20304</c:v>
                </c:pt>
                <c:pt idx="221">
                  <c:v>20322</c:v>
                </c:pt>
                <c:pt idx="222">
                  <c:v>20910</c:v>
                </c:pt>
                <c:pt idx="223">
                  <c:v>21573</c:v>
                </c:pt>
                <c:pt idx="224">
                  <c:v>22478</c:v>
                </c:pt>
                <c:pt idx="225">
                  <c:v>23194</c:v>
                </c:pt>
                <c:pt idx="226">
                  <c:v>23983</c:v>
                </c:pt>
                <c:pt idx="227">
                  <c:v>25019</c:v>
                </c:pt>
                <c:pt idx="228">
                  <c:v>25742</c:v>
                </c:pt>
                <c:pt idx="229">
                  <c:v>25823</c:v>
                </c:pt>
                <c:pt idx="230">
                  <c:v>25876</c:v>
                </c:pt>
                <c:pt idx="231">
                  <c:v>25926</c:v>
                </c:pt>
                <c:pt idx="232">
                  <c:v>26000</c:v>
                </c:pt>
                <c:pt idx="233">
                  <c:v>26176</c:v>
                </c:pt>
                <c:pt idx="234">
                  <c:v>26279</c:v>
                </c:pt>
                <c:pt idx="235">
                  <c:v>26473</c:v>
                </c:pt>
                <c:pt idx="236">
                  <c:v>26586</c:v>
                </c:pt>
                <c:pt idx="237">
                  <c:v>26745</c:v>
                </c:pt>
                <c:pt idx="238">
                  <c:v>26823</c:v>
                </c:pt>
                <c:pt idx="239">
                  <c:v>27106</c:v>
                </c:pt>
                <c:pt idx="240">
                  <c:v>27255</c:v>
                </c:pt>
                <c:pt idx="241">
                  <c:v>27494</c:v>
                </c:pt>
                <c:pt idx="242">
                  <c:v>27696</c:v>
                </c:pt>
                <c:pt idx="243">
                  <c:v>27987</c:v>
                </c:pt>
                <c:pt idx="244">
                  <c:v>28019</c:v>
                </c:pt>
                <c:pt idx="245">
                  <c:v>28181</c:v>
                </c:pt>
                <c:pt idx="246">
                  <c:v>28347</c:v>
                </c:pt>
                <c:pt idx="247">
                  <c:v>28478</c:v>
                </c:pt>
                <c:pt idx="248">
                  <c:v>28867</c:v>
                </c:pt>
                <c:pt idx="249">
                  <c:v>28875</c:v>
                </c:pt>
                <c:pt idx="250">
                  <c:v>29283</c:v>
                </c:pt>
                <c:pt idx="251">
                  <c:v>29456</c:v>
                </c:pt>
                <c:pt idx="252">
                  <c:v>30027</c:v>
                </c:pt>
                <c:pt idx="253">
                  <c:v>30256</c:v>
                </c:pt>
                <c:pt idx="254">
                  <c:v>30463</c:v>
                </c:pt>
                <c:pt idx="255">
                  <c:v>30757</c:v>
                </c:pt>
                <c:pt idx="256">
                  <c:v>31032</c:v>
                </c:pt>
                <c:pt idx="257">
                  <c:v>31166</c:v>
                </c:pt>
                <c:pt idx="258">
                  <c:v>31222</c:v>
                </c:pt>
                <c:pt idx="259">
                  <c:v>31252</c:v>
                </c:pt>
                <c:pt idx="260">
                  <c:v>31375</c:v>
                </c:pt>
                <c:pt idx="261">
                  <c:v>31473</c:v>
                </c:pt>
                <c:pt idx="262">
                  <c:v>31337</c:v>
                </c:pt>
                <c:pt idx="263">
                  <c:v>31220</c:v>
                </c:pt>
                <c:pt idx="264">
                  <c:v>31432</c:v>
                </c:pt>
                <c:pt idx="265">
                  <c:v>31563</c:v>
                </c:pt>
                <c:pt idx="266">
                  <c:v>31807</c:v>
                </c:pt>
                <c:pt idx="267">
                  <c:v>31913</c:v>
                </c:pt>
                <c:pt idx="268">
                  <c:v>31976</c:v>
                </c:pt>
                <c:pt idx="269">
                  <c:v>32017</c:v>
                </c:pt>
                <c:pt idx="270">
                  <c:v>31987</c:v>
                </c:pt>
                <c:pt idx="271">
                  <c:v>32192</c:v>
                </c:pt>
                <c:pt idx="272">
                  <c:v>32378</c:v>
                </c:pt>
                <c:pt idx="273">
                  <c:v>32460</c:v>
                </c:pt>
                <c:pt idx="274">
                  <c:v>32617</c:v>
                </c:pt>
                <c:pt idx="275">
                  <c:v>32602</c:v>
                </c:pt>
                <c:pt idx="276">
                  <c:v>32653</c:v>
                </c:pt>
                <c:pt idx="277">
                  <c:v>32626</c:v>
                </c:pt>
                <c:pt idx="278">
                  <c:v>32645</c:v>
                </c:pt>
                <c:pt idx="279">
                  <c:v>32649</c:v>
                </c:pt>
                <c:pt idx="280">
                  <c:v>32656</c:v>
                </c:pt>
                <c:pt idx="281">
                  <c:v>32587</c:v>
                </c:pt>
                <c:pt idx="282">
                  <c:v>32623</c:v>
                </c:pt>
                <c:pt idx="283">
                  <c:v>32598</c:v>
                </c:pt>
                <c:pt idx="284">
                  <c:v>32619</c:v>
                </c:pt>
                <c:pt idx="285">
                  <c:v>32594</c:v>
                </c:pt>
                <c:pt idx="286">
                  <c:v>32701</c:v>
                </c:pt>
                <c:pt idx="287">
                  <c:v>32789</c:v>
                </c:pt>
                <c:pt idx="288">
                  <c:v>32897</c:v>
                </c:pt>
                <c:pt idx="289">
                  <c:v>32923</c:v>
                </c:pt>
                <c:pt idx="290">
                  <c:v>32948</c:v>
                </c:pt>
                <c:pt idx="291">
                  <c:v>33007</c:v>
                </c:pt>
                <c:pt idx="292">
                  <c:v>33045</c:v>
                </c:pt>
                <c:pt idx="293">
                  <c:v>33013</c:v>
                </c:pt>
                <c:pt idx="294">
                  <c:v>33006</c:v>
                </c:pt>
                <c:pt idx="295">
                  <c:v>33030</c:v>
                </c:pt>
                <c:pt idx="296">
                  <c:v>32996</c:v>
                </c:pt>
                <c:pt idx="297">
                  <c:v>32983</c:v>
                </c:pt>
                <c:pt idx="298">
                  <c:v>33026</c:v>
                </c:pt>
                <c:pt idx="299">
                  <c:v>33081</c:v>
                </c:pt>
                <c:pt idx="300">
                  <c:v>33046</c:v>
                </c:pt>
                <c:pt idx="301">
                  <c:v>33019</c:v>
                </c:pt>
                <c:pt idx="302">
                  <c:v>32934</c:v>
                </c:pt>
                <c:pt idx="303">
                  <c:v>32740</c:v>
                </c:pt>
                <c:pt idx="304">
                  <c:v>32704</c:v>
                </c:pt>
                <c:pt idx="305">
                  <c:v>32665</c:v>
                </c:pt>
                <c:pt idx="306">
                  <c:v>32674</c:v>
                </c:pt>
                <c:pt idx="307">
                  <c:v>32703</c:v>
                </c:pt>
                <c:pt idx="308">
                  <c:v>32725</c:v>
                </c:pt>
                <c:pt idx="309">
                  <c:v>32689</c:v>
                </c:pt>
                <c:pt idx="310">
                  <c:v>32727</c:v>
                </c:pt>
                <c:pt idx="311">
                  <c:v>32651</c:v>
                </c:pt>
                <c:pt idx="312">
                  <c:v>32579</c:v>
                </c:pt>
                <c:pt idx="313">
                  <c:v>32605</c:v>
                </c:pt>
                <c:pt idx="314">
                  <c:v>32661</c:v>
                </c:pt>
                <c:pt idx="315">
                  <c:v>32565</c:v>
                </c:pt>
                <c:pt idx="316">
                  <c:v>32575</c:v>
                </c:pt>
                <c:pt idx="317">
                  <c:v>32618</c:v>
                </c:pt>
                <c:pt idx="318">
                  <c:v>32568</c:v>
                </c:pt>
                <c:pt idx="319">
                  <c:v>32548</c:v>
                </c:pt>
                <c:pt idx="320">
                  <c:v>32451</c:v>
                </c:pt>
                <c:pt idx="321">
                  <c:v>32492</c:v>
                </c:pt>
                <c:pt idx="322">
                  <c:v>32558</c:v>
                </c:pt>
                <c:pt idx="323">
                  <c:v>32617</c:v>
                </c:pt>
                <c:pt idx="324">
                  <c:v>32609</c:v>
                </c:pt>
                <c:pt idx="325">
                  <c:v>32648</c:v>
                </c:pt>
                <c:pt idx="326">
                  <c:v>32670</c:v>
                </c:pt>
                <c:pt idx="327">
                  <c:v>32728</c:v>
                </c:pt>
                <c:pt idx="328">
                  <c:v>32784</c:v>
                </c:pt>
                <c:pt idx="329">
                  <c:v>32750</c:v>
                </c:pt>
                <c:pt idx="330">
                  <c:v>32755</c:v>
                </c:pt>
                <c:pt idx="331">
                  <c:v>32789</c:v>
                </c:pt>
                <c:pt idx="332">
                  <c:v>32917</c:v>
                </c:pt>
                <c:pt idx="333">
                  <c:v>32921</c:v>
                </c:pt>
                <c:pt idx="334">
                  <c:v>33268</c:v>
                </c:pt>
                <c:pt idx="335">
                  <c:v>33279</c:v>
                </c:pt>
                <c:pt idx="336">
                  <c:v>33215</c:v>
                </c:pt>
                <c:pt idx="337">
                  <c:v>33168</c:v>
                </c:pt>
                <c:pt idx="338">
                  <c:v>33178</c:v>
                </c:pt>
                <c:pt idx="339">
                  <c:v>33175</c:v>
                </c:pt>
                <c:pt idx="340">
                  <c:v>33245</c:v>
                </c:pt>
                <c:pt idx="341">
                  <c:v>33170</c:v>
                </c:pt>
                <c:pt idx="342">
                  <c:v>33137</c:v>
                </c:pt>
                <c:pt idx="343">
                  <c:v>33190</c:v>
                </c:pt>
                <c:pt idx="344">
                  <c:v>33117</c:v>
                </c:pt>
                <c:pt idx="345">
                  <c:v>33105</c:v>
                </c:pt>
                <c:pt idx="346">
                  <c:v>33095</c:v>
                </c:pt>
                <c:pt idx="347">
                  <c:v>33110</c:v>
                </c:pt>
                <c:pt idx="348">
                  <c:v>33229</c:v>
                </c:pt>
                <c:pt idx="349">
                  <c:v>33181</c:v>
                </c:pt>
                <c:pt idx="350">
                  <c:v>33110</c:v>
                </c:pt>
                <c:pt idx="351">
                  <c:v>33185</c:v>
                </c:pt>
                <c:pt idx="352">
                  <c:v>33081</c:v>
                </c:pt>
                <c:pt idx="353">
                  <c:v>33108</c:v>
                </c:pt>
                <c:pt idx="354">
                  <c:v>33057</c:v>
                </c:pt>
                <c:pt idx="355">
                  <c:v>33044</c:v>
                </c:pt>
                <c:pt idx="356">
                  <c:v>33068</c:v>
                </c:pt>
                <c:pt idx="357">
                  <c:v>33122</c:v>
                </c:pt>
                <c:pt idx="358">
                  <c:v>32995</c:v>
                </c:pt>
                <c:pt idx="359">
                  <c:v>32913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71F-474F-9EE1-49DC7B0F5C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93100208"/>
        <c:axId val="1"/>
      </c:lineChart>
      <c:catAx>
        <c:axId val="29310020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/>
              <a:lstStyle/>
              <a:p>
                <a:pPr>
                  <a:defRPr sz="1400" b="0" i="0" u="none" strike="noStrike" baseline="0">
                    <a:solidFill>
                      <a:sysClr val="windowText" lastClr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IE" sz="1400" b="0">
                    <a:solidFill>
                      <a:sysClr val="windowText" lastClr="000000"/>
                    </a:solidFill>
                  </a:rPr>
                  <a:t>Interspersing Dates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 rot="-5400000" vert="horz"/>
          <a:lstStyle/>
          <a:p>
            <a:pPr>
              <a:defRPr/>
            </a:pPr>
            <a:endParaRPr lang="en-US"/>
          </a:p>
        </c:txPr>
        <c:crossAx val="1"/>
        <c:crosses val="autoZero"/>
        <c:auto val="1"/>
        <c:lblAlgn val="ctr"/>
        <c:lblOffset val="100"/>
        <c:tickLblSkip val="5"/>
        <c:noMultiLvlLbl val="0"/>
      </c:catAx>
      <c:valAx>
        <c:axId val="1"/>
        <c:scaling>
          <c:orientation val="minMax"/>
          <c:min val="2000"/>
        </c:scaling>
        <c:delete val="0"/>
        <c:axPos val="r"/>
        <c:majorGridlines>
          <c:spPr>
            <a:ln w="9525" cap="flat" cmpd="sng" algn="ctr">
              <a:gradFill>
                <a:gsLst>
                  <a:gs pos="100000">
                    <a:schemeClr val="tx2">
                      <a:lumMod val="20000"/>
                      <a:lumOff val="80000"/>
                    </a:schemeClr>
                  </a:gs>
                  <a:gs pos="29000">
                    <a:schemeClr val="accent1">
                      <a:lumMod val="45000"/>
                      <a:lumOff val="55000"/>
                    </a:schemeClr>
                  </a:gs>
                  <a:gs pos="45000">
                    <a:schemeClr val="accent1">
                      <a:lumMod val="45000"/>
                      <a:lumOff val="55000"/>
                    </a:schemeClr>
                  </a:gs>
                  <a:gs pos="59000">
                    <a:schemeClr val="accent1">
                      <a:lumMod val="30000"/>
                      <a:lumOff val="70000"/>
                    </a:schemeClr>
                  </a:gs>
                </a:gsLst>
                <a:lin ang="5400000" scaled="1"/>
              </a:gra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/>
              <a:lstStyle/>
              <a:p>
                <a:pPr>
                  <a:defRPr sz="1400" b="0" i="0" u="none" strike="noStrike" baseline="0">
                    <a:solidFill>
                      <a:sysClr val="windowText" lastClr="000000"/>
                    </a:solidFill>
                    <a:latin typeface="Calibri"/>
                    <a:ea typeface="Calibri"/>
                    <a:cs typeface="Calibri"/>
                  </a:defRPr>
                </a:pPr>
                <a:r>
                  <a:rPr lang="en-IE" sz="1400" b="0">
                    <a:solidFill>
                      <a:sysClr val="windowText" lastClr="000000"/>
                    </a:solidFill>
                  </a:rPr>
                  <a:t>Number of Persons </a:t>
                </a:r>
              </a:p>
            </c:rich>
          </c:tx>
          <c:layout>
            <c:manualLayout>
              <c:xMode val="edge"/>
              <c:yMode val="edge"/>
              <c:x val="0.96633254703921512"/>
              <c:y val="0.3685773451546903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9525">
            <a:noFill/>
          </a:ln>
        </c:spPr>
        <c:txPr>
          <a:bodyPr rot="0" vert="horz"/>
          <a:lstStyle/>
          <a:p>
            <a:pPr>
              <a:defRPr sz="1200" b="1" i="0" u="none" strike="noStrike" baseline="0">
                <a:solidFill>
                  <a:srgbClr val="333333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293100208"/>
        <c:crosses val="max"/>
        <c:crossBetween val="midCat"/>
      </c:valAx>
      <c:spPr>
        <a:solidFill>
          <a:schemeClr val="lt1"/>
        </a:solidFill>
        <a:ln w="25400" cap="flat" cmpd="sng" algn="ctr">
          <a:solidFill>
            <a:schemeClr val="accent1"/>
          </a:solidFill>
          <a:prstDash val="solid"/>
        </a:ln>
        <a:effectLst/>
      </c:spPr>
    </c:plotArea>
    <c:plotVisOnly val="1"/>
    <c:dispBlanksAs val="gap"/>
    <c:showDLblsOverMax val="0"/>
  </c:chart>
  <c:spPr>
    <a:solidFill>
      <a:schemeClr val="bg1"/>
    </a:solidFill>
    <a:ln w="19050" cap="flat" cmpd="sng" algn="ctr">
      <a:solidFill>
        <a:schemeClr val="bg2">
          <a:lumMod val="50000"/>
        </a:schemeClr>
      </a:solidFill>
      <a:round/>
    </a:ln>
    <a:effectLst/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en-US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IE" b="1" dirty="0">
                <a:solidFill>
                  <a:srgbClr val="006666"/>
                </a:solidFill>
              </a:rPr>
              <a:t>Occupancy</a:t>
            </a:r>
            <a:r>
              <a:rPr lang="en-IE" b="1" baseline="0" dirty="0">
                <a:solidFill>
                  <a:srgbClr val="006666"/>
                </a:solidFill>
              </a:rPr>
              <a:t> Breakdown by continent 28/06/2026</a:t>
            </a:r>
            <a:endParaRPr lang="en-IE" b="1" dirty="0">
              <a:solidFill>
                <a:srgbClr val="006666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IE"/>
        </a:p>
      </c:txPr>
    </c:title>
    <c:autoTitleDeleted val="0"/>
    <c:plotArea>
      <c:layout>
        <c:manualLayout>
          <c:layoutTarget val="inner"/>
          <c:xMode val="edge"/>
          <c:yMode val="edge"/>
          <c:x val="3.4672970843183611E-2"/>
          <c:y val="7.4874960047683625E-2"/>
          <c:w val="0.96532702915681634"/>
          <c:h val="0.8671821129478025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06666"/>
            </a:solidFill>
            <a:ln>
              <a:solidFill>
                <a:srgbClr val="0E9081"/>
              </a:solidFill>
            </a:ln>
            <a:effectLst/>
          </c:spPr>
          <c:invertIfNegative val="0"/>
          <c:dLbls>
            <c:delete val="1"/>
          </c:dLbls>
          <c:cat>
            <c:strRef>
              <c:f>Sheet1!$A$2:$A$5</c:f>
              <c:strCache>
                <c:ptCount val="4"/>
                <c:pt idx="0">
                  <c:v>Africa</c:v>
                </c:pt>
                <c:pt idx="1">
                  <c:v>Asia</c:v>
                </c:pt>
                <c:pt idx="2">
                  <c:v>Europe</c:v>
                </c:pt>
                <c:pt idx="3">
                  <c:v>Other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19382</c:v>
                </c:pt>
                <c:pt idx="1">
                  <c:v>10216</c:v>
                </c:pt>
                <c:pt idx="2">
                  <c:v>2350</c:v>
                </c:pt>
                <c:pt idx="3">
                  <c:v>965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FA-4555-9E8A-B3EA82F0273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Africa</c:v>
                </c:pt>
                <c:pt idx="1">
                  <c:v>Asia</c:v>
                </c:pt>
                <c:pt idx="2">
                  <c:v>Europe</c:v>
                </c:pt>
                <c:pt idx="3">
                  <c:v>Other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</c:numCache>
            </c:numRef>
          </c:val>
          <c:extLst>
            <c:ext xmlns:c16="http://schemas.microsoft.com/office/drawing/2014/chart" uri="{C3380CC4-5D6E-409C-BE32-E72D297353CC}">
              <c16:uniqueId val="{00000001-11FA-4555-9E8A-B3EA82F0273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Africa</c:v>
                </c:pt>
                <c:pt idx="1">
                  <c:v>Asia</c:v>
                </c:pt>
                <c:pt idx="2">
                  <c:v>Europe</c:v>
                </c:pt>
                <c:pt idx="3">
                  <c:v>Other 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</c:numCache>
            </c:numRef>
          </c:val>
          <c:extLst>
            <c:ext xmlns:c16="http://schemas.microsoft.com/office/drawing/2014/chart" uri="{C3380CC4-5D6E-409C-BE32-E72D297353CC}">
              <c16:uniqueId val="{00000002-11FA-4555-9E8A-B3EA82F0273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895038992"/>
        <c:axId val="895039472"/>
      </c:barChart>
      <c:catAx>
        <c:axId val="895038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95039472"/>
        <c:crosses val="autoZero"/>
        <c:auto val="1"/>
        <c:lblAlgn val="ctr"/>
        <c:lblOffset val="100"/>
        <c:noMultiLvlLbl val="0"/>
      </c:catAx>
      <c:valAx>
        <c:axId val="895039472"/>
        <c:scaling>
          <c:orientation val="minMax"/>
          <c:max val="22000"/>
          <c:min val="0"/>
        </c:scaling>
        <c:delete val="1"/>
        <c:axPos val="l"/>
        <c:numFmt formatCode="General" sourceLinked="1"/>
        <c:majorTickMark val="none"/>
        <c:minorTickMark val="none"/>
        <c:tickLblPos val="nextTo"/>
        <c:crossAx val="8950389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'New Arrivals'!$O$185:$O$236</c:f>
              <c:strCache>
                <c:ptCount val="52"/>
                <c:pt idx="0">
                  <c:v>2025</c:v>
                </c:pt>
              </c:strCache>
            </c:strRef>
          </c:tx>
          <c:spPr>
            <a:solidFill>
              <a:schemeClr val="accent5">
                <a:alpha val="70000"/>
              </a:schemeClr>
            </a:solidFill>
            <a:ln>
              <a:noFill/>
            </a:ln>
            <a:effectLst/>
          </c:spPr>
          <c:invertIfNegative val="0"/>
          <c:val>
            <c:numRef>
              <c:f>'New Arrivals'!$J$185:$J$236</c:f>
              <c:numCache>
                <c:formatCode>General</c:formatCode>
                <c:ptCount val="52"/>
                <c:pt idx="0">
                  <c:v>119</c:v>
                </c:pt>
                <c:pt idx="1">
                  <c:v>214</c:v>
                </c:pt>
                <c:pt idx="2">
                  <c:v>228</c:v>
                </c:pt>
                <c:pt idx="3">
                  <c:v>186</c:v>
                </c:pt>
                <c:pt idx="4">
                  <c:v>240</c:v>
                </c:pt>
                <c:pt idx="5">
                  <c:v>205</c:v>
                </c:pt>
                <c:pt idx="6">
                  <c:v>243</c:v>
                </c:pt>
                <c:pt idx="7">
                  <c:v>229</c:v>
                </c:pt>
                <c:pt idx="8">
                  <c:v>284</c:v>
                </c:pt>
                <c:pt idx="9">
                  <c:v>222</c:v>
                </c:pt>
                <c:pt idx="10">
                  <c:v>163</c:v>
                </c:pt>
                <c:pt idx="11">
                  <c:v>137</c:v>
                </c:pt>
                <c:pt idx="12">
                  <c:v>133</c:v>
                </c:pt>
                <c:pt idx="13">
                  <c:v>204</c:v>
                </c:pt>
                <c:pt idx="14">
                  <c:v>208</c:v>
                </c:pt>
                <c:pt idx="15">
                  <c:v>212</c:v>
                </c:pt>
                <c:pt idx="16">
                  <c:v>242</c:v>
                </c:pt>
                <c:pt idx="17">
                  <c:v>196</c:v>
                </c:pt>
                <c:pt idx="18">
                  <c:v>166</c:v>
                </c:pt>
                <c:pt idx="19">
                  <c:v>199</c:v>
                </c:pt>
                <c:pt idx="20">
                  <c:v>221</c:v>
                </c:pt>
                <c:pt idx="21">
                  <c:v>176</c:v>
                </c:pt>
                <c:pt idx="22">
                  <c:v>185</c:v>
                </c:pt>
                <c:pt idx="23">
                  <c:v>188</c:v>
                </c:pt>
                <c:pt idx="24">
                  <c:v>200</c:v>
                </c:pt>
                <c:pt idx="25">
                  <c:v>198</c:v>
                </c:pt>
                <c:pt idx="26">
                  <c:v>213</c:v>
                </c:pt>
                <c:pt idx="27">
                  <c:v>224</c:v>
                </c:pt>
                <c:pt idx="28">
                  <c:v>219</c:v>
                </c:pt>
                <c:pt idx="29">
                  <c:v>189</c:v>
                </c:pt>
                <c:pt idx="30">
                  <c:v>210</c:v>
                </c:pt>
                <c:pt idx="31">
                  <c:v>203</c:v>
                </c:pt>
                <c:pt idx="32">
                  <c:v>221</c:v>
                </c:pt>
                <c:pt idx="33">
                  <c:v>238</c:v>
                </c:pt>
                <c:pt idx="34">
                  <c:v>189</c:v>
                </c:pt>
                <c:pt idx="35">
                  <c:v>240</c:v>
                </c:pt>
                <c:pt idx="36">
                  <c:v>200</c:v>
                </c:pt>
                <c:pt idx="37">
                  <c:v>260</c:v>
                </c:pt>
                <c:pt idx="38">
                  <c:v>263</c:v>
                </c:pt>
                <c:pt idx="39">
                  <c:v>271</c:v>
                </c:pt>
                <c:pt idx="40">
                  <c:v>205</c:v>
                </c:pt>
                <c:pt idx="41">
                  <c:v>269</c:v>
                </c:pt>
                <c:pt idx="42">
                  <c:v>225</c:v>
                </c:pt>
                <c:pt idx="43">
                  <c:v>191</c:v>
                </c:pt>
                <c:pt idx="44">
                  <c:v>244</c:v>
                </c:pt>
                <c:pt idx="45">
                  <c:v>208</c:v>
                </c:pt>
                <c:pt idx="46">
                  <c:v>199</c:v>
                </c:pt>
                <c:pt idx="47">
                  <c:v>229</c:v>
                </c:pt>
                <c:pt idx="48">
                  <c:v>247</c:v>
                </c:pt>
                <c:pt idx="49">
                  <c:v>252</c:v>
                </c:pt>
                <c:pt idx="50">
                  <c:v>259</c:v>
                </c:pt>
                <c:pt idx="51">
                  <c:v>155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3B-4AA0-B381-AA476B72BFBF}"/>
            </c:ext>
          </c:extLst>
        </c:ser>
        <c:ser>
          <c:idx val="2"/>
          <c:order val="2"/>
          <c:tx>
            <c:strRef>
              <c:f>'New Arrivals'!$O$237:$O$288</c:f>
              <c:strCache>
                <c:ptCount val="52"/>
                <c:pt idx="0">
                  <c:v>2026</c:v>
                </c:pt>
              </c:strCache>
            </c:strRef>
          </c:tx>
          <c:spPr>
            <a:solidFill>
              <a:schemeClr val="accent4">
                <a:alpha val="70000"/>
              </a:schemeClr>
            </a:solidFill>
            <a:ln>
              <a:noFill/>
            </a:ln>
            <a:effectLst/>
          </c:spPr>
          <c:invertIfNegative val="0"/>
          <c:val>
            <c:numRef>
              <c:f>'New Arrivals'!$J$237:$J$288</c:f>
              <c:numCache>
                <c:formatCode>General</c:formatCode>
                <c:ptCount val="52"/>
                <c:pt idx="0">
                  <c:v>232</c:v>
                </c:pt>
                <c:pt idx="1">
                  <c:v>245</c:v>
                </c:pt>
                <c:pt idx="2">
                  <c:v>213</c:v>
                </c:pt>
                <c:pt idx="3">
                  <c:v>225</c:v>
                </c:pt>
                <c:pt idx="4">
                  <c:v>184</c:v>
                </c:pt>
                <c:pt idx="5">
                  <c:v>205</c:v>
                </c:pt>
                <c:pt idx="6">
                  <c:v>228</c:v>
                </c:pt>
                <c:pt idx="7">
                  <c:v>199</c:v>
                </c:pt>
                <c:pt idx="8">
                  <c:v>179</c:v>
                </c:pt>
                <c:pt idx="9">
                  <c:v>156</c:v>
                </c:pt>
                <c:pt idx="10">
                  <c:v>172</c:v>
                </c:pt>
                <c:pt idx="11">
                  <c:v>105</c:v>
                </c:pt>
                <c:pt idx="12">
                  <c:v>184</c:v>
                </c:pt>
                <c:pt idx="13">
                  <c:v>177</c:v>
                </c:pt>
                <c:pt idx="14">
                  <c:v>224</c:v>
                </c:pt>
                <c:pt idx="15">
                  <c:v>170</c:v>
                </c:pt>
                <c:pt idx="16">
                  <c:v>168</c:v>
                </c:pt>
                <c:pt idx="17">
                  <c:v>209</c:v>
                </c:pt>
                <c:pt idx="18">
                  <c:v>167</c:v>
                </c:pt>
                <c:pt idx="19">
                  <c:v>188</c:v>
                </c:pt>
                <c:pt idx="20">
                  <c:v>191</c:v>
                </c:pt>
                <c:pt idx="21">
                  <c:v>193</c:v>
                </c:pt>
                <c:pt idx="22">
                  <c:v>257</c:v>
                </c:pt>
                <c:pt idx="23">
                  <c:v>350</c:v>
                </c:pt>
                <c:pt idx="24">
                  <c:v>122</c:v>
                </c:pt>
                <c:pt idx="25">
                  <c:v>90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3B-4AA0-B381-AA476B72BF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25"/>
        <c:axId val="-311234616"/>
        <c:axId val="-311234040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spPr>
                  <a:solidFill>
                    <a:schemeClr val="accent6">
                      <a:alpha val="7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val>
                  <c:numRef>
                    <c:extLst>
                      <c:ext uri="{02D57815-91ED-43cb-92C2-25804820EDAC}">
                        <c15:formulaRef>
                          <c15:sqref>'New Arrivals'!$K$237:$K$238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232</c:v>
                      </c:pt>
                      <c:pt idx="1">
                        <c:v>477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483B-4AA0-B381-AA476B72BFBF}"/>
                  </c:ext>
                </c:extLst>
              </c15:ser>
            </c15:filteredBarSeries>
          </c:ext>
        </c:extLst>
      </c:barChart>
      <c:catAx>
        <c:axId val="-311234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587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20" normalizeH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311234040"/>
        <c:crosses val="autoZero"/>
        <c:auto val="1"/>
        <c:lblAlgn val="ctr"/>
        <c:lblOffset val="100"/>
        <c:noMultiLvlLbl val="0"/>
      </c:catAx>
      <c:valAx>
        <c:axId val="-311234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spc="2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3112346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587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 cap="none" spc="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bg1"/>
    </cs:fontRef>
    <cs:spPr>
      <a:solidFill>
        <a:schemeClr val="tx1">
          <a:lumMod val="50000"/>
          <a:lumOff val="50000"/>
        </a:schemeClr>
      </a:solidFill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>
            <a:alpha val="70000"/>
          </a:schemeClr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>
          <a:alpha val="70000"/>
        </a:schemeClr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 baseline="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1600" b="0" i="0" kern="1200" cap="none" spc="5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587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 spc="20" baseline="0"/>
  </cs:valueAxis>
  <cs:wall>
    <cs:lnRef idx="0"/>
    <cs:fillRef idx="0"/>
    <cs:effectRef idx="0"/>
    <cs:fontRef idx="minor">
      <a:schemeClr val="dk1"/>
    </cs:fontRef>
  </cs:wall>
</cs:chartStyle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image" Target="../media/image17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image" Target="../media/image17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2575120-8014-4CD7-9E94-F36B8BD86E79}" type="doc">
      <dgm:prSet loTypeId="urn:microsoft.com/office/officeart/2005/8/layout/vList4" loCatId="picture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E05F0ED-4F4B-4376-92F2-7002870B683D}">
      <dgm:prSet phldrT="[Text]" custT="1"/>
      <dgm:spPr>
        <a:solidFill>
          <a:srgbClr val="00A2FF"/>
        </a:solidFill>
      </dgm:spPr>
      <dgm:t>
        <a:bodyPr/>
        <a:lstStyle/>
        <a:p>
          <a:r>
            <a:rPr lang="en-US" sz="3200" dirty="0">
              <a:solidFill>
                <a:schemeClr val="tx1"/>
              </a:solidFill>
            </a:rPr>
            <a:t>Single Males</a:t>
          </a:r>
        </a:p>
      </dgm:t>
    </dgm:pt>
    <dgm:pt modelId="{562C93E8-7E6C-4096-A54D-2A14E2526AD6}" type="parTrans" cxnId="{AE7AA0A4-4E82-4111-9861-A661760B1EE6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E4E3115A-D5EE-4411-8698-E034607F120D}" type="sibTrans" cxnId="{AE7AA0A4-4E82-4111-9861-A661760B1EE6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1C517BDB-B065-4817-9498-47083739BF53}">
      <dgm:prSet phldrT="[Text]" custT="1"/>
      <dgm:spPr/>
      <dgm:t>
        <a:bodyPr/>
        <a:lstStyle/>
        <a:p>
          <a:r>
            <a:rPr lang="en-US" sz="3200" dirty="0">
              <a:solidFill>
                <a:schemeClr val="tx1"/>
              </a:solidFill>
            </a:rPr>
            <a:t>Single Females</a:t>
          </a:r>
        </a:p>
      </dgm:t>
    </dgm:pt>
    <dgm:pt modelId="{99F56BEB-791A-410D-A100-A34A4F740C8C}" type="parTrans" cxnId="{B85E8BDB-CE28-44AB-9ECA-C83DF2AD803A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11AD7532-5F04-49A8-88AE-A9C38A7EB2AB}" type="sibTrans" cxnId="{B85E8BDB-CE28-44AB-9ECA-C83DF2AD803A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5A7C8BBF-CB5F-43D0-AACD-AC00DC9D9BDE}">
      <dgm:prSet phldrT="[Text]" custT="1"/>
      <dgm:spPr/>
      <dgm:t>
        <a:bodyPr/>
        <a:lstStyle/>
        <a:p>
          <a:r>
            <a:rPr lang="en-US" sz="3200" dirty="0">
              <a:solidFill>
                <a:schemeClr val="tx1"/>
              </a:solidFill>
              <a:cs typeface="Arial"/>
            </a:rPr>
            <a:t>9 – 10%</a:t>
          </a:r>
          <a:endParaRPr lang="en-US" sz="3200" dirty="0">
            <a:solidFill>
              <a:schemeClr val="tx1"/>
            </a:solidFill>
          </a:endParaRPr>
        </a:p>
      </dgm:t>
    </dgm:pt>
    <dgm:pt modelId="{BA901F03-3783-4A50-B42C-76A73C1110D5}" type="parTrans" cxnId="{E770BD58-AFCD-49F3-936E-B5472B7338C9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7C02D3C5-28EF-47EF-BBD5-847F2A6423BE}" type="sibTrans" cxnId="{E770BD58-AFCD-49F3-936E-B5472B7338C9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1D7CE969-FDB3-41C8-9F2F-A650511A5755}">
      <dgm:prSet phldrT="[Text]" custT="1"/>
      <dgm:spPr/>
      <dgm:t>
        <a:bodyPr/>
        <a:lstStyle/>
        <a:p>
          <a:r>
            <a:rPr lang="en-US" sz="3200" dirty="0">
              <a:solidFill>
                <a:schemeClr val="tx1"/>
              </a:solidFill>
            </a:rPr>
            <a:t>Couples</a:t>
          </a:r>
        </a:p>
      </dgm:t>
    </dgm:pt>
    <dgm:pt modelId="{7E24601F-EB3B-4C87-B279-F92D5CB08D77}" type="parTrans" cxnId="{E80AE047-504A-4A86-8A05-D7757A5D6D7C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4E39B18F-A996-4B79-8F3C-0BCB442FF933}" type="sibTrans" cxnId="{E80AE047-504A-4A86-8A05-D7757A5D6D7C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A442D1E8-FE3B-48D5-8159-A6FF0D90DB91}">
      <dgm:prSet custT="1"/>
      <dgm:spPr/>
      <dgm:t>
        <a:bodyPr/>
        <a:lstStyle/>
        <a:p>
          <a:r>
            <a:rPr lang="en-US" sz="3200" dirty="0">
              <a:solidFill>
                <a:schemeClr val="tx1"/>
              </a:solidFill>
            </a:rPr>
            <a:t>Children</a:t>
          </a:r>
        </a:p>
      </dgm:t>
    </dgm:pt>
    <dgm:pt modelId="{C6EB7328-1645-4717-B8BB-811D04FC1176}" type="parTrans" cxnId="{7109688D-B101-4C28-95EA-79FCFF03B1A4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CC62C17E-C42E-449D-9CC8-3396884B0F34}" type="sibTrans" cxnId="{7109688D-B101-4C28-95EA-79FCFF03B1A4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730144E6-053C-4DA0-9177-A63AE80E2197}">
      <dgm:prSet phldrT="[Text]" custT="1"/>
      <dgm:spPr>
        <a:solidFill>
          <a:srgbClr val="00A2FF"/>
        </a:solidFill>
      </dgm:spPr>
      <dgm:t>
        <a:bodyPr/>
        <a:lstStyle/>
        <a:p>
          <a:r>
            <a:rPr lang="en-US" sz="3200" dirty="0">
              <a:solidFill>
                <a:schemeClr val="tx1"/>
              </a:solidFill>
              <a:cs typeface="Arial"/>
            </a:rPr>
            <a:t>59 - 66</a:t>
          </a:r>
          <a:r>
            <a:rPr lang="en-US" sz="3200" dirty="0">
              <a:solidFill>
                <a:schemeClr val="tx1"/>
              </a:solidFill>
            </a:rPr>
            <a:t>%</a:t>
          </a:r>
        </a:p>
      </dgm:t>
    </dgm:pt>
    <dgm:pt modelId="{7BE8AD73-8B4D-4233-98B3-0ED0F5CF34D8}" type="sibTrans" cxnId="{8ED67B52-440C-4238-A459-996A51E35885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89D0A10C-CDA2-4BED-A026-BD0E41FDCB71}" type="parTrans" cxnId="{8ED67B52-440C-4238-A459-996A51E35885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F29BD7C6-835A-4804-8B8F-45587850E204}">
      <dgm:prSet custT="1"/>
      <dgm:spPr/>
      <dgm:t>
        <a:bodyPr/>
        <a:lstStyle/>
        <a:p>
          <a:r>
            <a:rPr lang="en-US" sz="3200" dirty="0">
              <a:solidFill>
                <a:schemeClr val="tx1"/>
              </a:solidFill>
              <a:cs typeface="Arial"/>
            </a:rPr>
            <a:t>6 - 7</a:t>
          </a:r>
          <a:r>
            <a:rPr lang="en-US" sz="3200" dirty="0">
              <a:solidFill>
                <a:schemeClr val="tx1"/>
              </a:solidFill>
            </a:rPr>
            <a:t>%</a:t>
          </a:r>
        </a:p>
      </dgm:t>
    </dgm:pt>
    <dgm:pt modelId="{C0373C17-714F-4A44-A3B9-C697221F4969}" type="sibTrans" cxnId="{F6FE51F5-8075-4CC2-AE9A-D4DF9C83D593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DAEE5436-A4C6-48F8-86CD-F1EE3AA8C267}" type="parTrans" cxnId="{F6FE51F5-8075-4CC2-AE9A-D4DF9C83D593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27E5664B-0FCA-4D0C-AE34-B37DF65B937D}">
      <dgm:prSet custT="1"/>
      <dgm:spPr/>
      <dgm:t>
        <a:bodyPr/>
        <a:lstStyle/>
        <a:p>
          <a:r>
            <a:rPr lang="en-US" sz="3200" dirty="0">
              <a:solidFill>
                <a:schemeClr val="tx1"/>
              </a:solidFill>
            </a:rPr>
            <a:t>Lone Parents/Guardians</a:t>
          </a:r>
        </a:p>
      </dgm:t>
    </dgm:pt>
    <dgm:pt modelId="{D6166EBC-7628-4E6D-ADF5-9DFF98A68A12}" type="parTrans" cxnId="{61514724-8AF0-484B-820C-B13F7B080948}">
      <dgm:prSet/>
      <dgm:spPr/>
      <dgm:t>
        <a:bodyPr/>
        <a:lstStyle/>
        <a:p>
          <a:endParaRPr lang="en-US"/>
        </a:p>
      </dgm:t>
    </dgm:pt>
    <dgm:pt modelId="{68EBDBD0-F86F-4C9E-BCB3-E106228509F8}" type="sibTrans" cxnId="{61514724-8AF0-484B-820C-B13F7B080948}">
      <dgm:prSet/>
      <dgm:spPr/>
      <dgm:t>
        <a:bodyPr/>
        <a:lstStyle/>
        <a:p>
          <a:endParaRPr lang="en-US"/>
        </a:p>
      </dgm:t>
    </dgm:pt>
    <dgm:pt modelId="{7076FA0A-6DBB-470F-87BB-7BBF887ADE4E}">
      <dgm:prSet phldrT="[Text]" custT="1"/>
      <dgm:spPr/>
      <dgm:t>
        <a:bodyPr/>
        <a:lstStyle/>
        <a:p>
          <a:r>
            <a:rPr lang="en-US" sz="3200" dirty="0">
              <a:solidFill>
                <a:schemeClr val="tx1"/>
              </a:solidFill>
              <a:cs typeface="Arial"/>
            </a:rPr>
            <a:t>14 - 15</a:t>
          </a:r>
          <a:r>
            <a:rPr lang="en-US" sz="3200" dirty="0">
              <a:solidFill>
                <a:schemeClr val="tx1"/>
              </a:solidFill>
            </a:rPr>
            <a:t>%</a:t>
          </a:r>
        </a:p>
      </dgm:t>
    </dgm:pt>
    <dgm:pt modelId="{FEA7D0EE-A284-4CCD-A16B-16C00919E938}" type="sibTrans" cxnId="{2F868F39-D75D-4C05-BCC9-101A82CC8F5C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9E6FC01E-1F59-45BC-965D-10C48806DA91}" type="parTrans" cxnId="{2F868F39-D75D-4C05-BCC9-101A82CC8F5C}">
      <dgm:prSet/>
      <dgm:spPr/>
      <dgm:t>
        <a:bodyPr/>
        <a:lstStyle/>
        <a:p>
          <a:endParaRPr lang="en-US">
            <a:solidFill>
              <a:schemeClr val="tx1"/>
            </a:solidFill>
          </a:endParaRPr>
        </a:p>
      </dgm:t>
    </dgm:pt>
    <dgm:pt modelId="{42E4D51D-905A-48C1-A97A-001D3804E479}">
      <dgm:prSet custT="1"/>
      <dgm:spPr/>
      <dgm:t>
        <a:bodyPr/>
        <a:lstStyle/>
        <a:p>
          <a:r>
            <a:rPr lang="en-US" sz="3200" dirty="0">
              <a:solidFill>
                <a:schemeClr val="tx1"/>
              </a:solidFill>
              <a:cs typeface="Arial"/>
            </a:rPr>
            <a:t>2 - 2</a:t>
          </a:r>
          <a:r>
            <a:rPr lang="en-US" sz="3200" dirty="0">
              <a:solidFill>
                <a:schemeClr val="tx1"/>
              </a:solidFill>
            </a:rPr>
            <a:t>%</a:t>
          </a:r>
        </a:p>
      </dgm:t>
    </dgm:pt>
    <dgm:pt modelId="{5530E2CD-3FE4-4681-8666-6738F41E0EE4}" type="sibTrans" cxnId="{DFA4235F-3245-4B04-B440-37B58D065DBA}">
      <dgm:prSet/>
      <dgm:spPr/>
      <dgm:t>
        <a:bodyPr/>
        <a:lstStyle/>
        <a:p>
          <a:endParaRPr lang="en-US"/>
        </a:p>
      </dgm:t>
    </dgm:pt>
    <dgm:pt modelId="{FD3525FF-302A-4BAC-B6A2-6390A5F35862}" type="parTrans" cxnId="{DFA4235F-3245-4B04-B440-37B58D065DBA}">
      <dgm:prSet/>
      <dgm:spPr/>
      <dgm:t>
        <a:bodyPr/>
        <a:lstStyle/>
        <a:p>
          <a:endParaRPr lang="en-US"/>
        </a:p>
      </dgm:t>
    </dgm:pt>
    <dgm:pt modelId="{9379AA86-EE8A-4312-9BBD-144F96F23621}" type="pres">
      <dgm:prSet presAssocID="{92575120-8014-4CD7-9E94-F36B8BD86E79}" presName="linear" presStyleCnt="0">
        <dgm:presLayoutVars>
          <dgm:dir/>
          <dgm:resizeHandles val="exact"/>
        </dgm:presLayoutVars>
      </dgm:prSet>
      <dgm:spPr/>
    </dgm:pt>
    <dgm:pt modelId="{8B21F122-BC0C-464A-B1E7-1C1D0E20F00E}" type="pres">
      <dgm:prSet presAssocID="{0E05F0ED-4F4B-4376-92F2-7002870B683D}" presName="comp" presStyleCnt="0"/>
      <dgm:spPr/>
    </dgm:pt>
    <dgm:pt modelId="{0A6B32A6-C196-4BF0-B1E2-2336F20F09BF}" type="pres">
      <dgm:prSet presAssocID="{0E05F0ED-4F4B-4376-92F2-7002870B683D}" presName="box" presStyleLbl="node1" presStyleIdx="0" presStyleCnt="5" custLinFactNeighborY="0"/>
      <dgm:spPr/>
    </dgm:pt>
    <dgm:pt modelId="{1C42AB3E-5035-4877-821C-8D78DCAE65FE}" type="pres">
      <dgm:prSet presAssocID="{0E05F0ED-4F4B-4376-92F2-7002870B683D}" presName="img" presStyleLbl="fgImgPlace1" presStyleIdx="0" presStyleCnt="5" custScaleX="51728" custLinFactNeighborX="-13164" custLinFactNeighborY="-2580"/>
      <dgm:spPr>
        <a:blipFill rotWithShape="1">
          <a:blip xmlns:r="http://schemas.openxmlformats.org/officeDocument/2006/relationships" r:embed="rId1"/>
          <a:stretch>
            <a:fillRect/>
          </a:stretch>
        </a:blipFill>
      </dgm:spPr>
    </dgm:pt>
    <dgm:pt modelId="{C8EB363F-C97F-4629-83DF-CD4513EBB594}" type="pres">
      <dgm:prSet presAssocID="{0E05F0ED-4F4B-4376-92F2-7002870B683D}" presName="text" presStyleLbl="node1" presStyleIdx="0" presStyleCnt="5">
        <dgm:presLayoutVars>
          <dgm:bulletEnabled val="1"/>
        </dgm:presLayoutVars>
      </dgm:prSet>
      <dgm:spPr/>
    </dgm:pt>
    <dgm:pt modelId="{37945DBA-A38B-43D6-B340-2B8D0118C628}" type="pres">
      <dgm:prSet presAssocID="{E4E3115A-D5EE-4411-8698-E034607F120D}" presName="spacer" presStyleCnt="0"/>
      <dgm:spPr/>
    </dgm:pt>
    <dgm:pt modelId="{84FCAC6E-2DD6-4493-B24C-D9799C6A8DAA}" type="pres">
      <dgm:prSet presAssocID="{1C517BDB-B065-4817-9498-47083739BF53}" presName="comp" presStyleCnt="0"/>
      <dgm:spPr/>
    </dgm:pt>
    <dgm:pt modelId="{6EB83677-D5BB-435F-8833-213EF51F81AA}" type="pres">
      <dgm:prSet presAssocID="{1C517BDB-B065-4817-9498-47083739BF53}" presName="box" presStyleLbl="node1" presStyleIdx="1" presStyleCnt="5"/>
      <dgm:spPr/>
    </dgm:pt>
    <dgm:pt modelId="{EBA1BA00-C9A2-4AB5-843A-98836DCF4788}" type="pres">
      <dgm:prSet presAssocID="{1C517BDB-B065-4817-9498-47083739BF53}" presName="img" presStyleLbl="fgImgPlace1" presStyleIdx="1" presStyleCnt="5" custScaleX="51169" custLinFactNeighborX="-14174" custLinFactNeighborY="3867"/>
      <dgm:spPr>
        <a:blipFill rotWithShape="1">
          <a:blip xmlns:r="http://schemas.openxmlformats.org/officeDocument/2006/relationships" r:embed="rId2"/>
          <a:stretch>
            <a:fillRect/>
          </a:stretch>
        </a:blipFill>
      </dgm:spPr>
    </dgm:pt>
    <dgm:pt modelId="{5139941D-BC38-4E1F-A9DD-C3BB45066F24}" type="pres">
      <dgm:prSet presAssocID="{1C517BDB-B065-4817-9498-47083739BF53}" presName="text" presStyleLbl="node1" presStyleIdx="1" presStyleCnt="5">
        <dgm:presLayoutVars>
          <dgm:bulletEnabled val="1"/>
        </dgm:presLayoutVars>
      </dgm:prSet>
      <dgm:spPr/>
    </dgm:pt>
    <dgm:pt modelId="{121BEABE-99BA-4A44-A4CB-EC6FF07DE3B4}" type="pres">
      <dgm:prSet presAssocID="{11AD7532-5F04-49A8-88AE-A9C38A7EB2AB}" presName="spacer" presStyleCnt="0"/>
      <dgm:spPr/>
    </dgm:pt>
    <dgm:pt modelId="{89E68182-65BC-4D3A-8E37-BA396C07D743}" type="pres">
      <dgm:prSet presAssocID="{1D7CE969-FDB3-41C8-9F2F-A650511A5755}" presName="comp" presStyleCnt="0"/>
      <dgm:spPr/>
    </dgm:pt>
    <dgm:pt modelId="{4FE05C86-DD0E-4AAD-B0EC-4553267FD8E5}" type="pres">
      <dgm:prSet presAssocID="{1D7CE969-FDB3-41C8-9F2F-A650511A5755}" presName="box" presStyleLbl="node1" presStyleIdx="2" presStyleCnt="5"/>
      <dgm:spPr/>
    </dgm:pt>
    <dgm:pt modelId="{02372ECE-C235-4E19-9B15-AB2AEC93FC70}" type="pres">
      <dgm:prSet presAssocID="{1D7CE969-FDB3-41C8-9F2F-A650511A5755}" presName="img" presStyleLbl="fgImgPlace1" presStyleIdx="2" presStyleCnt="5" custScaleX="79934" custLinFactNeighborX="-3096" custLinFactNeighborY="3555"/>
      <dgm:spPr>
        <a:blipFill rotWithShape="1">
          <a:blip xmlns:r="http://schemas.openxmlformats.org/officeDocument/2006/relationships" r:embed="rId3"/>
          <a:stretch>
            <a:fillRect/>
          </a:stretch>
        </a:blipFill>
      </dgm:spPr>
    </dgm:pt>
    <dgm:pt modelId="{9D654ED7-2F43-4E94-90ED-4DF83612F4F4}" type="pres">
      <dgm:prSet presAssocID="{1D7CE969-FDB3-41C8-9F2F-A650511A5755}" presName="text" presStyleLbl="node1" presStyleIdx="2" presStyleCnt="5">
        <dgm:presLayoutVars>
          <dgm:bulletEnabled val="1"/>
        </dgm:presLayoutVars>
      </dgm:prSet>
      <dgm:spPr/>
    </dgm:pt>
    <dgm:pt modelId="{0D748204-FD56-4961-9A5A-C747F07A9935}" type="pres">
      <dgm:prSet presAssocID="{4E39B18F-A996-4B79-8F3C-0BCB442FF933}" presName="spacer" presStyleCnt="0"/>
      <dgm:spPr/>
    </dgm:pt>
    <dgm:pt modelId="{1FBD837A-B04A-4787-91FB-B63B3A97EC70}" type="pres">
      <dgm:prSet presAssocID="{A442D1E8-FE3B-48D5-8159-A6FF0D90DB91}" presName="comp" presStyleCnt="0"/>
      <dgm:spPr/>
    </dgm:pt>
    <dgm:pt modelId="{1CF0F388-9294-4BB5-BCEE-ADEFDDFB5097}" type="pres">
      <dgm:prSet presAssocID="{A442D1E8-FE3B-48D5-8159-A6FF0D90DB91}" presName="box" presStyleLbl="node1" presStyleIdx="3" presStyleCnt="5"/>
      <dgm:spPr/>
    </dgm:pt>
    <dgm:pt modelId="{FE40CB95-4961-4357-9CD9-E744FECF8FFC}" type="pres">
      <dgm:prSet presAssocID="{A442D1E8-FE3B-48D5-8159-A6FF0D90DB91}" presName="img" presStyleLbl="fgImgPlace1" presStyleIdx="3" presStyleCnt="5"/>
      <dgm:spPr>
        <a:blipFill rotWithShape="1">
          <a:blip xmlns:r="http://schemas.openxmlformats.org/officeDocument/2006/relationships" r:embed="rId4"/>
          <a:stretch>
            <a:fillRect/>
          </a:stretch>
        </a:blipFill>
      </dgm:spPr>
    </dgm:pt>
    <dgm:pt modelId="{28E96AC3-DA80-47D5-BF92-098E9D81275D}" type="pres">
      <dgm:prSet presAssocID="{A442D1E8-FE3B-48D5-8159-A6FF0D90DB91}" presName="text" presStyleLbl="node1" presStyleIdx="3" presStyleCnt="5">
        <dgm:presLayoutVars>
          <dgm:bulletEnabled val="1"/>
        </dgm:presLayoutVars>
      </dgm:prSet>
      <dgm:spPr/>
    </dgm:pt>
    <dgm:pt modelId="{81D76824-71CD-42CD-AD75-0584CAF270F7}" type="pres">
      <dgm:prSet presAssocID="{CC62C17E-C42E-449D-9CC8-3396884B0F34}" presName="spacer" presStyleCnt="0"/>
      <dgm:spPr/>
    </dgm:pt>
    <dgm:pt modelId="{BA3AC695-464D-4BB0-A2A6-0FD0648BF7B8}" type="pres">
      <dgm:prSet presAssocID="{27E5664B-0FCA-4D0C-AE34-B37DF65B937D}" presName="comp" presStyleCnt="0"/>
      <dgm:spPr/>
    </dgm:pt>
    <dgm:pt modelId="{9E197948-082E-45B8-996D-07084FE90A22}" type="pres">
      <dgm:prSet presAssocID="{27E5664B-0FCA-4D0C-AE34-B37DF65B937D}" presName="box" presStyleLbl="node1" presStyleIdx="4" presStyleCnt="5"/>
      <dgm:spPr/>
    </dgm:pt>
    <dgm:pt modelId="{6B690694-58E0-4D5A-95E6-6FA355526AD0}" type="pres">
      <dgm:prSet presAssocID="{27E5664B-0FCA-4D0C-AE34-B37DF65B937D}" presName="img" presStyleLbl="fgImgPlace1" presStyleIdx="4" presStyleCnt="5"/>
      <dgm:spPr>
        <a:blipFill rotWithShape="1">
          <a:blip xmlns:r="http://schemas.openxmlformats.org/officeDocument/2006/relationships" r:embed="rId5"/>
          <a:stretch>
            <a:fillRect/>
          </a:stretch>
        </a:blipFill>
      </dgm:spPr>
    </dgm:pt>
    <dgm:pt modelId="{B3548C91-A171-45EB-9906-DE2F895641F3}" type="pres">
      <dgm:prSet presAssocID="{27E5664B-0FCA-4D0C-AE34-B37DF65B937D}" presName="text" presStyleLbl="node1" presStyleIdx="4" presStyleCnt="5">
        <dgm:presLayoutVars>
          <dgm:bulletEnabled val="1"/>
        </dgm:presLayoutVars>
      </dgm:prSet>
      <dgm:spPr/>
    </dgm:pt>
  </dgm:ptLst>
  <dgm:cxnLst>
    <dgm:cxn modelId="{24A6AC0F-12F1-41AC-976D-7F942D7FE8C5}" type="presOf" srcId="{1C517BDB-B065-4817-9498-47083739BF53}" destId="{5139941D-BC38-4E1F-A9DD-C3BB45066F24}" srcOrd="1" destOrd="0" presId="urn:microsoft.com/office/officeart/2005/8/layout/vList4"/>
    <dgm:cxn modelId="{D465C116-A9FC-4438-8CB7-950908F91BE5}" type="presOf" srcId="{7076FA0A-6DBB-470F-87BB-7BBF887ADE4E}" destId="{9D654ED7-2F43-4E94-90ED-4DF83612F4F4}" srcOrd="1" destOrd="1" presId="urn:microsoft.com/office/officeart/2005/8/layout/vList4"/>
    <dgm:cxn modelId="{CACBFB19-4C85-4080-8E41-4960137838EE}" type="presOf" srcId="{0E05F0ED-4F4B-4376-92F2-7002870B683D}" destId="{0A6B32A6-C196-4BF0-B1E2-2336F20F09BF}" srcOrd="0" destOrd="0" presId="urn:microsoft.com/office/officeart/2005/8/layout/vList4"/>
    <dgm:cxn modelId="{61514724-8AF0-484B-820C-B13F7B080948}" srcId="{92575120-8014-4CD7-9E94-F36B8BD86E79}" destId="{27E5664B-0FCA-4D0C-AE34-B37DF65B937D}" srcOrd="4" destOrd="0" parTransId="{D6166EBC-7628-4E6D-ADF5-9DFF98A68A12}" sibTransId="{68EBDBD0-F86F-4C9E-BCB3-E106228509F8}"/>
    <dgm:cxn modelId="{2DD8B738-70D0-41D3-8E91-CF5216731BA3}" type="presOf" srcId="{730144E6-053C-4DA0-9177-A63AE80E2197}" destId="{0A6B32A6-C196-4BF0-B1E2-2336F20F09BF}" srcOrd="0" destOrd="1" presId="urn:microsoft.com/office/officeart/2005/8/layout/vList4"/>
    <dgm:cxn modelId="{2F868F39-D75D-4C05-BCC9-101A82CC8F5C}" srcId="{1D7CE969-FDB3-41C8-9F2F-A650511A5755}" destId="{7076FA0A-6DBB-470F-87BB-7BBF887ADE4E}" srcOrd="0" destOrd="0" parTransId="{9E6FC01E-1F59-45BC-965D-10C48806DA91}" sibTransId="{FEA7D0EE-A284-4CCD-A16B-16C00919E938}"/>
    <dgm:cxn modelId="{3A72193D-69E0-43D9-915F-42CA5EF33693}" type="presOf" srcId="{A442D1E8-FE3B-48D5-8159-A6FF0D90DB91}" destId="{28E96AC3-DA80-47D5-BF92-098E9D81275D}" srcOrd="1" destOrd="0" presId="urn:microsoft.com/office/officeart/2005/8/layout/vList4"/>
    <dgm:cxn modelId="{DFA4235F-3245-4B04-B440-37B58D065DBA}" srcId="{27E5664B-0FCA-4D0C-AE34-B37DF65B937D}" destId="{42E4D51D-905A-48C1-A97A-001D3804E479}" srcOrd="0" destOrd="0" parTransId="{FD3525FF-302A-4BAC-B6A2-6390A5F35862}" sibTransId="{5530E2CD-3FE4-4681-8666-6738F41E0EE4}"/>
    <dgm:cxn modelId="{C2DD9347-5C8F-4DF8-806F-F6D3D892AE85}" type="presOf" srcId="{F29BD7C6-835A-4804-8B8F-45587850E204}" destId="{1CF0F388-9294-4BB5-BCEE-ADEFDDFB5097}" srcOrd="0" destOrd="1" presId="urn:microsoft.com/office/officeart/2005/8/layout/vList4"/>
    <dgm:cxn modelId="{E80AE047-504A-4A86-8A05-D7757A5D6D7C}" srcId="{92575120-8014-4CD7-9E94-F36B8BD86E79}" destId="{1D7CE969-FDB3-41C8-9F2F-A650511A5755}" srcOrd="2" destOrd="0" parTransId="{7E24601F-EB3B-4C87-B279-F92D5CB08D77}" sibTransId="{4E39B18F-A996-4B79-8F3C-0BCB442FF933}"/>
    <dgm:cxn modelId="{440A2A4D-862F-4AC3-BF84-8AF2D4598CD3}" type="presOf" srcId="{5A7C8BBF-CB5F-43D0-AACD-AC00DC9D9BDE}" destId="{6EB83677-D5BB-435F-8833-213EF51F81AA}" srcOrd="0" destOrd="1" presId="urn:microsoft.com/office/officeart/2005/8/layout/vList4"/>
    <dgm:cxn modelId="{8ED67B52-440C-4238-A459-996A51E35885}" srcId="{0E05F0ED-4F4B-4376-92F2-7002870B683D}" destId="{730144E6-053C-4DA0-9177-A63AE80E2197}" srcOrd="0" destOrd="0" parTransId="{89D0A10C-CDA2-4BED-A026-BD0E41FDCB71}" sibTransId="{7BE8AD73-8B4D-4233-98B3-0ED0F5CF34D8}"/>
    <dgm:cxn modelId="{BB56AB72-A211-44D5-869F-26A341D453B3}" type="presOf" srcId="{5A7C8BBF-CB5F-43D0-AACD-AC00DC9D9BDE}" destId="{5139941D-BC38-4E1F-A9DD-C3BB45066F24}" srcOrd="1" destOrd="1" presId="urn:microsoft.com/office/officeart/2005/8/layout/vList4"/>
    <dgm:cxn modelId="{43787B53-0F36-473D-8287-E417E18817BA}" type="presOf" srcId="{1D7CE969-FDB3-41C8-9F2F-A650511A5755}" destId="{9D654ED7-2F43-4E94-90ED-4DF83612F4F4}" srcOrd="1" destOrd="0" presId="urn:microsoft.com/office/officeart/2005/8/layout/vList4"/>
    <dgm:cxn modelId="{31DF8657-EB3B-44DD-807C-78EFB69D95B5}" type="presOf" srcId="{42E4D51D-905A-48C1-A97A-001D3804E479}" destId="{B3548C91-A171-45EB-9906-DE2F895641F3}" srcOrd="1" destOrd="1" presId="urn:microsoft.com/office/officeart/2005/8/layout/vList4"/>
    <dgm:cxn modelId="{E770BD58-AFCD-49F3-936E-B5472B7338C9}" srcId="{1C517BDB-B065-4817-9498-47083739BF53}" destId="{5A7C8BBF-CB5F-43D0-AACD-AC00DC9D9BDE}" srcOrd="0" destOrd="0" parTransId="{BA901F03-3783-4A50-B42C-76A73C1110D5}" sibTransId="{7C02D3C5-28EF-47EF-BBD5-847F2A6423BE}"/>
    <dgm:cxn modelId="{382F5D59-3CF1-4880-86BB-1C821FFFBDD5}" type="presOf" srcId="{730144E6-053C-4DA0-9177-A63AE80E2197}" destId="{C8EB363F-C97F-4629-83DF-CD4513EBB594}" srcOrd="1" destOrd="1" presId="urn:microsoft.com/office/officeart/2005/8/layout/vList4"/>
    <dgm:cxn modelId="{C9C0BF8C-6135-4ECF-8581-03467BF4C624}" type="presOf" srcId="{A442D1E8-FE3B-48D5-8159-A6FF0D90DB91}" destId="{1CF0F388-9294-4BB5-BCEE-ADEFDDFB5097}" srcOrd="0" destOrd="0" presId="urn:microsoft.com/office/officeart/2005/8/layout/vList4"/>
    <dgm:cxn modelId="{7109688D-B101-4C28-95EA-79FCFF03B1A4}" srcId="{92575120-8014-4CD7-9E94-F36B8BD86E79}" destId="{A442D1E8-FE3B-48D5-8159-A6FF0D90DB91}" srcOrd="3" destOrd="0" parTransId="{C6EB7328-1645-4717-B8BB-811D04FC1176}" sibTransId="{CC62C17E-C42E-449D-9CC8-3396884B0F34}"/>
    <dgm:cxn modelId="{AE7AA0A4-4E82-4111-9861-A661760B1EE6}" srcId="{92575120-8014-4CD7-9E94-F36B8BD86E79}" destId="{0E05F0ED-4F4B-4376-92F2-7002870B683D}" srcOrd="0" destOrd="0" parTransId="{562C93E8-7E6C-4096-A54D-2A14E2526AD6}" sibTransId="{E4E3115A-D5EE-4411-8698-E034607F120D}"/>
    <dgm:cxn modelId="{4B1DA3AE-C82A-48DB-AEC3-B997993D7636}" type="presOf" srcId="{1C517BDB-B065-4817-9498-47083739BF53}" destId="{6EB83677-D5BB-435F-8833-213EF51F81AA}" srcOrd="0" destOrd="0" presId="urn:microsoft.com/office/officeart/2005/8/layout/vList4"/>
    <dgm:cxn modelId="{CE5EEDB5-4262-4C35-9CB1-9096F1C715C4}" type="presOf" srcId="{27E5664B-0FCA-4D0C-AE34-B37DF65B937D}" destId="{9E197948-082E-45B8-996D-07084FE90A22}" srcOrd="0" destOrd="0" presId="urn:microsoft.com/office/officeart/2005/8/layout/vList4"/>
    <dgm:cxn modelId="{ECB166B6-11E3-41BB-9DC9-DB092148074B}" type="presOf" srcId="{92575120-8014-4CD7-9E94-F36B8BD86E79}" destId="{9379AA86-EE8A-4312-9BBD-144F96F23621}" srcOrd="0" destOrd="0" presId="urn:microsoft.com/office/officeart/2005/8/layout/vList4"/>
    <dgm:cxn modelId="{EEFE96BB-DB20-42D9-91D3-9A3180B416F5}" type="presOf" srcId="{7076FA0A-6DBB-470F-87BB-7BBF887ADE4E}" destId="{4FE05C86-DD0E-4AAD-B0EC-4553267FD8E5}" srcOrd="0" destOrd="1" presId="urn:microsoft.com/office/officeart/2005/8/layout/vList4"/>
    <dgm:cxn modelId="{EE3329BF-295E-43FC-91BB-68A7FE15E0CA}" type="presOf" srcId="{42E4D51D-905A-48C1-A97A-001D3804E479}" destId="{9E197948-082E-45B8-996D-07084FE90A22}" srcOrd="0" destOrd="1" presId="urn:microsoft.com/office/officeart/2005/8/layout/vList4"/>
    <dgm:cxn modelId="{F540C0C5-884F-4262-A30F-D16E96C6B894}" type="presOf" srcId="{1D7CE969-FDB3-41C8-9F2F-A650511A5755}" destId="{4FE05C86-DD0E-4AAD-B0EC-4553267FD8E5}" srcOrd="0" destOrd="0" presId="urn:microsoft.com/office/officeart/2005/8/layout/vList4"/>
    <dgm:cxn modelId="{F871F1CB-5A24-4F05-9C25-4499E95A3C3B}" type="presOf" srcId="{0E05F0ED-4F4B-4376-92F2-7002870B683D}" destId="{C8EB363F-C97F-4629-83DF-CD4513EBB594}" srcOrd="1" destOrd="0" presId="urn:microsoft.com/office/officeart/2005/8/layout/vList4"/>
    <dgm:cxn modelId="{0A7E2AD2-272D-44E5-960C-02C73FEB2D87}" type="presOf" srcId="{27E5664B-0FCA-4D0C-AE34-B37DF65B937D}" destId="{B3548C91-A171-45EB-9906-DE2F895641F3}" srcOrd="1" destOrd="0" presId="urn:microsoft.com/office/officeart/2005/8/layout/vList4"/>
    <dgm:cxn modelId="{E26ABBD4-92BD-4FE8-BEA1-460AF1DD6FD7}" type="presOf" srcId="{F29BD7C6-835A-4804-8B8F-45587850E204}" destId="{28E96AC3-DA80-47D5-BF92-098E9D81275D}" srcOrd="1" destOrd="1" presId="urn:microsoft.com/office/officeart/2005/8/layout/vList4"/>
    <dgm:cxn modelId="{B85E8BDB-CE28-44AB-9ECA-C83DF2AD803A}" srcId="{92575120-8014-4CD7-9E94-F36B8BD86E79}" destId="{1C517BDB-B065-4817-9498-47083739BF53}" srcOrd="1" destOrd="0" parTransId="{99F56BEB-791A-410D-A100-A34A4F740C8C}" sibTransId="{11AD7532-5F04-49A8-88AE-A9C38A7EB2AB}"/>
    <dgm:cxn modelId="{F6FE51F5-8075-4CC2-AE9A-D4DF9C83D593}" srcId="{A442D1E8-FE3B-48D5-8159-A6FF0D90DB91}" destId="{F29BD7C6-835A-4804-8B8F-45587850E204}" srcOrd="0" destOrd="0" parTransId="{DAEE5436-A4C6-48F8-86CD-F1EE3AA8C267}" sibTransId="{C0373C17-714F-4A44-A3B9-C697221F4969}"/>
    <dgm:cxn modelId="{AFD9D11E-AEFE-43A9-977A-BBCDDB869055}" type="presParOf" srcId="{9379AA86-EE8A-4312-9BBD-144F96F23621}" destId="{8B21F122-BC0C-464A-B1E7-1C1D0E20F00E}" srcOrd="0" destOrd="0" presId="urn:microsoft.com/office/officeart/2005/8/layout/vList4"/>
    <dgm:cxn modelId="{7C95C8DE-2210-4414-9CFE-22DFE9E5DA4C}" type="presParOf" srcId="{8B21F122-BC0C-464A-B1E7-1C1D0E20F00E}" destId="{0A6B32A6-C196-4BF0-B1E2-2336F20F09BF}" srcOrd="0" destOrd="0" presId="urn:microsoft.com/office/officeart/2005/8/layout/vList4"/>
    <dgm:cxn modelId="{11A52249-73F8-4D53-B983-FB51B1192A88}" type="presParOf" srcId="{8B21F122-BC0C-464A-B1E7-1C1D0E20F00E}" destId="{1C42AB3E-5035-4877-821C-8D78DCAE65FE}" srcOrd="1" destOrd="0" presId="urn:microsoft.com/office/officeart/2005/8/layout/vList4"/>
    <dgm:cxn modelId="{BB346C73-2C67-40A8-BE05-2F27BFAFFFF3}" type="presParOf" srcId="{8B21F122-BC0C-464A-B1E7-1C1D0E20F00E}" destId="{C8EB363F-C97F-4629-83DF-CD4513EBB594}" srcOrd="2" destOrd="0" presId="urn:microsoft.com/office/officeart/2005/8/layout/vList4"/>
    <dgm:cxn modelId="{5A3D4C0C-F61D-439C-8AC9-5ECB800BD5F7}" type="presParOf" srcId="{9379AA86-EE8A-4312-9BBD-144F96F23621}" destId="{37945DBA-A38B-43D6-B340-2B8D0118C628}" srcOrd="1" destOrd="0" presId="urn:microsoft.com/office/officeart/2005/8/layout/vList4"/>
    <dgm:cxn modelId="{52482BE3-714F-4408-A21F-F9128B61CCF9}" type="presParOf" srcId="{9379AA86-EE8A-4312-9BBD-144F96F23621}" destId="{84FCAC6E-2DD6-4493-B24C-D9799C6A8DAA}" srcOrd="2" destOrd="0" presId="urn:microsoft.com/office/officeart/2005/8/layout/vList4"/>
    <dgm:cxn modelId="{EBBFE45F-7EDC-440A-AC29-CB49CA6B2F10}" type="presParOf" srcId="{84FCAC6E-2DD6-4493-B24C-D9799C6A8DAA}" destId="{6EB83677-D5BB-435F-8833-213EF51F81AA}" srcOrd="0" destOrd="0" presId="urn:microsoft.com/office/officeart/2005/8/layout/vList4"/>
    <dgm:cxn modelId="{A411D749-AD44-4F1A-B24E-7D3A4668B7F0}" type="presParOf" srcId="{84FCAC6E-2DD6-4493-B24C-D9799C6A8DAA}" destId="{EBA1BA00-C9A2-4AB5-843A-98836DCF4788}" srcOrd="1" destOrd="0" presId="urn:microsoft.com/office/officeart/2005/8/layout/vList4"/>
    <dgm:cxn modelId="{C4A8A1A3-A92F-44AA-A3D2-196390BEC31D}" type="presParOf" srcId="{84FCAC6E-2DD6-4493-B24C-D9799C6A8DAA}" destId="{5139941D-BC38-4E1F-A9DD-C3BB45066F24}" srcOrd="2" destOrd="0" presId="urn:microsoft.com/office/officeart/2005/8/layout/vList4"/>
    <dgm:cxn modelId="{6F20F299-B869-4819-AEA7-9552367F3B19}" type="presParOf" srcId="{9379AA86-EE8A-4312-9BBD-144F96F23621}" destId="{121BEABE-99BA-4A44-A4CB-EC6FF07DE3B4}" srcOrd="3" destOrd="0" presId="urn:microsoft.com/office/officeart/2005/8/layout/vList4"/>
    <dgm:cxn modelId="{66B1E3B9-36DF-4592-80EC-FB75FEBE5516}" type="presParOf" srcId="{9379AA86-EE8A-4312-9BBD-144F96F23621}" destId="{89E68182-65BC-4D3A-8E37-BA396C07D743}" srcOrd="4" destOrd="0" presId="urn:microsoft.com/office/officeart/2005/8/layout/vList4"/>
    <dgm:cxn modelId="{660D2968-90AC-4DF3-9F11-024DCDADB429}" type="presParOf" srcId="{89E68182-65BC-4D3A-8E37-BA396C07D743}" destId="{4FE05C86-DD0E-4AAD-B0EC-4553267FD8E5}" srcOrd="0" destOrd="0" presId="urn:microsoft.com/office/officeart/2005/8/layout/vList4"/>
    <dgm:cxn modelId="{57AB8655-698C-4B7D-9A35-8B1CF0ACA8BD}" type="presParOf" srcId="{89E68182-65BC-4D3A-8E37-BA396C07D743}" destId="{02372ECE-C235-4E19-9B15-AB2AEC93FC70}" srcOrd="1" destOrd="0" presId="urn:microsoft.com/office/officeart/2005/8/layout/vList4"/>
    <dgm:cxn modelId="{95053503-DE62-4B3E-8D3D-18EBF7E91256}" type="presParOf" srcId="{89E68182-65BC-4D3A-8E37-BA396C07D743}" destId="{9D654ED7-2F43-4E94-90ED-4DF83612F4F4}" srcOrd="2" destOrd="0" presId="urn:microsoft.com/office/officeart/2005/8/layout/vList4"/>
    <dgm:cxn modelId="{1D04C625-4FCF-432E-8990-09D05C3F073A}" type="presParOf" srcId="{9379AA86-EE8A-4312-9BBD-144F96F23621}" destId="{0D748204-FD56-4961-9A5A-C747F07A9935}" srcOrd="5" destOrd="0" presId="urn:microsoft.com/office/officeart/2005/8/layout/vList4"/>
    <dgm:cxn modelId="{B3B10D1E-D974-4223-AE88-FBBB510610F7}" type="presParOf" srcId="{9379AA86-EE8A-4312-9BBD-144F96F23621}" destId="{1FBD837A-B04A-4787-91FB-B63B3A97EC70}" srcOrd="6" destOrd="0" presId="urn:microsoft.com/office/officeart/2005/8/layout/vList4"/>
    <dgm:cxn modelId="{AE974B0E-5733-40DC-B39A-E603D0DEC7EE}" type="presParOf" srcId="{1FBD837A-B04A-4787-91FB-B63B3A97EC70}" destId="{1CF0F388-9294-4BB5-BCEE-ADEFDDFB5097}" srcOrd="0" destOrd="0" presId="urn:microsoft.com/office/officeart/2005/8/layout/vList4"/>
    <dgm:cxn modelId="{B7246C99-00E2-44C9-922C-C15F92919A7E}" type="presParOf" srcId="{1FBD837A-B04A-4787-91FB-B63B3A97EC70}" destId="{FE40CB95-4961-4357-9CD9-E744FECF8FFC}" srcOrd="1" destOrd="0" presId="urn:microsoft.com/office/officeart/2005/8/layout/vList4"/>
    <dgm:cxn modelId="{D4DB3EC6-60D8-47A1-B8E8-C8A3FB8DF76E}" type="presParOf" srcId="{1FBD837A-B04A-4787-91FB-B63B3A97EC70}" destId="{28E96AC3-DA80-47D5-BF92-098E9D81275D}" srcOrd="2" destOrd="0" presId="urn:microsoft.com/office/officeart/2005/8/layout/vList4"/>
    <dgm:cxn modelId="{86CF1B98-1622-44DF-88E2-EA51F26D5256}" type="presParOf" srcId="{9379AA86-EE8A-4312-9BBD-144F96F23621}" destId="{81D76824-71CD-42CD-AD75-0584CAF270F7}" srcOrd="7" destOrd="0" presId="urn:microsoft.com/office/officeart/2005/8/layout/vList4"/>
    <dgm:cxn modelId="{004293E3-0FD3-472F-BB64-A06836838636}" type="presParOf" srcId="{9379AA86-EE8A-4312-9BBD-144F96F23621}" destId="{BA3AC695-464D-4BB0-A2A6-0FD0648BF7B8}" srcOrd="8" destOrd="0" presId="urn:microsoft.com/office/officeart/2005/8/layout/vList4"/>
    <dgm:cxn modelId="{F3AF67C0-A5A5-4808-B905-BE8A485F89AA}" type="presParOf" srcId="{BA3AC695-464D-4BB0-A2A6-0FD0648BF7B8}" destId="{9E197948-082E-45B8-996D-07084FE90A22}" srcOrd="0" destOrd="0" presId="urn:microsoft.com/office/officeart/2005/8/layout/vList4"/>
    <dgm:cxn modelId="{8712BB65-2809-4D12-8229-61811F0C4184}" type="presParOf" srcId="{BA3AC695-464D-4BB0-A2A6-0FD0648BF7B8}" destId="{6B690694-58E0-4D5A-95E6-6FA355526AD0}" srcOrd="1" destOrd="0" presId="urn:microsoft.com/office/officeart/2005/8/layout/vList4"/>
    <dgm:cxn modelId="{CE4B5E6C-9EAD-4258-B8F3-9029A5729EAD}" type="presParOf" srcId="{BA3AC695-464D-4BB0-A2A6-0FD0648BF7B8}" destId="{B3548C91-A171-45EB-9906-DE2F895641F3}" srcOrd="2" destOrd="0" presId="urn:microsoft.com/office/officeart/2005/8/layout/vList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A6B32A6-C196-4BF0-B1E2-2336F20F09BF}">
      <dsp:nvSpPr>
        <dsp:cNvPr id="0" name=""/>
        <dsp:cNvSpPr/>
      </dsp:nvSpPr>
      <dsp:spPr>
        <a:xfrm>
          <a:off x="0" y="0"/>
          <a:ext cx="9883610" cy="1393257"/>
        </a:xfrm>
        <a:prstGeom prst="roundRect">
          <a:avLst>
            <a:gd name="adj" fmla="val 10000"/>
          </a:avLst>
        </a:prstGeom>
        <a:solidFill>
          <a:srgbClr val="00A2FF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t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>
              <a:solidFill>
                <a:schemeClr val="tx1"/>
              </a:solidFill>
            </a:rPr>
            <a:t>Single Males</a:t>
          </a:r>
        </a:p>
        <a:p>
          <a:pPr marL="285750" lvl="1" indent="-285750" algn="l" defTabSz="1422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200" kern="1200" dirty="0">
              <a:solidFill>
                <a:schemeClr val="tx1"/>
              </a:solidFill>
              <a:cs typeface="Arial"/>
            </a:rPr>
            <a:t>59 - 66</a:t>
          </a:r>
          <a:r>
            <a:rPr lang="en-US" sz="3200" kern="1200" dirty="0">
              <a:solidFill>
                <a:schemeClr val="tx1"/>
              </a:solidFill>
            </a:rPr>
            <a:t>%</a:t>
          </a:r>
        </a:p>
      </dsp:txBody>
      <dsp:txXfrm>
        <a:off x="2116047" y="0"/>
        <a:ext cx="7767562" cy="1393257"/>
      </dsp:txXfrm>
    </dsp:sp>
    <dsp:sp modelId="{1C42AB3E-5035-4877-821C-8D78DCAE65FE}">
      <dsp:nvSpPr>
        <dsp:cNvPr id="0" name=""/>
        <dsp:cNvSpPr/>
      </dsp:nvSpPr>
      <dsp:spPr>
        <a:xfrm>
          <a:off x="356211" y="110568"/>
          <a:ext cx="1022518" cy="1114605"/>
        </a:xfrm>
        <a:prstGeom prst="roundRect">
          <a:avLst>
            <a:gd name="adj" fmla="val 10000"/>
          </a:avLst>
        </a:prstGeom>
        <a:blipFill rotWithShape="1">
          <a:blip xmlns:r="http://schemas.openxmlformats.org/officeDocument/2006/relationships" r:embed="rId1"/>
          <a:stretch>
            <a:fillRect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EB83677-D5BB-435F-8833-213EF51F81AA}">
      <dsp:nvSpPr>
        <dsp:cNvPr id="0" name=""/>
        <dsp:cNvSpPr/>
      </dsp:nvSpPr>
      <dsp:spPr>
        <a:xfrm>
          <a:off x="0" y="1532583"/>
          <a:ext cx="9883610" cy="1393257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t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>
              <a:solidFill>
                <a:schemeClr val="tx1"/>
              </a:solidFill>
            </a:rPr>
            <a:t>Single Females</a:t>
          </a:r>
        </a:p>
        <a:p>
          <a:pPr marL="285750" lvl="1" indent="-285750" algn="l" defTabSz="1422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200" kern="1200" dirty="0">
              <a:solidFill>
                <a:schemeClr val="tx1"/>
              </a:solidFill>
              <a:cs typeface="Arial"/>
            </a:rPr>
            <a:t>9 – 10%</a:t>
          </a:r>
          <a:endParaRPr lang="en-US" sz="3200" kern="1200" dirty="0">
            <a:solidFill>
              <a:schemeClr val="tx1"/>
            </a:solidFill>
          </a:endParaRPr>
        </a:p>
      </dsp:txBody>
      <dsp:txXfrm>
        <a:off x="2116047" y="1532583"/>
        <a:ext cx="7767562" cy="1393257"/>
      </dsp:txXfrm>
    </dsp:sp>
    <dsp:sp modelId="{EBA1BA00-C9A2-4AB5-843A-98836DCF4788}">
      <dsp:nvSpPr>
        <dsp:cNvPr id="0" name=""/>
        <dsp:cNvSpPr/>
      </dsp:nvSpPr>
      <dsp:spPr>
        <a:xfrm>
          <a:off x="341771" y="1715010"/>
          <a:ext cx="1011468" cy="1114605"/>
        </a:xfrm>
        <a:prstGeom prst="roundRect">
          <a:avLst>
            <a:gd name="adj" fmla="val 10000"/>
          </a:avLst>
        </a:prstGeom>
        <a:blipFill rotWithShape="1">
          <a:blip xmlns:r="http://schemas.openxmlformats.org/officeDocument/2006/relationships" r:embed="rId2"/>
          <a:stretch>
            <a:fillRect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FE05C86-DD0E-4AAD-B0EC-4553267FD8E5}">
      <dsp:nvSpPr>
        <dsp:cNvPr id="0" name=""/>
        <dsp:cNvSpPr/>
      </dsp:nvSpPr>
      <dsp:spPr>
        <a:xfrm>
          <a:off x="0" y="3065166"/>
          <a:ext cx="9883610" cy="1393257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t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>
              <a:solidFill>
                <a:schemeClr val="tx1"/>
              </a:solidFill>
            </a:rPr>
            <a:t>Couples</a:t>
          </a:r>
        </a:p>
        <a:p>
          <a:pPr marL="285750" lvl="1" indent="-285750" algn="l" defTabSz="1422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200" kern="1200" dirty="0">
              <a:solidFill>
                <a:schemeClr val="tx1"/>
              </a:solidFill>
              <a:cs typeface="Arial"/>
            </a:rPr>
            <a:t>14 - 15</a:t>
          </a:r>
          <a:r>
            <a:rPr lang="en-US" sz="3200" kern="1200" dirty="0">
              <a:solidFill>
                <a:schemeClr val="tx1"/>
              </a:solidFill>
            </a:rPr>
            <a:t>%</a:t>
          </a:r>
        </a:p>
      </dsp:txBody>
      <dsp:txXfrm>
        <a:off x="2116047" y="3065166"/>
        <a:ext cx="7767562" cy="1393257"/>
      </dsp:txXfrm>
    </dsp:sp>
    <dsp:sp modelId="{02372ECE-C235-4E19-9B15-AB2AEC93FC70}">
      <dsp:nvSpPr>
        <dsp:cNvPr id="0" name=""/>
        <dsp:cNvSpPr/>
      </dsp:nvSpPr>
      <dsp:spPr>
        <a:xfrm>
          <a:off x="276450" y="3244116"/>
          <a:ext cx="1580072" cy="1114605"/>
        </a:xfrm>
        <a:prstGeom prst="roundRect">
          <a:avLst>
            <a:gd name="adj" fmla="val 10000"/>
          </a:avLst>
        </a:prstGeom>
        <a:blipFill rotWithShape="1">
          <a:blip xmlns:r="http://schemas.openxmlformats.org/officeDocument/2006/relationships" r:embed="rId3"/>
          <a:stretch>
            <a:fillRect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CF0F388-9294-4BB5-BCEE-ADEFDDFB5097}">
      <dsp:nvSpPr>
        <dsp:cNvPr id="0" name=""/>
        <dsp:cNvSpPr/>
      </dsp:nvSpPr>
      <dsp:spPr>
        <a:xfrm>
          <a:off x="0" y="4597749"/>
          <a:ext cx="9883610" cy="1393257"/>
        </a:xfrm>
        <a:prstGeom prst="roundRect">
          <a:avLst>
            <a:gd name="adj" fmla="val 1000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t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>
              <a:solidFill>
                <a:schemeClr val="tx1"/>
              </a:solidFill>
            </a:rPr>
            <a:t>Children</a:t>
          </a:r>
        </a:p>
        <a:p>
          <a:pPr marL="285750" lvl="1" indent="-285750" algn="l" defTabSz="1422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200" kern="1200" dirty="0">
              <a:solidFill>
                <a:schemeClr val="tx1"/>
              </a:solidFill>
              <a:cs typeface="Arial"/>
            </a:rPr>
            <a:t>6 - 7</a:t>
          </a:r>
          <a:r>
            <a:rPr lang="en-US" sz="3200" kern="1200" dirty="0">
              <a:solidFill>
                <a:schemeClr val="tx1"/>
              </a:solidFill>
            </a:rPr>
            <a:t>%</a:t>
          </a:r>
        </a:p>
      </dsp:txBody>
      <dsp:txXfrm>
        <a:off x="2116047" y="4597749"/>
        <a:ext cx="7767562" cy="1393257"/>
      </dsp:txXfrm>
    </dsp:sp>
    <dsp:sp modelId="{FE40CB95-4961-4357-9CD9-E744FECF8FFC}">
      <dsp:nvSpPr>
        <dsp:cNvPr id="0" name=""/>
        <dsp:cNvSpPr/>
      </dsp:nvSpPr>
      <dsp:spPr>
        <a:xfrm>
          <a:off x="139325" y="4737075"/>
          <a:ext cx="1976722" cy="1114605"/>
        </a:xfrm>
        <a:prstGeom prst="roundRect">
          <a:avLst>
            <a:gd name="adj" fmla="val 10000"/>
          </a:avLst>
        </a:prstGeom>
        <a:blipFill rotWithShape="1">
          <a:blip xmlns:r="http://schemas.openxmlformats.org/officeDocument/2006/relationships" r:embed="rId4"/>
          <a:stretch>
            <a:fillRect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E197948-082E-45B8-996D-07084FE90A22}">
      <dsp:nvSpPr>
        <dsp:cNvPr id="0" name=""/>
        <dsp:cNvSpPr/>
      </dsp:nvSpPr>
      <dsp:spPr>
        <a:xfrm>
          <a:off x="0" y="6130332"/>
          <a:ext cx="9883610" cy="1393257"/>
        </a:xfrm>
        <a:prstGeom prst="roundRect">
          <a:avLst>
            <a:gd name="adj" fmla="val 10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t" anchorCtr="0">
          <a:noAutofit/>
        </a:bodyPr>
        <a:lstStyle/>
        <a:p>
          <a:pPr marL="0" lvl="0" indent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 dirty="0">
              <a:solidFill>
                <a:schemeClr val="tx1"/>
              </a:solidFill>
            </a:rPr>
            <a:t>Lone Parents/Guardians</a:t>
          </a:r>
        </a:p>
        <a:p>
          <a:pPr marL="285750" lvl="1" indent="-285750" algn="l" defTabSz="1422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200" kern="1200" dirty="0">
              <a:solidFill>
                <a:schemeClr val="tx1"/>
              </a:solidFill>
              <a:cs typeface="Arial"/>
            </a:rPr>
            <a:t>2 - 2</a:t>
          </a:r>
          <a:r>
            <a:rPr lang="en-US" sz="3200" kern="1200" dirty="0">
              <a:solidFill>
                <a:schemeClr val="tx1"/>
              </a:solidFill>
            </a:rPr>
            <a:t>%</a:t>
          </a:r>
        </a:p>
      </dsp:txBody>
      <dsp:txXfrm>
        <a:off x="2116047" y="6130332"/>
        <a:ext cx="7767562" cy="1393257"/>
      </dsp:txXfrm>
    </dsp:sp>
    <dsp:sp modelId="{6B690694-58E0-4D5A-95E6-6FA355526AD0}">
      <dsp:nvSpPr>
        <dsp:cNvPr id="0" name=""/>
        <dsp:cNvSpPr/>
      </dsp:nvSpPr>
      <dsp:spPr>
        <a:xfrm>
          <a:off x="139325" y="6269658"/>
          <a:ext cx="1976722" cy="1114605"/>
        </a:xfrm>
        <a:prstGeom prst="roundRect">
          <a:avLst>
            <a:gd name="adj" fmla="val 10000"/>
          </a:avLst>
        </a:prstGeom>
        <a:blipFill rotWithShape="1">
          <a:blip xmlns:r="http://schemas.openxmlformats.org/officeDocument/2006/relationships" r:embed="rId5"/>
          <a:stretch>
            <a:fillRect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4">
  <dgm:title val=""/>
  <dgm:desc val=""/>
  <dgm:catLst>
    <dgm:cat type="list" pri="13000"/>
    <dgm:cat type="picture" pri="26000"/>
    <dgm:cat type="pictureconvert" pri="26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resizeHandles val="exact"/>
    </dgm:varLst>
    <dgm:alg type="lin">
      <dgm:param type="linDir" val="fromT"/>
      <dgm:param type="vertAlign" val="t"/>
    </dgm:alg>
    <dgm:shape xmlns:r="http://schemas.openxmlformats.org/officeDocument/2006/relationships" r:blip="">
      <dgm:adjLst/>
    </dgm:shape>
    <dgm:presOf/>
    <dgm:constrLst>
      <dgm:constr type="w" for="ch" forName="comp" refType="w"/>
      <dgm:constr type="h" for="ch" forName="comp" refType="h"/>
      <dgm:constr type="h" for="ch" forName="spacer" refType="h" refFor="ch" refForName="comp" op="equ" fact="0.1"/>
      <dgm:constr type="primFontSz" for="des" forName="text" op="equ" val="65"/>
    </dgm:constrLst>
    <dgm:ruleLst/>
    <dgm:forEach name="Name0" axis="ch" ptType="node">
      <dgm:layoutNode name="comp" styleLbl="node1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h" for="ch" forName="box" refType="h"/>
              <dgm:constr type="w" for="ch" forName="box" refType="w"/>
              <dgm:constr type="w" for="ch" forName="img" refType="w" refFor="ch" refForName="box" fact="0.2"/>
              <dgm:constr type="h" for="ch" forName="img" refType="h" refFor="ch" refForName="box" fact="0.8"/>
              <dgm:constr type="t" for="ch" forName="img" refType="h" refFor="ch" refForName="box" fact="0.1"/>
              <dgm:constr type="l" for="ch" forName="img" refType="h" refFor="ch" refForName="box" fact="0.1"/>
              <dgm:constr type="h" for="ch" forName="text" refType="h"/>
              <dgm:constr type="l" for="ch" forName="text" refType="r" refFor="ch" refForName="img"/>
              <dgm:constr type="r" for="ch" forName="text" refType="w"/>
            </dgm:constrLst>
          </dgm:if>
          <dgm:else name="Name3">
            <dgm:constrLst>
              <dgm:constr type="h" for="ch" forName="box" refType="h"/>
              <dgm:constr type="w" for="ch" forName="box" refType="w"/>
              <dgm:constr type="w" for="ch" forName="img" refType="w" refFor="ch" refForName="box" fact="0.2"/>
              <dgm:constr type="h" for="ch" forName="img" refType="h" refFor="ch" refForName="box" fact="0.8"/>
              <dgm:constr type="t" for="ch" forName="img" refType="h" refFor="ch" refForName="box" fact="0.1"/>
              <dgm:constr type="r" for="ch" forName="img" refType="w" refFor="ch" refForName="box"/>
              <dgm:constr type="rOff" for="ch" forName="img" refType="h" refFor="ch" refForName="box" fact="-0.1"/>
              <dgm:constr type="h" for="ch" forName="text" refType="h"/>
              <dgm:constr type="r" for="ch" forName="text" refType="l" refFor="ch" refForName="img"/>
              <dgm:constr type="l" for="ch" forName="text"/>
            </dgm:constrLst>
          </dgm:else>
        </dgm:choose>
        <dgm:ruleLst/>
        <dgm:layoutNode name="box" styleLbl="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desOrSelf" ptType="node"/>
          <dgm:constrLst/>
          <dgm:ruleLst/>
        </dgm:layoutNode>
        <dgm:layoutNode name="img" styleLbl="fgImgPlace1">
          <dgm:alg type="sp"/>
          <dgm:shape xmlns:r="http://schemas.openxmlformats.org/officeDocument/2006/relationships" type="roundRect" r:blip="" blipPhldr="1">
            <dgm:adjLst>
              <dgm:adj idx="1" val="0.1"/>
            </dgm:adjLst>
          </dgm:shape>
          <dgm:presOf/>
          <dgm:constrLst/>
          <dgm:ruleLst/>
        </dgm:layoutNode>
        <dgm:layoutNode name="text">
          <dgm:varLst>
            <dgm:bulletEnabled val="1"/>
          </dgm:varLst>
          <dgm:alg type="tx">
            <dgm:param type="parTxLTRAlign" val="l"/>
            <dgm:param type="parTxRTLAlign" val="r"/>
          </dgm:alg>
          <dgm:shape xmlns:r="http://schemas.openxmlformats.org/officeDocument/2006/relationships" type="rect" r:blip="" hideGeom="1">
            <dgm:adjLst/>
          </dgm:shape>
          <dgm:presOf axis="desOrSelf" ptType="node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layoutNode>
      <dgm:forEach name="Name4" axis="followSib" ptType="sibTrans" cnt="1">
        <dgm:layoutNode name="spacer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Header Placeholder 1">
            <a:extLst>
              <a:ext uri="{FF2B5EF4-FFF2-40B4-BE49-F238E27FC236}">
                <a16:creationId xmlns:a16="http://schemas.microsoft.com/office/drawing/2014/main" id="{B908E4FF-EFB4-B95E-CB13-6579112939B8}"/>
              </a:ext>
            </a:extLst>
          </p:cNvPr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>
              <a:defRPr sz="1200">
                <a:latin typeface="Open Sans"/>
                <a:ea typeface="Open Sans"/>
                <a:cs typeface="Open Sans"/>
                <a:sym typeface="Open San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5603" name="Date Placeholder 2">
            <a:extLst>
              <a:ext uri="{FF2B5EF4-FFF2-40B4-BE49-F238E27FC236}">
                <a16:creationId xmlns:a16="http://schemas.microsoft.com/office/drawing/2014/main" id="{771728A3-9335-FA24-38CD-2604C2B56099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>
              <a:defRPr sz="1200">
                <a:latin typeface="Open Sans"/>
                <a:ea typeface="Open Sans"/>
                <a:cs typeface="Open Sans"/>
                <a:sym typeface="Open Sans"/>
              </a:defRPr>
            </a:lvl1pPr>
          </a:lstStyle>
          <a:p>
            <a:pPr>
              <a:defRPr/>
            </a:pPr>
            <a:fld id="{873E63B5-E8F7-4B42-952A-12880C31536C}" type="datetimeFigureOut">
              <a:rPr lang="en-US" altLang="en-US"/>
              <a:pPr>
                <a:defRPr/>
              </a:pPr>
              <a:t>7/2/2026</a:t>
            </a:fld>
            <a:endParaRPr lang="en-US" altLang="en-US"/>
          </a:p>
        </p:txBody>
      </p:sp>
      <p:sp>
        <p:nvSpPr>
          <p:cNvPr id="25604" name="Footer Placeholder 3">
            <a:extLst>
              <a:ext uri="{FF2B5EF4-FFF2-40B4-BE49-F238E27FC236}">
                <a16:creationId xmlns:a16="http://schemas.microsoft.com/office/drawing/2014/main" id="{9BDDC949-697F-D9C1-883E-07A353E5084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>
              <a:defRPr sz="1200">
                <a:latin typeface="Open Sans"/>
                <a:ea typeface="Open Sans"/>
                <a:cs typeface="Open Sans"/>
                <a:sym typeface="Open San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5605" name="Slide Number Placeholder 4">
            <a:extLst>
              <a:ext uri="{FF2B5EF4-FFF2-40B4-BE49-F238E27FC236}">
                <a16:creationId xmlns:a16="http://schemas.microsoft.com/office/drawing/2014/main" id="{D18D009E-EBA5-370C-A7F5-B133BA558C3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>
              <a:defRPr sz="1200"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1pPr>
          </a:lstStyle>
          <a:p>
            <a:pPr>
              <a:defRPr/>
            </a:pPr>
            <a:fld id="{53906E6E-697C-49AF-B64A-694B28567A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hape 102">
            <a:extLst>
              <a:ext uri="{FF2B5EF4-FFF2-40B4-BE49-F238E27FC236}">
                <a16:creationId xmlns:a16="http://schemas.microsoft.com/office/drawing/2014/main" id="{5C12C13C-B1BB-6BA6-BE09-F0F0F3F24F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25603" name="Shape 103">
            <a:extLst>
              <a:ext uri="{FF2B5EF4-FFF2-40B4-BE49-F238E27FC236}">
                <a16:creationId xmlns:a16="http://schemas.microsoft.com/office/drawing/2014/main" id="{3DD0B5BA-7EBB-6857-71AC-34494EA1626A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Helvetica Neue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lnSpc>
        <a:spcPct val="118000"/>
      </a:lnSpc>
      <a:spcBef>
        <a:spcPct val="30000"/>
      </a:spcBef>
      <a:spcAft>
        <a:spcPct val="0"/>
      </a:spcAft>
      <a:defRPr sz="2200">
        <a:solidFill>
          <a:schemeClr val="tx1"/>
        </a:solidFill>
        <a:latin typeface="Helvetica Neue"/>
        <a:ea typeface="Helvetica Neue"/>
        <a:cs typeface="Helvetica Neue"/>
        <a:sym typeface="Helvetica Neue"/>
      </a:defRPr>
    </a:lvl1pPr>
    <a:lvl2pPr marL="742950" indent="-285750" algn="l" defTabSz="457200" rtl="0" eaLnBrk="0" fontAlgn="base" hangingPunct="0">
      <a:lnSpc>
        <a:spcPct val="118000"/>
      </a:lnSpc>
      <a:spcBef>
        <a:spcPct val="30000"/>
      </a:spcBef>
      <a:spcAft>
        <a:spcPct val="0"/>
      </a:spcAft>
      <a:defRPr sz="2200">
        <a:solidFill>
          <a:schemeClr val="tx1"/>
        </a:solidFill>
        <a:latin typeface="Helvetica Neue"/>
        <a:ea typeface="Helvetica Neue"/>
        <a:cs typeface="Helvetica Neue"/>
        <a:sym typeface="Helvetica Neue"/>
      </a:defRPr>
    </a:lvl2pPr>
    <a:lvl3pPr marL="1143000" indent="-228600" algn="l" defTabSz="457200" rtl="0" eaLnBrk="0" fontAlgn="base" hangingPunct="0">
      <a:lnSpc>
        <a:spcPct val="118000"/>
      </a:lnSpc>
      <a:spcBef>
        <a:spcPct val="30000"/>
      </a:spcBef>
      <a:spcAft>
        <a:spcPct val="0"/>
      </a:spcAft>
      <a:defRPr sz="2200">
        <a:solidFill>
          <a:schemeClr val="tx1"/>
        </a:solidFill>
        <a:latin typeface="Helvetica Neue"/>
        <a:ea typeface="Helvetica Neue"/>
        <a:cs typeface="Helvetica Neue"/>
        <a:sym typeface="Helvetica Neue"/>
      </a:defRPr>
    </a:lvl3pPr>
    <a:lvl4pPr marL="1600200" indent="-228600" algn="l" defTabSz="457200" rtl="0" eaLnBrk="0" fontAlgn="base" hangingPunct="0">
      <a:lnSpc>
        <a:spcPct val="118000"/>
      </a:lnSpc>
      <a:spcBef>
        <a:spcPct val="30000"/>
      </a:spcBef>
      <a:spcAft>
        <a:spcPct val="0"/>
      </a:spcAft>
      <a:defRPr sz="2200">
        <a:solidFill>
          <a:schemeClr val="tx1"/>
        </a:solidFill>
        <a:latin typeface="Helvetica Neue"/>
        <a:ea typeface="Helvetica Neue"/>
        <a:cs typeface="Helvetica Neue"/>
        <a:sym typeface="Helvetica Neue"/>
      </a:defRPr>
    </a:lvl4pPr>
    <a:lvl5pPr marL="2057400" indent="-228600" algn="l" defTabSz="457200" rtl="0" eaLnBrk="0" fontAlgn="base" hangingPunct="0">
      <a:lnSpc>
        <a:spcPct val="118000"/>
      </a:lnSpc>
      <a:spcBef>
        <a:spcPct val="30000"/>
      </a:spcBef>
      <a:spcAft>
        <a:spcPct val="0"/>
      </a:spcAft>
      <a:defRPr sz="2200">
        <a:solidFill>
          <a:schemeClr val="tx1"/>
        </a:solidFill>
        <a:latin typeface="Helvetica Neue"/>
        <a:ea typeface="Helvetica Neue"/>
        <a:cs typeface="Helvetica Neue"/>
        <a:sym typeface="Helvetica Neue"/>
      </a:defRPr>
    </a:lvl5pPr>
    <a:lvl6pPr indent="11430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6pPr>
    <a:lvl7pPr indent="13716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7pPr>
    <a:lvl8pPr indent="16002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8pPr>
    <a:lvl9pPr indent="18288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Image Placeholder 1">
            <a:extLst>
              <a:ext uri="{FF2B5EF4-FFF2-40B4-BE49-F238E27FC236}">
                <a16:creationId xmlns:a16="http://schemas.microsoft.com/office/drawing/2014/main" id="{B08E2387-8C04-7471-A63E-2E4046E7EE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32771" name="Notes Placeholder 2">
            <a:extLst>
              <a:ext uri="{FF2B5EF4-FFF2-40B4-BE49-F238E27FC236}">
                <a16:creationId xmlns:a16="http://schemas.microsoft.com/office/drawing/2014/main" id="{00B808EF-55A7-D83B-E8E7-18D757D0C7B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spcBef>
                <a:spcPct val="0"/>
              </a:spcBef>
            </a:pPr>
            <a:endParaRPr lang="en-IE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>
            <a:extLst>
              <a:ext uri="{FF2B5EF4-FFF2-40B4-BE49-F238E27FC236}">
                <a16:creationId xmlns:a16="http://schemas.microsoft.com/office/drawing/2014/main" id="{9CE9C805-A1DA-7048-2D5E-E4A28D7879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40963" name="Notes Placeholder 2">
            <a:extLst>
              <a:ext uri="{FF2B5EF4-FFF2-40B4-BE49-F238E27FC236}">
                <a16:creationId xmlns:a16="http://schemas.microsoft.com/office/drawing/2014/main" id="{F3330798-C900-BEFE-6D08-BE2AB24561E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spcBef>
                <a:spcPct val="0"/>
              </a:spcBef>
            </a:pPr>
            <a:endParaRPr lang="en-IE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4.emf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&amp; Subtitle - Green">
    <p:bg>
      <p:bgPr>
        <a:gradFill rotWithShape="0">
          <a:gsLst>
            <a:gs pos="0">
              <a:srgbClr val="004039"/>
            </a:gs>
            <a:gs pos="100000">
              <a:srgbClr val="005A52"/>
            </a:gs>
          </a:gsLst>
          <a:lin ang="1704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>
            <a:extLst>
              <a:ext uri="{FF2B5EF4-FFF2-40B4-BE49-F238E27FC236}">
                <a16:creationId xmlns:a16="http://schemas.microsoft.com/office/drawing/2014/main" id="{4B88905F-C007-38E9-03AE-C53445BA9BA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00" y="8089900"/>
            <a:ext cx="20980400" cy="562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7">
            <a:extLst>
              <a:ext uri="{FF2B5EF4-FFF2-40B4-BE49-F238E27FC236}">
                <a16:creationId xmlns:a16="http://schemas.microsoft.com/office/drawing/2014/main" id="{9594D6CA-3E1E-BCEF-CBCC-80F2C20AA1A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236200"/>
            <a:ext cx="13004800" cy="347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9">
            <a:extLst>
              <a:ext uri="{FF2B5EF4-FFF2-40B4-BE49-F238E27FC236}">
                <a16:creationId xmlns:a16="http://schemas.microsoft.com/office/drawing/2014/main" id="{C2E37749-991B-DCF9-2D77-0A4504116E7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0" y="6235700"/>
            <a:ext cx="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8">
            <a:extLst>
              <a:ext uri="{FF2B5EF4-FFF2-40B4-BE49-F238E27FC236}">
                <a16:creationId xmlns:a16="http://schemas.microsoft.com/office/drawing/2014/main" id="{13470976-A225-2EB6-1F3C-D20AABC00A4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7113" y="1000125"/>
            <a:ext cx="7656512" cy="300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itle Text"/>
          <p:cNvSpPr txBox="1">
            <a:spLocks noGrp="1"/>
          </p:cNvSpPr>
          <p:nvPr>
            <p:ph type="title"/>
          </p:nvPr>
        </p:nvSpPr>
        <p:spPr>
          <a:xfrm>
            <a:off x="3708970" y="3814011"/>
            <a:ext cx="18897031" cy="5239142"/>
          </a:xfrm>
          <a:prstGeom prst="rect">
            <a:avLst/>
          </a:prstGeom>
        </p:spPr>
        <p:txBody>
          <a:bodyPr anchor="b"/>
          <a:lstStyle>
            <a:lvl1pPr algn="l">
              <a:lnSpc>
                <a:spcPct val="80000"/>
              </a:lnSpc>
              <a:defRPr sz="16000" b="0" i="0" cap="none" spc="-272">
                <a:solidFill>
                  <a:srgbClr val="FFFFFF"/>
                </a:solidFill>
                <a:latin typeface="+mn-lt"/>
                <a:ea typeface="Calibri Light" charset="0"/>
                <a:cs typeface="Calibri Light" charset="0"/>
                <a:sym typeface="Open Sans Light"/>
              </a:defRPr>
            </a:lvl1pPr>
          </a:lstStyle>
          <a:p>
            <a:r>
              <a:rPr lang="en-GB" dirty="0"/>
              <a:t>Click to edit Master title style</a:t>
            </a:r>
            <a:endParaRPr dirty="0"/>
          </a:p>
        </p:txBody>
      </p:sp>
      <p:sp>
        <p:nvSpPr>
          <p:cNvPr id="14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3708970" y="9482323"/>
            <a:ext cx="18897031" cy="3006800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buClr>
                <a:srgbClr val="A39161"/>
              </a:buClr>
              <a:defRPr sz="3200" b="0" i="0" spc="0">
                <a:solidFill>
                  <a:srgbClr val="A39161"/>
                </a:solidFill>
                <a:latin typeface="+mn-lt"/>
                <a:ea typeface="Calibri Light" charset="0"/>
                <a:cs typeface="Calibri Light" charset="0"/>
              </a:defRPr>
            </a:lvl1pPr>
            <a:lvl2pPr indent="0" algn="l">
              <a:lnSpc>
                <a:spcPct val="120000"/>
              </a:lnSpc>
              <a:buClr>
                <a:srgbClr val="A39161"/>
              </a:buClr>
              <a:defRPr sz="3200" b="0" spc="0">
                <a:solidFill>
                  <a:srgbClr val="A39161"/>
                </a:solidFill>
                <a:latin typeface="+mn-lt"/>
                <a:ea typeface="Calibri" charset="0"/>
                <a:cs typeface="Calibri" charset="0"/>
                <a:sym typeface="Georgia"/>
              </a:defRPr>
            </a:lvl2pPr>
            <a:lvl3pPr algn="l">
              <a:lnSpc>
                <a:spcPct val="120000"/>
              </a:lnSpc>
              <a:buClr>
                <a:srgbClr val="A39161"/>
              </a:buClr>
              <a:defRPr sz="2400" b="0" i="1" spc="0">
                <a:solidFill>
                  <a:srgbClr val="A39161"/>
                </a:solidFill>
                <a:latin typeface="+mn-lt"/>
                <a:ea typeface="Calibri Light" charset="0"/>
                <a:cs typeface="Calibri Light" charset="0"/>
              </a:defRPr>
            </a:lvl3pPr>
            <a:lvl4pPr algn="l">
              <a:lnSpc>
                <a:spcPct val="120000"/>
              </a:lnSpc>
              <a:buClr>
                <a:srgbClr val="A39161"/>
              </a:buClr>
              <a:defRPr sz="2400" spc="0">
                <a:solidFill>
                  <a:srgbClr val="A39161"/>
                </a:solidFill>
                <a:latin typeface="+mn-lt"/>
                <a:ea typeface="Georgia"/>
                <a:cs typeface="Georgia"/>
                <a:sym typeface="Georgia"/>
              </a:defRPr>
            </a:lvl4pPr>
            <a:lvl5pPr algn="l">
              <a:lnSpc>
                <a:spcPct val="120000"/>
              </a:lnSpc>
              <a:buClr>
                <a:srgbClr val="A39161"/>
              </a:buClr>
              <a:defRPr sz="2400" b="0" i="1" spc="0">
                <a:solidFill>
                  <a:srgbClr val="A39161"/>
                </a:solidFill>
                <a:latin typeface="+mn-lt"/>
                <a:ea typeface="Calibri Light" charset="0"/>
                <a:cs typeface="Calibri Light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55937276"/>
      </p:ext>
    </p:extLst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&amp; Multipl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>
            <a:extLst>
              <a:ext uri="{FF2B5EF4-FFF2-40B4-BE49-F238E27FC236}">
                <a16:creationId xmlns:a16="http://schemas.microsoft.com/office/drawing/2014/main" id="{D083368D-040C-1EFB-597A-CDDB9646C5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4300" y="950913"/>
            <a:ext cx="1474788" cy="200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ialtas na hÉireann | Government of Ireland">
            <a:extLst>
              <a:ext uri="{FF2B5EF4-FFF2-40B4-BE49-F238E27FC236}">
                <a16:creationId xmlns:a16="http://schemas.microsoft.com/office/drawing/2014/main" id="{2217468D-C512-43A9-6389-B98AF93CFAD4}"/>
              </a:ext>
            </a:extLst>
          </p:cNvPr>
          <p:cNvSpPr txBox="1"/>
          <p:nvPr userDrawn="1"/>
        </p:nvSpPr>
        <p:spPr>
          <a:xfrm>
            <a:off x="1572081" y="12801602"/>
            <a:ext cx="11208196" cy="379591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>
              <a:defRPr sz="1800">
                <a:solidFill>
                  <a:srgbClr val="929292"/>
                </a:solidFill>
              </a:defRPr>
            </a:lvl1pPr>
          </a:lstStyle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An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Roinn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Dlí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Cirt,Gnóthaí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Baile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Imirce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| Department of Justice, Home Affairs and Migration</a:t>
            </a:r>
          </a:p>
        </p:txBody>
      </p:sp>
      <p:sp>
        <p:nvSpPr>
          <p:cNvPr id="42" name="Title Text"/>
          <p:cNvSpPr txBox="1">
            <a:spLocks noGrp="1"/>
          </p:cNvSpPr>
          <p:nvPr>
            <p:ph type="title"/>
          </p:nvPr>
        </p:nvSpPr>
        <p:spPr>
          <a:xfrm>
            <a:off x="1441451" y="946150"/>
            <a:ext cx="19325056" cy="2286000"/>
          </a:xfrm>
          <a:prstGeom prst="rect">
            <a:avLst/>
          </a:prstGeom>
        </p:spPr>
        <p:txBody>
          <a:bodyPr/>
          <a:lstStyle>
            <a:lvl1pPr algn="l">
              <a:lnSpc>
                <a:spcPct val="80000"/>
              </a:lnSpc>
              <a:defRPr sz="9600" b="1" cap="none" spc="-180" baseline="0">
                <a:solidFill>
                  <a:srgbClr val="004E46"/>
                </a:solidFill>
                <a:latin typeface="+mn-lt"/>
                <a:ea typeface="Calibri" charset="0"/>
                <a:cs typeface="Calibri" charset="0"/>
              </a:defRPr>
            </a:lvl1pPr>
          </a:lstStyle>
          <a:p>
            <a:r>
              <a:rPr lang="en-GB"/>
              <a:t>Click to edit Master title style</a:t>
            </a:r>
            <a:endParaRPr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2007850" y="3556000"/>
            <a:ext cx="11233151" cy="4231643"/>
          </a:xfrm>
          <a:prstGeom prst="rect">
            <a:avLst/>
          </a:prstGeom>
        </p:spPr>
        <p:txBody>
          <a:bodyPr/>
          <a:lstStyle>
            <a:lvl1pPr>
              <a:defRPr sz="6000">
                <a:latin typeface="+mn-lt"/>
              </a:defRPr>
            </a:lvl1pPr>
          </a:lstStyle>
          <a:p>
            <a:pPr lvl="0"/>
            <a:r>
              <a:rPr lang="en-GB" noProof="0">
                <a:sym typeface="Open Sans"/>
              </a:rPr>
              <a:t>Click icon to add picture</a:t>
            </a:r>
            <a:endParaRPr lang="en-US" noProof="0" dirty="0">
              <a:sym typeface="Open Sans"/>
            </a:endParaRPr>
          </a:p>
        </p:txBody>
      </p:sp>
      <p:sp>
        <p:nvSpPr>
          <p:cNvPr id="8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2007849" y="8060021"/>
            <a:ext cx="5472000" cy="4140000"/>
          </a:xfrm>
          <a:prstGeom prst="rect">
            <a:avLst/>
          </a:prstGeom>
        </p:spPr>
        <p:txBody>
          <a:bodyPr/>
          <a:lstStyle>
            <a:lvl1pPr>
              <a:defRPr sz="6000">
                <a:latin typeface="+mn-lt"/>
              </a:defRPr>
            </a:lvl1pPr>
          </a:lstStyle>
          <a:p>
            <a:pPr lvl="0"/>
            <a:r>
              <a:rPr lang="en-GB" noProof="0">
                <a:sym typeface="Open Sans"/>
              </a:rPr>
              <a:t>Click icon to add picture</a:t>
            </a:r>
            <a:endParaRPr lang="en-US" noProof="0" dirty="0">
              <a:sym typeface="Open Sans"/>
            </a:endParaRP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17769000" y="8060021"/>
            <a:ext cx="5472000" cy="4140000"/>
          </a:xfrm>
          <a:prstGeom prst="rect">
            <a:avLst/>
          </a:prstGeom>
        </p:spPr>
        <p:txBody>
          <a:bodyPr/>
          <a:lstStyle>
            <a:lvl1pPr>
              <a:defRPr sz="6000">
                <a:latin typeface="+mn-lt"/>
              </a:defRPr>
            </a:lvl1pPr>
          </a:lstStyle>
          <a:p>
            <a:pPr lvl="0"/>
            <a:r>
              <a:rPr lang="en-GB" noProof="0">
                <a:sym typeface="Open Sans"/>
              </a:rPr>
              <a:t>Click icon to add picture</a:t>
            </a:r>
            <a:endParaRPr lang="en-US" noProof="0" dirty="0">
              <a:sym typeface="Open Sans"/>
            </a:endParaRPr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1441451" y="3555999"/>
            <a:ext cx="9856787" cy="8644023"/>
          </a:xfrm>
          <a:prstGeom prst="rect">
            <a:avLst/>
          </a:prstGeom>
        </p:spPr>
        <p:txBody>
          <a:bodyPr/>
          <a:lstStyle>
            <a:lvl1pPr algn="l">
              <a:defRPr sz="6000" spc="-160" baseline="0">
                <a:solidFill>
                  <a:srgbClr val="5E5E5E"/>
                </a:solidFill>
                <a:latin typeface="+mn-lt"/>
              </a:defRPr>
            </a:lvl1pPr>
            <a:lvl2pPr marL="0" indent="-857250" algn="l">
              <a:buClr>
                <a:srgbClr val="83BE41"/>
              </a:buClr>
              <a:buFont typeface=".AppleSystemUIFont" charset="-120"/>
              <a:buChar char="—"/>
              <a:defRPr sz="6000" spc="-160" baseline="0">
                <a:solidFill>
                  <a:srgbClr val="5E5E5E"/>
                </a:solidFill>
                <a:latin typeface="+mn-lt"/>
              </a:defRPr>
            </a:lvl2pPr>
            <a:lvl3pPr marL="1440000" indent="-857250" algn="l">
              <a:buClr>
                <a:srgbClr val="83BE41"/>
              </a:buClr>
              <a:buFont typeface=".AppleSystemUIFont" charset="-120"/>
              <a:buChar char="—"/>
              <a:defRPr sz="6000" i="1" spc="-160" baseline="0">
                <a:solidFill>
                  <a:srgbClr val="5E5E5E"/>
                </a:solidFill>
                <a:latin typeface="+mn-lt"/>
              </a:defRPr>
            </a:lvl3pPr>
            <a:lvl4pPr marL="2160000" indent="-685800" algn="l">
              <a:buClr>
                <a:srgbClr val="83BE41"/>
              </a:buClr>
              <a:buFont typeface=".AppleSystemUIFont" charset="-120"/>
              <a:buChar char="—"/>
              <a:defRPr sz="4800" spc="-160" baseline="0">
                <a:solidFill>
                  <a:srgbClr val="5E5E5E"/>
                </a:solidFill>
                <a:latin typeface="+mn-lt"/>
              </a:defRPr>
            </a:lvl4pPr>
            <a:lvl5pPr marL="3060000" indent="-685800" algn="l">
              <a:buClr>
                <a:srgbClr val="83BE41"/>
              </a:buClr>
              <a:buFont typeface=".AppleSystemUIFont" charset="-120"/>
              <a:buChar char="–"/>
              <a:defRPr sz="4800" i="1" spc="-160" baseline="0">
                <a:solidFill>
                  <a:srgbClr val="5E5E5E"/>
                </a:solidFill>
                <a:latin typeface="+mn-lt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7767862"/>
      </p:ext>
    </p:extLst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 preserve="1">
  <p:cSld name="Blank – Green">
    <p:bg>
      <p:bgPr>
        <a:gradFill rotWithShape="0">
          <a:gsLst>
            <a:gs pos="0">
              <a:srgbClr val="004039"/>
            </a:gs>
            <a:gs pos="100000">
              <a:srgbClr val="005A52"/>
            </a:gs>
          </a:gsLst>
          <a:lin ang="1704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8325746"/>
      </p:ext>
    </p:extLst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3465296"/>
      </p:ext>
    </p:extLst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asic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>
            <a:extLst>
              <a:ext uri="{FF2B5EF4-FFF2-40B4-BE49-F238E27FC236}">
                <a16:creationId xmlns:a16="http://schemas.microsoft.com/office/drawing/2014/main" id="{782EFA33-2B8E-85F7-ADCD-1C5CA0741E6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6350" y="13462000"/>
            <a:ext cx="24377650" cy="282575"/>
            <a:chOff x="2267744" y="4865360"/>
            <a:chExt cx="8064896" cy="154663"/>
          </a:xfrm>
        </p:grpSpPr>
        <p:sp>
          <p:nvSpPr>
            <p:cNvPr id="3" name="Rectangle 1">
              <a:extLst>
                <a:ext uri="{FF2B5EF4-FFF2-40B4-BE49-F238E27FC236}">
                  <a16:creationId xmlns:a16="http://schemas.microsoft.com/office/drawing/2014/main" id="{B9515A93-680A-D664-FA9B-13ABA8C6558B}"/>
                </a:ext>
              </a:extLst>
            </p:cNvPr>
            <p:cNvSpPr/>
            <p:nvPr userDrawn="1"/>
          </p:nvSpPr>
          <p:spPr>
            <a:xfrm>
              <a:off x="2267744" y="4872311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 dirty="0">
                <a:sym typeface="Open Sans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F3991E8-6B53-F615-97B4-84B2F9973952}"/>
                </a:ext>
              </a:extLst>
            </p:cNvPr>
            <p:cNvSpPr/>
            <p:nvPr userDrawn="1"/>
          </p:nvSpPr>
          <p:spPr>
            <a:xfrm>
              <a:off x="2771931" y="4872311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4627F09-8A16-BA16-31DE-26DEC48E3DAC}"/>
                </a:ext>
              </a:extLst>
            </p:cNvPr>
            <p:cNvSpPr/>
            <p:nvPr userDrawn="1"/>
          </p:nvSpPr>
          <p:spPr>
            <a:xfrm>
              <a:off x="3276119" y="487057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6027BCC8-84B7-37CB-7A04-E4FDD9308C37}"/>
                </a:ext>
              </a:extLst>
            </p:cNvPr>
            <p:cNvSpPr/>
            <p:nvPr userDrawn="1"/>
          </p:nvSpPr>
          <p:spPr>
            <a:xfrm>
              <a:off x="3779781" y="487057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7" name="Rectangle 11">
              <a:extLst>
                <a:ext uri="{FF2B5EF4-FFF2-40B4-BE49-F238E27FC236}">
                  <a16:creationId xmlns:a16="http://schemas.microsoft.com/office/drawing/2014/main" id="{7489BC34-38CC-138C-1405-F3581ED34C1E}"/>
                </a:ext>
              </a:extLst>
            </p:cNvPr>
            <p:cNvSpPr/>
            <p:nvPr userDrawn="1"/>
          </p:nvSpPr>
          <p:spPr>
            <a:xfrm>
              <a:off x="4283968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8" name="Rectangle 12">
              <a:extLst>
                <a:ext uri="{FF2B5EF4-FFF2-40B4-BE49-F238E27FC236}">
                  <a16:creationId xmlns:a16="http://schemas.microsoft.com/office/drawing/2014/main" id="{45276EDC-A6FD-5DB9-0BBD-CDA7AB39578E}"/>
                </a:ext>
              </a:extLst>
            </p:cNvPr>
            <p:cNvSpPr/>
            <p:nvPr userDrawn="1"/>
          </p:nvSpPr>
          <p:spPr>
            <a:xfrm>
              <a:off x="4788155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9" name="Rectangle 13">
              <a:extLst>
                <a:ext uri="{FF2B5EF4-FFF2-40B4-BE49-F238E27FC236}">
                  <a16:creationId xmlns:a16="http://schemas.microsoft.com/office/drawing/2014/main" id="{B2A0F64A-1CE1-AA5F-203A-3493403C621E}"/>
                </a:ext>
              </a:extLst>
            </p:cNvPr>
            <p:cNvSpPr/>
            <p:nvPr userDrawn="1"/>
          </p:nvSpPr>
          <p:spPr>
            <a:xfrm>
              <a:off x="5292343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2" name="Rectangle 14">
              <a:extLst>
                <a:ext uri="{FF2B5EF4-FFF2-40B4-BE49-F238E27FC236}">
                  <a16:creationId xmlns:a16="http://schemas.microsoft.com/office/drawing/2014/main" id="{FFB3A129-C0C2-45B2-D8D6-971F77B82854}"/>
                </a:ext>
              </a:extLst>
            </p:cNvPr>
            <p:cNvSpPr/>
            <p:nvPr userDrawn="1"/>
          </p:nvSpPr>
          <p:spPr>
            <a:xfrm>
              <a:off x="5796005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3" name="Rectangle 15">
              <a:extLst>
                <a:ext uri="{FF2B5EF4-FFF2-40B4-BE49-F238E27FC236}">
                  <a16:creationId xmlns:a16="http://schemas.microsoft.com/office/drawing/2014/main" id="{9CF950DA-E81A-64E8-7764-9F12589CB2B9}"/>
                </a:ext>
              </a:extLst>
            </p:cNvPr>
            <p:cNvSpPr/>
            <p:nvPr userDrawn="1"/>
          </p:nvSpPr>
          <p:spPr>
            <a:xfrm>
              <a:off x="6300192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4" name="Rectangle 16">
              <a:extLst>
                <a:ext uri="{FF2B5EF4-FFF2-40B4-BE49-F238E27FC236}">
                  <a16:creationId xmlns:a16="http://schemas.microsoft.com/office/drawing/2014/main" id="{D1BA9BC5-9541-5BEB-E579-F56816E3ED87}"/>
                </a:ext>
              </a:extLst>
            </p:cNvPr>
            <p:cNvSpPr/>
            <p:nvPr userDrawn="1"/>
          </p:nvSpPr>
          <p:spPr>
            <a:xfrm>
              <a:off x="6804379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5" name="Rectangle 17">
              <a:extLst>
                <a:ext uri="{FF2B5EF4-FFF2-40B4-BE49-F238E27FC236}">
                  <a16:creationId xmlns:a16="http://schemas.microsoft.com/office/drawing/2014/main" id="{72967AB1-D78D-B203-469C-82AE11AC29B6}"/>
                </a:ext>
              </a:extLst>
            </p:cNvPr>
            <p:cNvSpPr/>
            <p:nvPr userDrawn="1"/>
          </p:nvSpPr>
          <p:spPr>
            <a:xfrm>
              <a:off x="7308567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3CE4C239-332B-7061-B093-3658BD7755A6}"/>
                </a:ext>
              </a:extLst>
            </p:cNvPr>
            <p:cNvSpPr/>
            <p:nvPr userDrawn="1"/>
          </p:nvSpPr>
          <p:spPr>
            <a:xfrm>
              <a:off x="7812229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2D762971-D8CE-3363-E0F2-295BF7FBFB81}"/>
                </a:ext>
              </a:extLst>
            </p:cNvPr>
            <p:cNvSpPr/>
            <p:nvPr userDrawn="1"/>
          </p:nvSpPr>
          <p:spPr>
            <a:xfrm>
              <a:off x="8316416" y="4865360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8" name="Rectangle 20">
              <a:extLst>
                <a:ext uri="{FF2B5EF4-FFF2-40B4-BE49-F238E27FC236}">
                  <a16:creationId xmlns:a16="http://schemas.microsoft.com/office/drawing/2014/main" id="{7C8D7208-DEBE-D6F9-3A36-CCC035704E71}"/>
                </a:ext>
              </a:extLst>
            </p:cNvPr>
            <p:cNvSpPr/>
            <p:nvPr userDrawn="1"/>
          </p:nvSpPr>
          <p:spPr>
            <a:xfrm>
              <a:off x="8820603" y="4865360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9" name="Rectangle 21">
              <a:extLst>
                <a:ext uri="{FF2B5EF4-FFF2-40B4-BE49-F238E27FC236}">
                  <a16:creationId xmlns:a16="http://schemas.microsoft.com/office/drawing/2014/main" id="{A9244B9E-D62B-FD2A-FCF2-66721958BC1D}"/>
                </a:ext>
              </a:extLst>
            </p:cNvPr>
            <p:cNvSpPr/>
            <p:nvPr userDrawn="1"/>
          </p:nvSpPr>
          <p:spPr>
            <a:xfrm>
              <a:off x="9324791" y="487144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0" name="Rectangle 22">
              <a:extLst>
                <a:ext uri="{FF2B5EF4-FFF2-40B4-BE49-F238E27FC236}">
                  <a16:creationId xmlns:a16="http://schemas.microsoft.com/office/drawing/2014/main" id="{61BA712F-37AC-0178-66EC-64575BD40367}"/>
                </a:ext>
              </a:extLst>
            </p:cNvPr>
            <p:cNvSpPr/>
            <p:nvPr userDrawn="1"/>
          </p:nvSpPr>
          <p:spPr>
            <a:xfrm>
              <a:off x="9828453" y="487144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</p:grpSp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329275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0" y="1865446"/>
            <a:ext cx="24384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7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925447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G:\002-KIMS BUSINESS\007-02-Googleslidesppt\02-GSppt-Contents-Kim\20170429\07-\item02.png">
            <a:extLst>
              <a:ext uri="{FF2B5EF4-FFF2-40B4-BE49-F238E27FC236}">
                <a16:creationId xmlns:a16="http://schemas.microsoft.com/office/drawing/2014/main" id="{15F4AA73-720C-5FF5-6696-85CB7D9C053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100" y="4341813"/>
            <a:ext cx="6742113" cy="674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18723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>
            <a:extLst>
              <a:ext uri="{FF2B5EF4-FFF2-40B4-BE49-F238E27FC236}">
                <a16:creationId xmlns:a16="http://schemas.microsoft.com/office/drawing/2014/main" id="{B043E222-FED5-4FB5-A865-3132C5B349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6350" y="13462000"/>
            <a:ext cx="24377650" cy="282575"/>
            <a:chOff x="2267744" y="4865360"/>
            <a:chExt cx="8064896" cy="154663"/>
          </a:xfrm>
        </p:grpSpPr>
        <p:sp>
          <p:nvSpPr>
            <p:cNvPr id="3" name="Rectangle 1">
              <a:extLst>
                <a:ext uri="{FF2B5EF4-FFF2-40B4-BE49-F238E27FC236}">
                  <a16:creationId xmlns:a16="http://schemas.microsoft.com/office/drawing/2014/main" id="{30B21E8B-94E1-BD7B-555E-C5975064B3EB}"/>
                </a:ext>
              </a:extLst>
            </p:cNvPr>
            <p:cNvSpPr/>
            <p:nvPr userDrawn="1"/>
          </p:nvSpPr>
          <p:spPr>
            <a:xfrm>
              <a:off x="2267744" y="4872311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 dirty="0">
                <a:sym typeface="Open Sans"/>
              </a:endParaRPr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F71A3C74-AE07-2216-4C1E-71461B6D2599}"/>
                </a:ext>
              </a:extLst>
            </p:cNvPr>
            <p:cNvSpPr/>
            <p:nvPr userDrawn="1"/>
          </p:nvSpPr>
          <p:spPr>
            <a:xfrm>
              <a:off x="2771931" y="4872311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5" name="Rectangle 7">
              <a:extLst>
                <a:ext uri="{FF2B5EF4-FFF2-40B4-BE49-F238E27FC236}">
                  <a16:creationId xmlns:a16="http://schemas.microsoft.com/office/drawing/2014/main" id="{503896AB-54B6-A1AE-71B3-76E08C24AAA1}"/>
                </a:ext>
              </a:extLst>
            </p:cNvPr>
            <p:cNvSpPr/>
            <p:nvPr userDrawn="1"/>
          </p:nvSpPr>
          <p:spPr>
            <a:xfrm>
              <a:off x="3276119" y="487057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6" name="Rectangle 8">
              <a:extLst>
                <a:ext uri="{FF2B5EF4-FFF2-40B4-BE49-F238E27FC236}">
                  <a16:creationId xmlns:a16="http://schemas.microsoft.com/office/drawing/2014/main" id="{ED3ED391-FB7B-DFC2-0D2B-3A3A6D26D193}"/>
                </a:ext>
              </a:extLst>
            </p:cNvPr>
            <p:cNvSpPr/>
            <p:nvPr userDrawn="1"/>
          </p:nvSpPr>
          <p:spPr>
            <a:xfrm>
              <a:off x="3779781" y="487057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7" name="Rectangle 11">
              <a:extLst>
                <a:ext uri="{FF2B5EF4-FFF2-40B4-BE49-F238E27FC236}">
                  <a16:creationId xmlns:a16="http://schemas.microsoft.com/office/drawing/2014/main" id="{0FDFF42E-74F2-85E9-CB06-4F200B2D61E4}"/>
                </a:ext>
              </a:extLst>
            </p:cNvPr>
            <p:cNvSpPr/>
            <p:nvPr userDrawn="1"/>
          </p:nvSpPr>
          <p:spPr>
            <a:xfrm>
              <a:off x="4283968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8" name="Rectangle 12">
              <a:extLst>
                <a:ext uri="{FF2B5EF4-FFF2-40B4-BE49-F238E27FC236}">
                  <a16:creationId xmlns:a16="http://schemas.microsoft.com/office/drawing/2014/main" id="{A7A11BC6-5A0F-4E4D-18E2-95F21D0731B9}"/>
                </a:ext>
              </a:extLst>
            </p:cNvPr>
            <p:cNvSpPr/>
            <p:nvPr userDrawn="1"/>
          </p:nvSpPr>
          <p:spPr>
            <a:xfrm>
              <a:off x="4788155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9" name="Rectangle 13">
              <a:extLst>
                <a:ext uri="{FF2B5EF4-FFF2-40B4-BE49-F238E27FC236}">
                  <a16:creationId xmlns:a16="http://schemas.microsoft.com/office/drawing/2014/main" id="{2899C380-5BB0-B12E-072E-BDA4D34B31B8}"/>
                </a:ext>
              </a:extLst>
            </p:cNvPr>
            <p:cNvSpPr/>
            <p:nvPr userDrawn="1"/>
          </p:nvSpPr>
          <p:spPr>
            <a:xfrm>
              <a:off x="5292343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2" name="Rectangle 14">
              <a:extLst>
                <a:ext uri="{FF2B5EF4-FFF2-40B4-BE49-F238E27FC236}">
                  <a16:creationId xmlns:a16="http://schemas.microsoft.com/office/drawing/2014/main" id="{99AB3A8E-0A8F-D8A7-7075-38A1A587352F}"/>
                </a:ext>
              </a:extLst>
            </p:cNvPr>
            <p:cNvSpPr/>
            <p:nvPr userDrawn="1"/>
          </p:nvSpPr>
          <p:spPr>
            <a:xfrm>
              <a:off x="5796005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3" name="Rectangle 15">
              <a:extLst>
                <a:ext uri="{FF2B5EF4-FFF2-40B4-BE49-F238E27FC236}">
                  <a16:creationId xmlns:a16="http://schemas.microsoft.com/office/drawing/2014/main" id="{8676C80F-6A90-5CD2-80D1-ACE7082FD5D7}"/>
                </a:ext>
              </a:extLst>
            </p:cNvPr>
            <p:cNvSpPr/>
            <p:nvPr userDrawn="1"/>
          </p:nvSpPr>
          <p:spPr>
            <a:xfrm>
              <a:off x="6300192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4" name="Rectangle 16">
              <a:extLst>
                <a:ext uri="{FF2B5EF4-FFF2-40B4-BE49-F238E27FC236}">
                  <a16:creationId xmlns:a16="http://schemas.microsoft.com/office/drawing/2014/main" id="{19FBCDD3-74FA-AF40-38DC-57406F324D2A}"/>
                </a:ext>
              </a:extLst>
            </p:cNvPr>
            <p:cNvSpPr/>
            <p:nvPr userDrawn="1"/>
          </p:nvSpPr>
          <p:spPr>
            <a:xfrm>
              <a:off x="6804379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5" name="Rectangle 17">
              <a:extLst>
                <a:ext uri="{FF2B5EF4-FFF2-40B4-BE49-F238E27FC236}">
                  <a16:creationId xmlns:a16="http://schemas.microsoft.com/office/drawing/2014/main" id="{E1FCF934-E70C-2AC0-5385-51F85386904F}"/>
                </a:ext>
              </a:extLst>
            </p:cNvPr>
            <p:cNvSpPr/>
            <p:nvPr userDrawn="1"/>
          </p:nvSpPr>
          <p:spPr>
            <a:xfrm>
              <a:off x="7308567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9F3BFAD7-FB6D-B61D-0C0D-CD5CFE5CE41D}"/>
                </a:ext>
              </a:extLst>
            </p:cNvPr>
            <p:cNvSpPr/>
            <p:nvPr userDrawn="1"/>
          </p:nvSpPr>
          <p:spPr>
            <a:xfrm>
              <a:off x="7812229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BBF09FF1-83BB-A297-DC31-911B00DA8E3E}"/>
                </a:ext>
              </a:extLst>
            </p:cNvPr>
            <p:cNvSpPr/>
            <p:nvPr userDrawn="1"/>
          </p:nvSpPr>
          <p:spPr>
            <a:xfrm>
              <a:off x="8316416" y="4865360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8" name="Rectangle 20">
              <a:extLst>
                <a:ext uri="{FF2B5EF4-FFF2-40B4-BE49-F238E27FC236}">
                  <a16:creationId xmlns:a16="http://schemas.microsoft.com/office/drawing/2014/main" id="{8862248D-086E-6626-923D-61AC5202B46C}"/>
                </a:ext>
              </a:extLst>
            </p:cNvPr>
            <p:cNvSpPr/>
            <p:nvPr userDrawn="1"/>
          </p:nvSpPr>
          <p:spPr>
            <a:xfrm>
              <a:off x="8820603" y="4865360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9" name="Rectangle 21">
              <a:extLst>
                <a:ext uri="{FF2B5EF4-FFF2-40B4-BE49-F238E27FC236}">
                  <a16:creationId xmlns:a16="http://schemas.microsoft.com/office/drawing/2014/main" id="{FD331AFC-8E8B-83CC-DCEA-5670FDC0C906}"/>
                </a:ext>
              </a:extLst>
            </p:cNvPr>
            <p:cNvSpPr/>
            <p:nvPr userDrawn="1"/>
          </p:nvSpPr>
          <p:spPr>
            <a:xfrm>
              <a:off x="9324791" y="487144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0" name="Rectangle 22">
              <a:extLst>
                <a:ext uri="{FF2B5EF4-FFF2-40B4-BE49-F238E27FC236}">
                  <a16:creationId xmlns:a16="http://schemas.microsoft.com/office/drawing/2014/main" id="{3D3A69D1-EFC0-FE74-FE06-D7750886B1B9}"/>
                </a:ext>
              </a:extLst>
            </p:cNvPr>
            <p:cNvSpPr/>
            <p:nvPr userDrawn="1"/>
          </p:nvSpPr>
          <p:spPr>
            <a:xfrm>
              <a:off x="9828453" y="487144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</p:grpSp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329275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0" y="1865446"/>
            <a:ext cx="24384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7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8777481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gradFill rotWithShape="0">
          <a:gsLst>
            <a:gs pos="0">
              <a:schemeClr val="bg1"/>
            </a:gs>
            <a:gs pos="100000">
              <a:srgbClr val="E5EFE2">
                <a:alpha val="0"/>
              </a:srgbClr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329275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0" y="1865446"/>
            <a:ext cx="24384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7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4331118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55AC20E-BC01-0B0D-4016-8C712026B0EF}"/>
              </a:ext>
            </a:extLst>
          </p:cNvPr>
          <p:cNvSpPr/>
          <p:nvPr userDrawn="1"/>
        </p:nvSpPr>
        <p:spPr>
          <a:xfrm>
            <a:off x="287338" y="328613"/>
            <a:ext cx="23809325" cy="1305877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4934" kern="0">
              <a:sym typeface="Open San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521296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0" y="2057467"/>
            <a:ext cx="24384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7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81121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46662A4-0105-AD68-7F3A-9B20948D50C6}"/>
              </a:ext>
            </a:extLst>
          </p:cNvPr>
          <p:cNvSpPr/>
          <p:nvPr userDrawn="1"/>
        </p:nvSpPr>
        <p:spPr>
          <a:xfrm>
            <a:off x="287338" y="3017838"/>
            <a:ext cx="23809325" cy="10369550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4934" kern="0">
              <a:sym typeface="Open Sans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329275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0" y="1865446"/>
            <a:ext cx="24384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733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3079010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8601294-2FBC-20CA-0DF1-B6711B1D5ABB}"/>
              </a:ext>
            </a:extLst>
          </p:cNvPr>
          <p:cNvSpPr/>
          <p:nvPr userDrawn="1"/>
        </p:nvSpPr>
        <p:spPr>
          <a:xfrm>
            <a:off x="5776913" y="3560763"/>
            <a:ext cx="18607087" cy="2697162"/>
          </a:xfrm>
          <a:prstGeom prst="rect">
            <a:avLst/>
          </a:prstGeom>
          <a:solidFill>
            <a:schemeClr val="accent1">
              <a:lumMod val="40000"/>
              <a:lumOff val="6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0595B91-5D26-08D2-FB3B-BF83D60A9663}"/>
              </a:ext>
            </a:extLst>
          </p:cNvPr>
          <p:cNvSpPr/>
          <p:nvPr userDrawn="1"/>
        </p:nvSpPr>
        <p:spPr>
          <a:xfrm>
            <a:off x="5776913" y="6740525"/>
            <a:ext cx="18607087" cy="2698750"/>
          </a:xfrm>
          <a:prstGeom prst="rect">
            <a:avLst/>
          </a:prstGeom>
          <a:solidFill>
            <a:schemeClr val="accent2">
              <a:lumMod val="40000"/>
              <a:lumOff val="6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B69960-895D-B805-1D05-EFF45C8B3BE3}"/>
              </a:ext>
            </a:extLst>
          </p:cNvPr>
          <p:cNvSpPr/>
          <p:nvPr userDrawn="1"/>
        </p:nvSpPr>
        <p:spPr>
          <a:xfrm>
            <a:off x="5776913" y="9920288"/>
            <a:ext cx="18607087" cy="2698750"/>
          </a:xfrm>
          <a:prstGeom prst="rect">
            <a:avLst/>
          </a:prstGeom>
          <a:solidFill>
            <a:schemeClr val="accent3">
              <a:lumMod val="20000"/>
              <a:lumOff val="8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688BDA9-D696-2A30-B532-15CF332AD8A7}"/>
              </a:ext>
            </a:extLst>
          </p:cNvPr>
          <p:cNvSpPr/>
          <p:nvPr userDrawn="1"/>
        </p:nvSpPr>
        <p:spPr>
          <a:xfrm>
            <a:off x="0" y="3560763"/>
            <a:ext cx="1365250" cy="269716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3C28C01-DE8B-89C2-1362-02860798A3EA}"/>
              </a:ext>
            </a:extLst>
          </p:cNvPr>
          <p:cNvSpPr/>
          <p:nvPr userDrawn="1"/>
        </p:nvSpPr>
        <p:spPr>
          <a:xfrm>
            <a:off x="0" y="6740525"/>
            <a:ext cx="1365250" cy="269875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2D1C5BE-F019-EB38-DB1C-BBA8B69090B8}"/>
              </a:ext>
            </a:extLst>
          </p:cNvPr>
          <p:cNvSpPr/>
          <p:nvPr userDrawn="1"/>
        </p:nvSpPr>
        <p:spPr>
          <a:xfrm>
            <a:off x="0" y="9920288"/>
            <a:ext cx="1365250" cy="2698750"/>
          </a:xfrm>
          <a:prstGeom prst="rect">
            <a:avLst/>
          </a:prstGeom>
          <a:solidFill>
            <a:schemeClr val="accent3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grpSp>
        <p:nvGrpSpPr>
          <p:cNvPr id="8" name="Group 2">
            <a:extLst>
              <a:ext uri="{FF2B5EF4-FFF2-40B4-BE49-F238E27FC236}">
                <a16:creationId xmlns:a16="http://schemas.microsoft.com/office/drawing/2014/main" id="{98C140E0-87AF-549A-E8C4-5DD70220FF2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6350" y="13462000"/>
            <a:ext cx="24377650" cy="282575"/>
            <a:chOff x="2267744" y="4865360"/>
            <a:chExt cx="8064896" cy="154663"/>
          </a:xfrm>
        </p:grpSpPr>
        <p:sp>
          <p:nvSpPr>
            <p:cNvPr id="9" name="Rectangle 1">
              <a:extLst>
                <a:ext uri="{FF2B5EF4-FFF2-40B4-BE49-F238E27FC236}">
                  <a16:creationId xmlns:a16="http://schemas.microsoft.com/office/drawing/2014/main" id="{24E135F7-DFCD-C855-D7FD-A8EAD47A911C}"/>
                </a:ext>
              </a:extLst>
            </p:cNvPr>
            <p:cNvSpPr/>
            <p:nvPr userDrawn="1"/>
          </p:nvSpPr>
          <p:spPr>
            <a:xfrm>
              <a:off x="2267744" y="4872311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 dirty="0">
                <a:sym typeface="Open Sans"/>
              </a:endParaRPr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D3260307-6BEA-2521-A030-145ADCB82596}"/>
                </a:ext>
              </a:extLst>
            </p:cNvPr>
            <p:cNvSpPr/>
            <p:nvPr userDrawn="1"/>
          </p:nvSpPr>
          <p:spPr>
            <a:xfrm>
              <a:off x="2771931" y="4872311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3" name="Rectangle 7">
              <a:extLst>
                <a:ext uri="{FF2B5EF4-FFF2-40B4-BE49-F238E27FC236}">
                  <a16:creationId xmlns:a16="http://schemas.microsoft.com/office/drawing/2014/main" id="{60FAFF59-E8FE-3906-5883-009A745B8FFD}"/>
                </a:ext>
              </a:extLst>
            </p:cNvPr>
            <p:cNvSpPr/>
            <p:nvPr userDrawn="1"/>
          </p:nvSpPr>
          <p:spPr>
            <a:xfrm>
              <a:off x="3276119" y="487057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4" name="Rectangle 8">
              <a:extLst>
                <a:ext uri="{FF2B5EF4-FFF2-40B4-BE49-F238E27FC236}">
                  <a16:creationId xmlns:a16="http://schemas.microsoft.com/office/drawing/2014/main" id="{A627DD00-93E4-127E-A4A2-71786EC0A106}"/>
                </a:ext>
              </a:extLst>
            </p:cNvPr>
            <p:cNvSpPr/>
            <p:nvPr userDrawn="1"/>
          </p:nvSpPr>
          <p:spPr>
            <a:xfrm>
              <a:off x="3779781" y="487057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5" name="Rectangle 11">
              <a:extLst>
                <a:ext uri="{FF2B5EF4-FFF2-40B4-BE49-F238E27FC236}">
                  <a16:creationId xmlns:a16="http://schemas.microsoft.com/office/drawing/2014/main" id="{72081D5F-5B66-BDED-120B-BED6160CE36D}"/>
                </a:ext>
              </a:extLst>
            </p:cNvPr>
            <p:cNvSpPr/>
            <p:nvPr userDrawn="1"/>
          </p:nvSpPr>
          <p:spPr>
            <a:xfrm>
              <a:off x="4283968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6" name="Rectangle 12">
              <a:extLst>
                <a:ext uri="{FF2B5EF4-FFF2-40B4-BE49-F238E27FC236}">
                  <a16:creationId xmlns:a16="http://schemas.microsoft.com/office/drawing/2014/main" id="{83488370-C697-F8E7-1C35-BD04752FDDBA}"/>
                </a:ext>
              </a:extLst>
            </p:cNvPr>
            <p:cNvSpPr/>
            <p:nvPr userDrawn="1"/>
          </p:nvSpPr>
          <p:spPr>
            <a:xfrm>
              <a:off x="4788155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7" name="Rectangle 13">
              <a:extLst>
                <a:ext uri="{FF2B5EF4-FFF2-40B4-BE49-F238E27FC236}">
                  <a16:creationId xmlns:a16="http://schemas.microsoft.com/office/drawing/2014/main" id="{D1FD963B-54D6-762B-01CF-B18187A232DC}"/>
                </a:ext>
              </a:extLst>
            </p:cNvPr>
            <p:cNvSpPr/>
            <p:nvPr userDrawn="1"/>
          </p:nvSpPr>
          <p:spPr>
            <a:xfrm>
              <a:off x="5292343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8" name="Rectangle 14">
              <a:extLst>
                <a:ext uri="{FF2B5EF4-FFF2-40B4-BE49-F238E27FC236}">
                  <a16:creationId xmlns:a16="http://schemas.microsoft.com/office/drawing/2014/main" id="{4D5C52A6-3B6C-9105-3C90-D20BA8462AC3}"/>
                </a:ext>
              </a:extLst>
            </p:cNvPr>
            <p:cNvSpPr/>
            <p:nvPr userDrawn="1"/>
          </p:nvSpPr>
          <p:spPr>
            <a:xfrm>
              <a:off x="5796005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9" name="Rectangle 15">
              <a:extLst>
                <a:ext uri="{FF2B5EF4-FFF2-40B4-BE49-F238E27FC236}">
                  <a16:creationId xmlns:a16="http://schemas.microsoft.com/office/drawing/2014/main" id="{F7CCA9EB-E940-668D-402C-EC9C4B9B9573}"/>
                </a:ext>
              </a:extLst>
            </p:cNvPr>
            <p:cNvSpPr/>
            <p:nvPr userDrawn="1"/>
          </p:nvSpPr>
          <p:spPr>
            <a:xfrm>
              <a:off x="6300192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0" name="Rectangle 16">
              <a:extLst>
                <a:ext uri="{FF2B5EF4-FFF2-40B4-BE49-F238E27FC236}">
                  <a16:creationId xmlns:a16="http://schemas.microsoft.com/office/drawing/2014/main" id="{D45E8462-2FAC-1463-3E81-1076CB55ECFA}"/>
                </a:ext>
              </a:extLst>
            </p:cNvPr>
            <p:cNvSpPr/>
            <p:nvPr userDrawn="1"/>
          </p:nvSpPr>
          <p:spPr>
            <a:xfrm>
              <a:off x="6804379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1" name="Rectangle 17">
              <a:extLst>
                <a:ext uri="{FF2B5EF4-FFF2-40B4-BE49-F238E27FC236}">
                  <a16:creationId xmlns:a16="http://schemas.microsoft.com/office/drawing/2014/main" id="{304EAC5E-C6C2-BE43-A270-5E77B3C0627E}"/>
                </a:ext>
              </a:extLst>
            </p:cNvPr>
            <p:cNvSpPr/>
            <p:nvPr userDrawn="1"/>
          </p:nvSpPr>
          <p:spPr>
            <a:xfrm>
              <a:off x="7308567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2" name="Rectangle 18">
              <a:extLst>
                <a:ext uri="{FF2B5EF4-FFF2-40B4-BE49-F238E27FC236}">
                  <a16:creationId xmlns:a16="http://schemas.microsoft.com/office/drawing/2014/main" id="{49DAB2CE-7EB7-58AE-0E1B-251B200563F7}"/>
                </a:ext>
              </a:extLst>
            </p:cNvPr>
            <p:cNvSpPr/>
            <p:nvPr userDrawn="1"/>
          </p:nvSpPr>
          <p:spPr>
            <a:xfrm>
              <a:off x="7812229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3" name="Rectangle 19">
              <a:extLst>
                <a:ext uri="{FF2B5EF4-FFF2-40B4-BE49-F238E27FC236}">
                  <a16:creationId xmlns:a16="http://schemas.microsoft.com/office/drawing/2014/main" id="{CF552F40-F19C-38FE-D338-0B1E9D4F877E}"/>
                </a:ext>
              </a:extLst>
            </p:cNvPr>
            <p:cNvSpPr/>
            <p:nvPr userDrawn="1"/>
          </p:nvSpPr>
          <p:spPr>
            <a:xfrm>
              <a:off x="8316416" y="4865360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7" name="Rectangle 20">
              <a:extLst>
                <a:ext uri="{FF2B5EF4-FFF2-40B4-BE49-F238E27FC236}">
                  <a16:creationId xmlns:a16="http://schemas.microsoft.com/office/drawing/2014/main" id="{F0F39333-430C-C820-8AB3-E16706A6C969}"/>
                </a:ext>
              </a:extLst>
            </p:cNvPr>
            <p:cNvSpPr/>
            <p:nvPr userDrawn="1"/>
          </p:nvSpPr>
          <p:spPr>
            <a:xfrm>
              <a:off x="8820603" y="4865360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8" name="Rectangle 21">
              <a:extLst>
                <a:ext uri="{FF2B5EF4-FFF2-40B4-BE49-F238E27FC236}">
                  <a16:creationId xmlns:a16="http://schemas.microsoft.com/office/drawing/2014/main" id="{751E385A-0EEB-D281-36A8-EAC36155A72D}"/>
                </a:ext>
              </a:extLst>
            </p:cNvPr>
            <p:cNvSpPr/>
            <p:nvPr userDrawn="1"/>
          </p:nvSpPr>
          <p:spPr>
            <a:xfrm>
              <a:off x="9324791" y="487144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9" name="Rectangle 22">
              <a:extLst>
                <a:ext uri="{FF2B5EF4-FFF2-40B4-BE49-F238E27FC236}">
                  <a16:creationId xmlns:a16="http://schemas.microsoft.com/office/drawing/2014/main" id="{43031243-7C79-7F81-363D-40A5C0EEAFD5}"/>
                </a:ext>
              </a:extLst>
            </p:cNvPr>
            <p:cNvSpPr/>
            <p:nvPr userDrawn="1"/>
          </p:nvSpPr>
          <p:spPr>
            <a:xfrm>
              <a:off x="9828453" y="487144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</p:grpSp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484352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0" y="2020523"/>
            <a:ext cx="24384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7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idx="1"/>
          </p:nvPr>
        </p:nvSpPr>
        <p:spPr>
          <a:xfrm>
            <a:off x="1822848" y="3560953"/>
            <a:ext cx="3456384" cy="269758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idx="12"/>
          </p:nvPr>
        </p:nvSpPr>
        <p:spPr>
          <a:xfrm>
            <a:off x="1822848" y="6741004"/>
            <a:ext cx="3456384" cy="269758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idx="13"/>
          </p:nvPr>
        </p:nvSpPr>
        <p:spPr>
          <a:xfrm>
            <a:off x="1822848" y="9921055"/>
            <a:ext cx="3456384" cy="269758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4658670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&amp; Subtitle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F350C525-20E7-A2D0-D47C-9A4530CFBC1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00" y="8089900"/>
            <a:ext cx="20980400" cy="562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id="{7C35F9E8-34AC-7150-EECC-5D5CAD9E6D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236200"/>
            <a:ext cx="13004800" cy="347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7">
            <a:extLst>
              <a:ext uri="{FF2B5EF4-FFF2-40B4-BE49-F238E27FC236}">
                <a16:creationId xmlns:a16="http://schemas.microsoft.com/office/drawing/2014/main" id="{8B0D8A91-0673-FA84-CF2B-1E221D26EEA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7113" y="1000125"/>
            <a:ext cx="7653337" cy="300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itle Text"/>
          <p:cNvSpPr txBox="1">
            <a:spLocks noGrp="1"/>
          </p:cNvSpPr>
          <p:nvPr>
            <p:ph type="title"/>
          </p:nvPr>
        </p:nvSpPr>
        <p:spPr>
          <a:xfrm>
            <a:off x="3708970" y="3814011"/>
            <a:ext cx="18897031" cy="5239142"/>
          </a:xfrm>
          <a:prstGeom prst="rect">
            <a:avLst/>
          </a:prstGeom>
        </p:spPr>
        <p:txBody>
          <a:bodyPr anchor="b"/>
          <a:lstStyle>
            <a:lvl1pPr algn="l">
              <a:lnSpc>
                <a:spcPct val="80000"/>
              </a:lnSpc>
              <a:defRPr sz="16000" b="0" i="0" cap="none" spc="-272">
                <a:solidFill>
                  <a:srgbClr val="004D44"/>
                </a:solidFill>
                <a:latin typeface="+mn-lt"/>
                <a:ea typeface="Calibri Light" charset="0"/>
                <a:cs typeface="Calibri Light" charset="0"/>
                <a:sym typeface="Open Sans Light"/>
              </a:defRPr>
            </a:lvl1pPr>
          </a:lstStyle>
          <a:p>
            <a:r>
              <a:rPr lang="en-GB"/>
              <a:t>Click to edit Master title style</a:t>
            </a:r>
            <a:endParaRPr dirty="0"/>
          </a:p>
        </p:txBody>
      </p:sp>
      <p:sp>
        <p:nvSpPr>
          <p:cNvPr id="4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3708970" y="9482323"/>
            <a:ext cx="18897031" cy="3006800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buClr>
                <a:srgbClr val="A39161"/>
              </a:buClr>
              <a:defRPr sz="3200" b="0" i="0" spc="0">
                <a:solidFill>
                  <a:srgbClr val="A39161"/>
                </a:solidFill>
                <a:latin typeface="+mn-lt"/>
                <a:ea typeface="Calibri Light" charset="0"/>
                <a:cs typeface="Calibri Light" charset="0"/>
              </a:defRPr>
            </a:lvl1pPr>
            <a:lvl2pPr indent="0" algn="l">
              <a:lnSpc>
                <a:spcPct val="120000"/>
              </a:lnSpc>
              <a:buClr>
                <a:srgbClr val="A39161"/>
              </a:buClr>
              <a:defRPr sz="3200" b="0" spc="0">
                <a:solidFill>
                  <a:srgbClr val="A39161"/>
                </a:solidFill>
                <a:latin typeface="+mn-lt"/>
                <a:ea typeface="Calibri" charset="0"/>
                <a:cs typeface="Calibri" charset="0"/>
                <a:sym typeface="Georgia"/>
              </a:defRPr>
            </a:lvl2pPr>
            <a:lvl3pPr algn="l">
              <a:lnSpc>
                <a:spcPct val="120000"/>
              </a:lnSpc>
              <a:buClr>
                <a:srgbClr val="A39161"/>
              </a:buClr>
              <a:defRPr sz="2400" b="0" i="1" spc="0">
                <a:solidFill>
                  <a:srgbClr val="A39161"/>
                </a:solidFill>
                <a:latin typeface="+mn-lt"/>
                <a:ea typeface="Calibri Light" charset="0"/>
                <a:cs typeface="Calibri Light" charset="0"/>
              </a:defRPr>
            </a:lvl3pPr>
            <a:lvl4pPr algn="l">
              <a:lnSpc>
                <a:spcPct val="120000"/>
              </a:lnSpc>
              <a:buClr>
                <a:srgbClr val="A39161"/>
              </a:buClr>
              <a:defRPr sz="2400" spc="0">
                <a:solidFill>
                  <a:srgbClr val="A39161"/>
                </a:solidFill>
                <a:latin typeface="+mn-lt"/>
                <a:ea typeface="Georgia"/>
                <a:cs typeface="Georgia"/>
                <a:sym typeface="Georgia"/>
              </a:defRPr>
            </a:lvl4pPr>
            <a:lvl5pPr algn="l">
              <a:lnSpc>
                <a:spcPct val="120000"/>
              </a:lnSpc>
              <a:buClr>
                <a:srgbClr val="A39161"/>
              </a:buClr>
              <a:defRPr sz="2400" b="0" i="1" spc="0">
                <a:solidFill>
                  <a:srgbClr val="A39161"/>
                </a:solidFill>
                <a:latin typeface="+mn-lt"/>
                <a:ea typeface="Calibri Light" charset="0"/>
                <a:cs typeface="Calibri Light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14481738"/>
      </p:ext>
    </p:extLst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entagon 1">
            <a:extLst>
              <a:ext uri="{FF2B5EF4-FFF2-40B4-BE49-F238E27FC236}">
                <a16:creationId xmlns:a16="http://schemas.microsoft.com/office/drawing/2014/main" id="{F9EB2109-7535-2810-7590-18A593CE82CC}"/>
              </a:ext>
            </a:extLst>
          </p:cNvPr>
          <p:cNvSpPr/>
          <p:nvPr userDrawn="1"/>
        </p:nvSpPr>
        <p:spPr>
          <a:xfrm>
            <a:off x="9504363" y="3890963"/>
            <a:ext cx="8831262" cy="960437"/>
          </a:xfrm>
          <a:prstGeom prst="homePlate">
            <a:avLst>
              <a:gd name="adj" fmla="val 58282"/>
            </a:avLst>
          </a:prstGeom>
          <a:solidFill>
            <a:schemeClr val="accent4">
              <a:lumMod val="60000"/>
              <a:lumOff val="40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sp>
        <p:nvSpPr>
          <p:cNvPr id="3" name="Pentagon 2">
            <a:extLst>
              <a:ext uri="{FF2B5EF4-FFF2-40B4-BE49-F238E27FC236}">
                <a16:creationId xmlns:a16="http://schemas.microsoft.com/office/drawing/2014/main" id="{B5B9490E-DEE8-15D2-4A33-AA734C2E3DF1}"/>
              </a:ext>
            </a:extLst>
          </p:cNvPr>
          <p:cNvSpPr/>
          <p:nvPr userDrawn="1"/>
        </p:nvSpPr>
        <p:spPr>
          <a:xfrm>
            <a:off x="9504363" y="5235575"/>
            <a:ext cx="9791700" cy="960438"/>
          </a:xfrm>
          <a:prstGeom prst="homePlate">
            <a:avLst>
              <a:gd name="adj" fmla="val 58282"/>
            </a:avLst>
          </a:prstGeom>
          <a:solidFill>
            <a:schemeClr val="accent3">
              <a:lumMod val="60000"/>
              <a:lumOff val="40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sp>
        <p:nvSpPr>
          <p:cNvPr id="4" name="Pentagon 3">
            <a:extLst>
              <a:ext uri="{FF2B5EF4-FFF2-40B4-BE49-F238E27FC236}">
                <a16:creationId xmlns:a16="http://schemas.microsoft.com/office/drawing/2014/main" id="{E8C77FB1-DD68-36E1-0D6F-8E3B8A779345}"/>
              </a:ext>
            </a:extLst>
          </p:cNvPr>
          <p:cNvSpPr/>
          <p:nvPr userDrawn="1"/>
        </p:nvSpPr>
        <p:spPr>
          <a:xfrm>
            <a:off x="9504363" y="6580188"/>
            <a:ext cx="10752137" cy="960437"/>
          </a:xfrm>
          <a:prstGeom prst="homePlate">
            <a:avLst>
              <a:gd name="adj" fmla="val 58282"/>
            </a:avLst>
          </a:prstGeom>
          <a:solidFill>
            <a:schemeClr val="accent2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sp>
        <p:nvSpPr>
          <p:cNvPr id="5" name="Pentagon 4">
            <a:extLst>
              <a:ext uri="{FF2B5EF4-FFF2-40B4-BE49-F238E27FC236}">
                <a16:creationId xmlns:a16="http://schemas.microsoft.com/office/drawing/2014/main" id="{965190BE-D517-E8A2-F99E-485F77E32037}"/>
              </a:ext>
            </a:extLst>
          </p:cNvPr>
          <p:cNvSpPr/>
          <p:nvPr userDrawn="1"/>
        </p:nvSpPr>
        <p:spPr>
          <a:xfrm>
            <a:off x="9504363" y="7859713"/>
            <a:ext cx="11710987" cy="960437"/>
          </a:xfrm>
          <a:prstGeom prst="homePlate">
            <a:avLst>
              <a:gd name="adj" fmla="val 58282"/>
            </a:avLst>
          </a:prstGeom>
          <a:solidFill>
            <a:schemeClr val="accent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pic>
        <p:nvPicPr>
          <p:cNvPr id="7" name="Picture 2" descr="D:\Fullppt\005-PNG이미지\노트북.png">
            <a:extLst>
              <a:ext uri="{FF2B5EF4-FFF2-40B4-BE49-F238E27FC236}">
                <a16:creationId xmlns:a16="http://schemas.microsoft.com/office/drawing/2014/main" id="{EE1EB8BB-6275-3F41-F2BC-F699C13649F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7275" y="3041650"/>
            <a:ext cx="13914438" cy="7077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2">
            <a:extLst>
              <a:ext uri="{FF2B5EF4-FFF2-40B4-BE49-F238E27FC236}">
                <a16:creationId xmlns:a16="http://schemas.microsoft.com/office/drawing/2014/main" id="{23579375-6E35-64BD-3B68-46ABD7AC105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6350" y="13462000"/>
            <a:ext cx="24377650" cy="282575"/>
            <a:chOff x="2267744" y="4865360"/>
            <a:chExt cx="8064896" cy="154663"/>
          </a:xfrm>
        </p:grpSpPr>
        <p:sp>
          <p:nvSpPr>
            <p:cNvPr id="9" name="Rectangle 1">
              <a:extLst>
                <a:ext uri="{FF2B5EF4-FFF2-40B4-BE49-F238E27FC236}">
                  <a16:creationId xmlns:a16="http://schemas.microsoft.com/office/drawing/2014/main" id="{B37F5038-C794-EB82-8E52-3DF771C9021A}"/>
                </a:ext>
              </a:extLst>
            </p:cNvPr>
            <p:cNvSpPr/>
            <p:nvPr userDrawn="1"/>
          </p:nvSpPr>
          <p:spPr>
            <a:xfrm>
              <a:off x="2267744" y="4872311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 dirty="0">
                <a:sym typeface="Open Sans"/>
              </a:endParaRPr>
            </a:p>
          </p:txBody>
        </p:sp>
        <p:sp>
          <p:nvSpPr>
            <p:cNvPr id="12" name="Rectangle 6">
              <a:extLst>
                <a:ext uri="{FF2B5EF4-FFF2-40B4-BE49-F238E27FC236}">
                  <a16:creationId xmlns:a16="http://schemas.microsoft.com/office/drawing/2014/main" id="{5BA20C35-0320-875D-A510-3480932693AA}"/>
                </a:ext>
              </a:extLst>
            </p:cNvPr>
            <p:cNvSpPr/>
            <p:nvPr userDrawn="1"/>
          </p:nvSpPr>
          <p:spPr>
            <a:xfrm>
              <a:off x="2771931" y="4872311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3" name="Rectangle 7">
              <a:extLst>
                <a:ext uri="{FF2B5EF4-FFF2-40B4-BE49-F238E27FC236}">
                  <a16:creationId xmlns:a16="http://schemas.microsoft.com/office/drawing/2014/main" id="{829829BB-784D-096E-C235-5310E3E59CD8}"/>
                </a:ext>
              </a:extLst>
            </p:cNvPr>
            <p:cNvSpPr/>
            <p:nvPr userDrawn="1"/>
          </p:nvSpPr>
          <p:spPr>
            <a:xfrm>
              <a:off x="3276119" y="487057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4" name="Rectangle 8">
              <a:extLst>
                <a:ext uri="{FF2B5EF4-FFF2-40B4-BE49-F238E27FC236}">
                  <a16:creationId xmlns:a16="http://schemas.microsoft.com/office/drawing/2014/main" id="{4AE3ABD8-6D39-F006-26E3-4DE38AA3101F}"/>
                </a:ext>
              </a:extLst>
            </p:cNvPr>
            <p:cNvSpPr/>
            <p:nvPr userDrawn="1"/>
          </p:nvSpPr>
          <p:spPr>
            <a:xfrm>
              <a:off x="3779781" y="487057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CCC752F-EC90-C1C7-EC51-9A9B437B9F7F}"/>
                </a:ext>
              </a:extLst>
            </p:cNvPr>
            <p:cNvSpPr/>
            <p:nvPr userDrawn="1"/>
          </p:nvSpPr>
          <p:spPr>
            <a:xfrm>
              <a:off x="4283968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C61A744-8A76-1613-FC9D-C7BC86521068}"/>
                </a:ext>
              </a:extLst>
            </p:cNvPr>
            <p:cNvSpPr/>
            <p:nvPr userDrawn="1"/>
          </p:nvSpPr>
          <p:spPr>
            <a:xfrm>
              <a:off x="4788155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990A955-F7CB-4090-EF83-32D648085D0C}"/>
                </a:ext>
              </a:extLst>
            </p:cNvPr>
            <p:cNvSpPr/>
            <p:nvPr userDrawn="1"/>
          </p:nvSpPr>
          <p:spPr>
            <a:xfrm>
              <a:off x="5292343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4A1A25-D06C-7C05-FB5C-A54DA761CDEF}"/>
                </a:ext>
              </a:extLst>
            </p:cNvPr>
            <p:cNvSpPr/>
            <p:nvPr userDrawn="1"/>
          </p:nvSpPr>
          <p:spPr>
            <a:xfrm>
              <a:off x="5796005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672D9017-0885-5632-B56F-8430318E434D}"/>
                </a:ext>
              </a:extLst>
            </p:cNvPr>
            <p:cNvSpPr/>
            <p:nvPr userDrawn="1"/>
          </p:nvSpPr>
          <p:spPr>
            <a:xfrm>
              <a:off x="6300192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80D39BFF-01AB-0FB9-0A13-2CD849E3C49C}"/>
                </a:ext>
              </a:extLst>
            </p:cNvPr>
            <p:cNvSpPr/>
            <p:nvPr userDrawn="1"/>
          </p:nvSpPr>
          <p:spPr>
            <a:xfrm>
              <a:off x="6804379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2448BC4C-E334-0FA4-C38F-BA4F2449B629}"/>
                </a:ext>
              </a:extLst>
            </p:cNvPr>
            <p:cNvSpPr/>
            <p:nvPr userDrawn="1"/>
          </p:nvSpPr>
          <p:spPr>
            <a:xfrm>
              <a:off x="7308567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A444ECF-337F-3D47-5459-2980BFD93CB5}"/>
                </a:ext>
              </a:extLst>
            </p:cNvPr>
            <p:cNvSpPr/>
            <p:nvPr userDrawn="1"/>
          </p:nvSpPr>
          <p:spPr>
            <a:xfrm>
              <a:off x="7812229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D39AC4F9-DF18-573A-32EA-668D3C517E76}"/>
                </a:ext>
              </a:extLst>
            </p:cNvPr>
            <p:cNvSpPr/>
            <p:nvPr userDrawn="1"/>
          </p:nvSpPr>
          <p:spPr>
            <a:xfrm>
              <a:off x="8316416" y="4865360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B81D33D3-14A6-3F0E-3936-AB3F988B62FB}"/>
                </a:ext>
              </a:extLst>
            </p:cNvPr>
            <p:cNvSpPr/>
            <p:nvPr userDrawn="1"/>
          </p:nvSpPr>
          <p:spPr>
            <a:xfrm>
              <a:off x="8820603" y="4865360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F782A63C-927E-DBC0-5240-17718F04F5A4}"/>
                </a:ext>
              </a:extLst>
            </p:cNvPr>
            <p:cNvSpPr/>
            <p:nvPr userDrawn="1"/>
          </p:nvSpPr>
          <p:spPr>
            <a:xfrm>
              <a:off x="9324791" y="487144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7EC44F2-3384-F91C-0D72-DAF322BF570D}"/>
                </a:ext>
              </a:extLst>
            </p:cNvPr>
            <p:cNvSpPr/>
            <p:nvPr userDrawn="1"/>
          </p:nvSpPr>
          <p:spPr>
            <a:xfrm>
              <a:off x="9828453" y="487144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</p:grpSp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484352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0" y="2020523"/>
            <a:ext cx="24384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7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idx="1"/>
          </p:nvPr>
        </p:nvSpPr>
        <p:spPr>
          <a:xfrm>
            <a:off x="2722684" y="3955384"/>
            <a:ext cx="6671421" cy="493197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44017075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1FED94D-1C6B-098C-993A-EF255C80C662}"/>
              </a:ext>
            </a:extLst>
          </p:cNvPr>
          <p:cNvSpPr/>
          <p:nvPr userDrawn="1"/>
        </p:nvSpPr>
        <p:spPr>
          <a:xfrm>
            <a:off x="0" y="0"/>
            <a:ext cx="24384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4934" kern="0">
              <a:sym typeface="Open Sans"/>
            </a:endParaRPr>
          </a:p>
        </p:txBody>
      </p:sp>
      <p:pic>
        <p:nvPicPr>
          <p:cNvPr id="3" name="Picture 2" descr="D:\Fullppt\PNG이미지\핸드폰2.png">
            <a:extLst>
              <a:ext uri="{FF2B5EF4-FFF2-40B4-BE49-F238E27FC236}">
                <a16:creationId xmlns:a16="http://schemas.microsoft.com/office/drawing/2014/main" id="{16947EB3-C368-26EE-7483-77E2B680F63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41575" y="2878138"/>
            <a:ext cx="8994775" cy="1089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2">
            <a:extLst>
              <a:ext uri="{FF2B5EF4-FFF2-40B4-BE49-F238E27FC236}">
                <a16:creationId xmlns:a16="http://schemas.microsoft.com/office/drawing/2014/main" id="{B60CBEC8-35A7-75BA-8674-B8B02058C04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6350" y="13462000"/>
            <a:ext cx="24377650" cy="282575"/>
            <a:chOff x="2267744" y="4865360"/>
            <a:chExt cx="8064896" cy="154663"/>
          </a:xfrm>
        </p:grpSpPr>
        <p:sp>
          <p:nvSpPr>
            <p:cNvPr id="5" name="Rectangle 1">
              <a:extLst>
                <a:ext uri="{FF2B5EF4-FFF2-40B4-BE49-F238E27FC236}">
                  <a16:creationId xmlns:a16="http://schemas.microsoft.com/office/drawing/2014/main" id="{BBE742C6-F53B-D537-0306-072953C4F1B6}"/>
                </a:ext>
              </a:extLst>
            </p:cNvPr>
            <p:cNvSpPr/>
            <p:nvPr userDrawn="1"/>
          </p:nvSpPr>
          <p:spPr>
            <a:xfrm>
              <a:off x="2267744" y="4872311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 dirty="0">
                <a:sym typeface="Open San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A81ACBA-3A65-58C1-F6F0-6A0DFBE613FF}"/>
                </a:ext>
              </a:extLst>
            </p:cNvPr>
            <p:cNvSpPr/>
            <p:nvPr userDrawn="1"/>
          </p:nvSpPr>
          <p:spPr>
            <a:xfrm>
              <a:off x="2771931" y="4872311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12BB025-570E-DB0D-59CA-443F1F44226D}"/>
                </a:ext>
              </a:extLst>
            </p:cNvPr>
            <p:cNvSpPr/>
            <p:nvPr userDrawn="1"/>
          </p:nvSpPr>
          <p:spPr>
            <a:xfrm>
              <a:off x="3276119" y="487057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97DEDBD-30E1-520A-91D2-8D20B12B3064}"/>
                </a:ext>
              </a:extLst>
            </p:cNvPr>
            <p:cNvSpPr/>
            <p:nvPr userDrawn="1"/>
          </p:nvSpPr>
          <p:spPr>
            <a:xfrm>
              <a:off x="3779781" y="487057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6925E555-3162-D94C-8513-19A5ED9887F3}"/>
                </a:ext>
              </a:extLst>
            </p:cNvPr>
            <p:cNvSpPr/>
            <p:nvPr userDrawn="1"/>
          </p:nvSpPr>
          <p:spPr>
            <a:xfrm>
              <a:off x="4283968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D4760E6-0CA5-E211-91C7-980B182F1A44}"/>
                </a:ext>
              </a:extLst>
            </p:cNvPr>
            <p:cNvSpPr/>
            <p:nvPr userDrawn="1"/>
          </p:nvSpPr>
          <p:spPr>
            <a:xfrm>
              <a:off x="4788155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54E2AB2-485E-6C9E-579B-7BF0A695DD70}"/>
                </a:ext>
              </a:extLst>
            </p:cNvPr>
            <p:cNvSpPr/>
            <p:nvPr userDrawn="1"/>
          </p:nvSpPr>
          <p:spPr>
            <a:xfrm>
              <a:off x="5292343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60B1483B-57F7-DB00-8640-F1A6BEEF8515}"/>
                </a:ext>
              </a:extLst>
            </p:cNvPr>
            <p:cNvSpPr/>
            <p:nvPr userDrawn="1"/>
          </p:nvSpPr>
          <p:spPr>
            <a:xfrm>
              <a:off x="5796005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9A607FC-0A7D-A18A-E01F-B34DEEB93AF7}"/>
                </a:ext>
              </a:extLst>
            </p:cNvPr>
            <p:cNvSpPr/>
            <p:nvPr userDrawn="1"/>
          </p:nvSpPr>
          <p:spPr>
            <a:xfrm>
              <a:off x="6300192" y="4868836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E3D450E-1E45-B967-0E20-1203F2985A4D}"/>
                </a:ext>
              </a:extLst>
            </p:cNvPr>
            <p:cNvSpPr/>
            <p:nvPr userDrawn="1"/>
          </p:nvSpPr>
          <p:spPr>
            <a:xfrm>
              <a:off x="6804379" y="4868836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60C7C4E-3CB3-9976-53A2-B28E610DD69F}"/>
                </a:ext>
              </a:extLst>
            </p:cNvPr>
            <p:cNvSpPr/>
            <p:nvPr userDrawn="1"/>
          </p:nvSpPr>
          <p:spPr>
            <a:xfrm>
              <a:off x="7308567" y="4867098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0BC4AEB-CEEB-8201-E4F7-EADF87D7D06C}"/>
                </a:ext>
              </a:extLst>
            </p:cNvPr>
            <p:cNvSpPr/>
            <p:nvPr userDrawn="1"/>
          </p:nvSpPr>
          <p:spPr>
            <a:xfrm>
              <a:off x="7812229" y="4867098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BB10A06-02F1-FA86-B3BB-9679F691E11E}"/>
                </a:ext>
              </a:extLst>
            </p:cNvPr>
            <p:cNvSpPr/>
            <p:nvPr userDrawn="1"/>
          </p:nvSpPr>
          <p:spPr>
            <a:xfrm>
              <a:off x="8316416" y="4865360"/>
              <a:ext cx="504187" cy="147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F61DE14-9911-9E5C-B440-858780782975}"/>
                </a:ext>
              </a:extLst>
            </p:cNvPr>
            <p:cNvSpPr/>
            <p:nvPr userDrawn="1"/>
          </p:nvSpPr>
          <p:spPr>
            <a:xfrm>
              <a:off x="8820603" y="4865360"/>
              <a:ext cx="504187" cy="1477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E069C5F-3DA1-926B-3719-2BE757664A4A}"/>
                </a:ext>
              </a:extLst>
            </p:cNvPr>
            <p:cNvSpPr/>
            <p:nvPr userDrawn="1"/>
          </p:nvSpPr>
          <p:spPr>
            <a:xfrm>
              <a:off x="9324791" y="4871443"/>
              <a:ext cx="503662" cy="1477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E3B90AA-6F36-7CAE-C145-B66FA53301CC}"/>
                </a:ext>
              </a:extLst>
            </p:cNvPr>
            <p:cNvSpPr/>
            <p:nvPr userDrawn="1"/>
          </p:nvSpPr>
          <p:spPr>
            <a:xfrm>
              <a:off x="9828453" y="4871443"/>
              <a:ext cx="504187" cy="14771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4934" kern="0">
                <a:sym typeface="Open Sans"/>
              </a:endParaRPr>
            </a:p>
          </p:txBody>
        </p:sp>
      </p:grpSp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484352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0" y="2020523"/>
            <a:ext cx="24384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733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idx="1"/>
          </p:nvPr>
        </p:nvSpPr>
        <p:spPr>
          <a:xfrm>
            <a:off x="17376577" y="3245743"/>
            <a:ext cx="5187907" cy="80137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28032338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4797F62-0A29-F011-D915-82966575940C}"/>
              </a:ext>
            </a:extLst>
          </p:cNvPr>
          <p:cNvSpPr/>
          <p:nvPr userDrawn="1"/>
        </p:nvSpPr>
        <p:spPr>
          <a:xfrm>
            <a:off x="287338" y="328613"/>
            <a:ext cx="23809325" cy="1305877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4934" kern="0">
              <a:sym typeface="Open Sans"/>
            </a:endParaRPr>
          </a:p>
        </p:txBody>
      </p:sp>
      <p:pic>
        <p:nvPicPr>
          <p:cNvPr id="3" name="Picture 2" descr="D:\Fullppt\005-PNG이미지\모니터.png">
            <a:extLst>
              <a:ext uri="{FF2B5EF4-FFF2-40B4-BE49-F238E27FC236}">
                <a16:creationId xmlns:a16="http://schemas.microsoft.com/office/drawing/2014/main" id="{662B1465-7BC7-59A8-0EA1-1A745F7EC49B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9388" y="3017838"/>
            <a:ext cx="8832850" cy="785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2" descr="D:\Fullppt\005-PNG이미지\모니터.png">
            <a:extLst>
              <a:ext uri="{FF2B5EF4-FFF2-40B4-BE49-F238E27FC236}">
                <a16:creationId xmlns:a16="http://schemas.microsoft.com/office/drawing/2014/main" id="{BB5B6B6C-F8CF-56AC-1304-C5A20A00582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4763" y="2979738"/>
            <a:ext cx="8832850" cy="785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521296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0" y="2057467"/>
            <a:ext cx="24384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7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idx="14"/>
          </p:nvPr>
        </p:nvSpPr>
        <p:spPr>
          <a:xfrm>
            <a:off x="3078452" y="3299493"/>
            <a:ext cx="8114776" cy="49120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5"/>
          </p:nvPr>
        </p:nvSpPr>
        <p:spPr>
          <a:xfrm>
            <a:off x="13063561" y="3261819"/>
            <a:ext cx="8114776" cy="49120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129667216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3"/>
          </p:nvPr>
        </p:nvSpPr>
        <p:spPr>
          <a:xfrm>
            <a:off x="0" y="0"/>
            <a:ext cx="12192000" cy="45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5"/>
          </p:nvPr>
        </p:nvSpPr>
        <p:spPr>
          <a:xfrm>
            <a:off x="12192000" y="4574517"/>
            <a:ext cx="12192000" cy="45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6"/>
          </p:nvPr>
        </p:nvSpPr>
        <p:spPr>
          <a:xfrm>
            <a:off x="0" y="9156000"/>
            <a:ext cx="12192000" cy="45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418027888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3"/>
          </p:nvPr>
        </p:nvSpPr>
        <p:spPr>
          <a:xfrm>
            <a:off x="10463808" y="0"/>
            <a:ext cx="13920192" cy="83941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"/>
          </p:nvPr>
        </p:nvSpPr>
        <p:spPr>
          <a:xfrm>
            <a:off x="1630827" y="7434064"/>
            <a:ext cx="7680853" cy="53765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57113093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/>
          </p:nvPr>
        </p:nvSpPr>
        <p:spPr>
          <a:xfrm>
            <a:off x="0" y="0"/>
            <a:ext cx="24384000" cy="877821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71218165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/>
          </p:nvPr>
        </p:nvSpPr>
        <p:spPr>
          <a:xfrm>
            <a:off x="0" y="0"/>
            <a:ext cx="24384000" cy="137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32453537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그림 개체 틀 14"/>
          <p:cNvSpPr>
            <a:spLocks noGrp="1"/>
          </p:cNvSpPr>
          <p:nvPr>
            <p:ph type="pic" idx="13"/>
          </p:nvPr>
        </p:nvSpPr>
        <p:spPr>
          <a:xfrm>
            <a:off x="0" y="0"/>
            <a:ext cx="11999979" cy="6665979"/>
          </a:xfrm>
          <a:custGeom>
            <a:avLst/>
            <a:gdLst>
              <a:gd name="connsiteX0" fmla="*/ 0 w 4499992"/>
              <a:gd name="connsiteY0" fmla="*/ 0 h 2499742"/>
              <a:gd name="connsiteX1" fmla="*/ 4499992 w 4499992"/>
              <a:gd name="connsiteY1" fmla="*/ 0 h 2499742"/>
              <a:gd name="connsiteX2" fmla="*/ 4499992 w 4499992"/>
              <a:gd name="connsiteY2" fmla="*/ 1368152 h 2499742"/>
              <a:gd name="connsiteX3" fmla="*/ 3372247 w 4499992"/>
              <a:gd name="connsiteY3" fmla="*/ 1368152 h 2499742"/>
              <a:gd name="connsiteX4" fmla="*/ 3372247 w 4499992"/>
              <a:gd name="connsiteY4" fmla="*/ 2499742 h 2499742"/>
              <a:gd name="connsiteX5" fmla="*/ 0 w 4499992"/>
              <a:gd name="connsiteY5" fmla="*/ 2499742 h 2499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9992" h="2499742">
                <a:moveTo>
                  <a:pt x="0" y="0"/>
                </a:moveTo>
                <a:lnTo>
                  <a:pt x="4499992" y="0"/>
                </a:lnTo>
                <a:lnTo>
                  <a:pt x="4499992" y="1368152"/>
                </a:lnTo>
                <a:lnTo>
                  <a:pt x="3372247" y="1368152"/>
                </a:lnTo>
                <a:lnTo>
                  <a:pt x="3372247" y="2499742"/>
                </a:lnTo>
                <a:lnTo>
                  <a:pt x="0" y="24997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4" name="그림 개체 틀 13"/>
          <p:cNvSpPr>
            <a:spLocks noGrp="1"/>
          </p:cNvSpPr>
          <p:nvPr>
            <p:ph type="pic" idx="15"/>
          </p:nvPr>
        </p:nvSpPr>
        <p:spPr>
          <a:xfrm>
            <a:off x="12384021" y="0"/>
            <a:ext cx="11999979" cy="6665979"/>
          </a:xfrm>
          <a:custGeom>
            <a:avLst/>
            <a:gdLst>
              <a:gd name="connsiteX0" fmla="*/ 0 w 4499992"/>
              <a:gd name="connsiteY0" fmla="*/ 0 h 2499742"/>
              <a:gd name="connsiteX1" fmla="*/ 4499992 w 4499992"/>
              <a:gd name="connsiteY1" fmla="*/ 0 h 2499742"/>
              <a:gd name="connsiteX2" fmla="*/ 4499992 w 4499992"/>
              <a:gd name="connsiteY2" fmla="*/ 2499742 h 2499742"/>
              <a:gd name="connsiteX3" fmla="*/ 1137667 w 4499992"/>
              <a:gd name="connsiteY3" fmla="*/ 2499742 h 2499742"/>
              <a:gd name="connsiteX4" fmla="*/ 1137667 w 4499992"/>
              <a:gd name="connsiteY4" fmla="*/ 1368152 h 2499742"/>
              <a:gd name="connsiteX5" fmla="*/ 0 w 4499992"/>
              <a:gd name="connsiteY5" fmla="*/ 1368152 h 2499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9992" h="2499742">
                <a:moveTo>
                  <a:pt x="0" y="0"/>
                </a:moveTo>
                <a:lnTo>
                  <a:pt x="4499992" y="0"/>
                </a:lnTo>
                <a:lnTo>
                  <a:pt x="4499992" y="2499742"/>
                </a:lnTo>
                <a:lnTo>
                  <a:pt x="1137667" y="2499742"/>
                </a:lnTo>
                <a:lnTo>
                  <a:pt x="1137667" y="1368152"/>
                </a:lnTo>
                <a:lnTo>
                  <a:pt x="0" y="13681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3" name="그림 개체 틀 12"/>
          <p:cNvSpPr>
            <a:spLocks noGrp="1"/>
          </p:cNvSpPr>
          <p:nvPr>
            <p:ph type="pic" idx="16"/>
          </p:nvPr>
        </p:nvSpPr>
        <p:spPr>
          <a:xfrm>
            <a:off x="12384021" y="7050024"/>
            <a:ext cx="11999979" cy="6665979"/>
          </a:xfrm>
          <a:custGeom>
            <a:avLst/>
            <a:gdLst>
              <a:gd name="connsiteX0" fmla="*/ 1137667 w 4499992"/>
              <a:gd name="connsiteY0" fmla="*/ 0 h 2499742"/>
              <a:gd name="connsiteX1" fmla="*/ 4499992 w 4499992"/>
              <a:gd name="connsiteY1" fmla="*/ 0 h 2499742"/>
              <a:gd name="connsiteX2" fmla="*/ 4499992 w 4499992"/>
              <a:gd name="connsiteY2" fmla="*/ 2499742 h 2499742"/>
              <a:gd name="connsiteX3" fmla="*/ 0 w 4499992"/>
              <a:gd name="connsiteY3" fmla="*/ 2499742 h 2499742"/>
              <a:gd name="connsiteX4" fmla="*/ 0 w 4499992"/>
              <a:gd name="connsiteY4" fmla="*/ 1118616 h 2499742"/>
              <a:gd name="connsiteX5" fmla="*/ 1137667 w 4499992"/>
              <a:gd name="connsiteY5" fmla="*/ 1118616 h 2499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9992" h="2499742">
                <a:moveTo>
                  <a:pt x="1137667" y="0"/>
                </a:moveTo>
                <a:lnTo>
                  <a:pt x="4499992" y="0"/>
                </a:lnTo>
                <a:lnTo>
                  <a:pt x="4499992" y="2499742"/>
                </a:lnTo>
                <a:lnTo>
                  <a:pt x="0" y="2499742"/>
                </a:lnTo>
                <a:lnTo>
                  <a:pt x="0" y="1118616"/>
                </a:lnTo>
                <a:lnTo>
                  <a:pt x="1137667" y="111861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6" name="그림 개체 틀 15"/>
          <p:cNvSpPr>
            <a:spLocks noGrp="1"/>
          </p:cNvSpPr>
          <p:nvPr>
            <p:ph type="pic" idx="17"/>
          </p:nvPr>
        </p:nvSpPr>
        <p:spPr>
          <a:xfrm>
            <a:off x="0" y="7050024"/>
            <a:ext cx="11999979" cy="6665979"/>
          </a:xfrm>
          <a:custGeom>
            <a:avLst/>
            <a:gdLst>
              <a:gd name="connsiteX0" fmla="*/ 0 w 4499992"/>
              <a:gd name="connsiteY0" fmla="*/ 0 h 2499742"/>
              <a:gd name="connsiteX1" fmla="*/ 3372247 w 4499992"/>
              <a:gd name="connsiteY1" fmla="*/ 0 h 2499742"/>
              <a:gd name="connsiteX2" fmla="*/ 3372247 w 4499992"/>
              <a:gd name="connsiteY2" fmla="*/ 1118616 h 2499742"/>
              <a:gd name="connsiteX3" fmla="*/ 4499992 w 4499992"/>
              <a:gd name="connsiteY3" fmla="*/ 1118616 h 2499742"/>
              <a:gd name="connsiteX4" fmla="*/ 4499992 w 4499992"/>
              <a:gd name="connsiteY4" fmla="*/ 2499742 h 2499742"/>
              <a:gd name="connsiteX5" fmla="*/ 0 w 4499992"/>
              <a:gd name="connsiteY5" fmla="*/ 2499742 h 2499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9992" h="2499742">
                <a:moveTo>
                  <a:pt x="0" y="0"/>
                </a:moveTo>
                <a:lnTo>
                  <a:pt x="3372247" y="0"/>
                </a:lnTo>
                <a:lnTo>
                  <a:pt x="3372247" y="1118616"/>
                </a:lnTo>
                <a:lnTo>
                  <a:pt x="4499992" y="1118616"/>
                </a:lnTo>
                <a:lnTo>
                  <a:pt x="4499992" y="2499742"/>
                </a:lnTo>
                <a:lnTo>
                  <a:pt x="0" y="24997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3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18017255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D15D04B-CD56-408B-13BE-C4D27947AEEC}"/>
              </a:ext>
            </a:extLst>
          </p:cNvPr>
          <p:cNvSpPr/>
          <p:nvPr userDrawn="1"/>
        </p:nvSpPr>
        <p:spPr>
          <a:xfrm>
            <a:off x="9312275" y="6858000"/>
            <a:ext cx="575945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3200" kern="0">
              <a:solidFill>
                <a:schemeClr val="tx1">
                  <a:lumMod val="75000"/>
                  <a:lumOff val="25000"/>
                </a:schemeClr>
              </a:solidFill>
              <a:sym typeface="Open Sans"/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4"/>
          </p:nvPr>
        </p:nvSpPr>
        <p:spPr>
          <a:xfrm>
            <a:off x="15072320" y="6858000"/>
            <a:ext cx="931168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5"/>
          </p:nvPr>
        </p:nvSpPr>
        <p:spPr>
          <a:xfrm>
            <a:off x="2" y="6830616"/>
            <a:ext cx="4642125" cy="34563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6"/>
          </p:nvPr>
        </p:nvSpPr>
        <p:spPr>
          <a:xfrm>
            <a:off x="4639557" y="6830616"/>
            <a:ext cx="4672123" cy="34563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7"/>
          </p:nvPr>
        </p:nvSpPr>
        <p:spPr>
          <a:xfrm>
            <a:off x="0" y="10287000"/>
            <a:ext cx="9311680" cy="34563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8"/>
          </p:nvPr>
        </p:nvSpPr>
        <p:spPr>
          <a:xfrm>
            <a:off x="1219200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32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219215" indent="0">
              <a:buNone/>
              <a:defRPr sz="7467"/>
            </a:lvl2pPr>
            <a:lvl3pPr marL="2438430" indent="0">
              <a:buNone/>
              <a:defRPr sz="6400"/>
            </a:lvl3pPr>
            <a:lvl4pPr marL="3657646" indent="0">
              <a:buNone/>
              <a:defRPr sz="5333"/>
            </a:lvl4pPr>
            <a:lvl5pPr marL="4876861" indent="0">
              <a:buNone/>
              <a:defRPr sz="5333"/>
            </a:lvl5pPr>
            <a:lvl6pPr marL="6096076" indent="0">
              <a:buNone/>
              <a:defRPr sz="5333"/>
            </a:lvl6pPr>
            <a:lvl7pPr marL="7315291" indent="0">
              <a:buNone/>
              <a:defRPr sz="5333"/>
            </a:lvl7pPr>
            <a:lvl8pPr marL="8534507" indent="0">
              <a:buNone/>
              <a:defRPr sz="5333"/>
            </a:lvl8pPr>
            <a:lvl9pPr marL="9753722" indent="0">
              <a:buNone/>
              <a:defRPr sz="5333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04547190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337B98C-2F24-81EE-A040-84AC7D9D80D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44563" y="3017838"/>
            <a:ext cx="7599362" cy="9731375"/>
            <a:chOff x="354008" y="1131589"/>
            <a:chExt cx="2849840" cy="3649171"/>
          </a:xfrm>
        </p:grpSpPr>
        <p:sp>
          <p:nvSpPr>
            <p:cNvPr id="3" name="Rounded Rectangle 2">
              <a:extLst>
                <a:ext uri="{FF2B5EF4-FFF2-40B4-BE49-F238E27FC236}">
                  <a16:creationId xmlns:a16="http://schemas.microsoft.com/office/drawing/2014/main" id="{64F45736-D7BF-99A1-E153-3A6D48842548}"/>
                </a:ext>
              </a:extLst>
            </p:cNvPr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14934" kern="0" dirty="0">
                <a:sym typeface="Open Sans"/>
              </a:endParaRPr>
            </a:p>
          </p:txBody>
        </p:sp>
        <p:sp>
          <p:nvSpPr>
            <p:cNvPr id="4" name="Rounded Rectangle 3">
              <a:extLst>
                <a:ext uri="{FF2B5EF4-FFF2-40B4-BE49-F238E27FC236}">
                  <a16:creationId xmlns:a16="http://schemas.microsoft.com/office/drawing/2014/main" id="{07F251FE-5168-5D6B-64AA-CA9009253B40}"/>
                </a:ext>
              </a:extLst>
            </p:cNvPr>
            <p:cNvSpPr/>
            <p:nvPr/>
          </p:nvSpPr>
          <p:spPr>
            <a:xfrm>
              <a:off x="532011" y="1347682"/>
              <a:ext cx="108350" cy="3240202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14934" kern="0">
                <a:solidFill>
                  <a:schemeClr val="bg1"/>
                </a:solidFill>
                <a:sym typeface="Open Sans"/>
              </a:endParaRPr>
            </a:p>
          </p:txBody>
        </p:sp>
        <p:sp>
          <p:nvSpPr>
            <p:cNvPr id="5" name="Half Frame 4">
              <a:extLst>
                <a:ext uri="{FF2B5EF4-FFF2-40B4-BE49-F238E27FC236}">
                  <a16:creationId xmlns:a16="http://schemas.microsoft.com/office/drawing/2014/main" id="{C9F6555B-04FD-9575-ADEA-C813D735BDFF}"/>
                </a:ext>
              </a:extLst>
            </p:cNvPr>
            <p:cNvSpPr/>
            <p:nvPr/>
          </p:nvSpPr>
          <p:spPr>
            <a:xfrm rot="5400000">
              <a:off x="2592459" y="1238133"/>
              <a:ext cx="502431" cy="502458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14934" kern="0">
                <a:solidFill>
                  <a:schemeClr val="tx1"/>
                </a:solidFill>
                <a:sym typeface="Open Sans"/>
              </a:endParaRPr>
            </a:p>
          </p:txBody>
        </p:sp>
      </p:grpSp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0" y="329275"/>
            <a:ext cx="24384000" cy="15361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9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096690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Slide - Green">
    <p:bg>
      <p:bgPr>
        <a:gradFill rotWithShape="0">
          <a:gsLst>
            <a:gs pos="0">
              <a:srgbClr val="004039"/>
            </a:gs>
            <a:gs pos="100000">
              <a:srgbClr val="005A52"/>
            </a:gs>
          </a:gsLst>
          <a:lin ang="1704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>
            <a:extLst>
              <a:ext uri="{FF2B5EF4-FFF2-40B4-BE49-F238E27FC236}">
                <a16:creationId xmlns:a16="http://schemas.microsoft.com/office/drawing/2014/main" id="{D849AA14-D1D4-3C0C-F791-6788673F842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4300" y="950913"/>
            <a:ext cx="1474788" cy="200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7">
            <a:extLst>
              <a:ext uri="{FF2B5EF4-FFF2-40B4-BE49-F238E27FC236}">
                <a16:creationId xmlns:a16="http://schemas.microsoft.com/office/drawing/2014/main" id="{9E3E2272-7B58-1C40-7A96-7A73AB6B39D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00" y="8089900"/>
            <a:ext cx="20980400" cy="562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id="{9D3D6831-1247-D2E1-3324-02D5D118FE1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236200"/>
            <a:ext cx="13004800" cy="347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ialtas na hÉireann | Government of Ireland">
            <a:extLst>
              <a:ext uri="{FF2B5EF4-FFF2-40B4-BE49-F238E27FC236}">
                <a16:creationId xmlns:a16="http://schemas.microsoft.com/office/drawing/2014/main" id="{24A6AEA0-A31A-70BE-88AC-D0011F57DCA2}"/>
              </a:ext>
            </a:extLst>
          </p:cNvPr>
          <p:cNvSpPr txBox="1"/>
          <p:nvPr userDrawn="1"/>
        </p:nvSpPr>
        <p:spPr>
          <a:xfrm>
            <a:off x="5923851" y="12611807"/>
            <a:ext cx="11208196" cy="379591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>
              <a:defRPr sz="1800">
                <a:solidFill>
                  <a:srgbClr val="929292"/>
                </a:solidFill>
              </a:defRPr>
            </a:lvl1pPr>
          </a:lstStyle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An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Roinn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Dlí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Cirt,Gnóthaí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Baile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Imirce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| Department of Justice, Home Affairs and Migration</a:t>
            </a:r>
          </a:p>
        </p:txBody>
      </p:sp>
      <p:sp>
        <p:nvSpPr>
          <p:cNvPr id="13" name="Title Text"/>
          <p:cNvSpPr txBox="1">
            <a:spLocks noGrp="1"/>
          </p:cNvSpPr>
          <p:nvPr>
            <p:ph type="title"/>
          </p:nvPr>
        </p:nvSpPr>
        <p:spPr>
          <a:xfrm>
            <a:off x="5849709" y="4006515"/>
            <a:ext cx="16773591" cy="8145380"/>
          </a:xfrm>
          <a:prstGeom prst="rect">
            <a:avLst/>
          </a:prstGeom>
        </p:spPr>
        <p:txBody>
          <a:bodyPr anchorCtr="0"/>
          <a:lstStyle>
            <a:lvl1pPr algn="l">
              <a:lnSpc>
                <a:spcPct val="80000"/>
              </a:lnSpc>
              <a:defRPr sz="18000" b="0" i="0" cap="none" spc="-300">
                <a:solidFill>
                  <a:srgbClr val="FFFFFF"/>
                </a:solidFill>
                <a:latin typeface="+mn-lt"/>
                <a:ea typeface="Calibri Light" charset="0"/>
                <a:cs typeface="Calibri Light" charset="0"/>
                <a:sym typeface="Open Sans Light"/>
              </a:defRPr>
            </a:lvl1pPr>
          </a:lstStyle>
          <a:p>
            <a:r>
              <a:rPr lang="en-GB"/>
              <a:t>Click to edit Master title style</a:t>
            </a:r>
            <a:endParaRPr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5923850" y="1608757"/>
            <a:ext cx="15208951" cy="748365"/>
          </a:xfrm>
          <a:prstGeom prst="rect">
            <a:avLst/>
          </a:prstGeom>
        </p:spPr>
        <p:txBody>
          <a:bodyPr/>
          <a:lstStyle>
            <a:lvl1pPr algn="l">
              <a:defRPr sz="2800" b="0" i="0" spc="-10" baseline="0">
                <a:solidFill>
                  <a:schemeClr val="bg1"/>
                </a:solidFill>
                <a:latin typeface="+mn-lt"/>
                <a:ea typeface="Calibri Light" charset="0"/>
                <a:cs typeface="Calibri Light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/>
          </p:nvPr>
        </p:nvSpPr>
        <p:spPr>
          <a:xfrm>
            <a:off x="1155700" y="2706371"/>
            <a:ext cx="3708400" cy="9140724"/>
          </a:xfrm>
          <a:prstGeom prst="rect">
            <a:avLst/>
          </a:prstGeom>
        </p:spPr>
        <p:txBody>
          <a:bodyPr anchor="t"/>
          <a:lstStyle>
            <a:lvl1pPr>
              <a:defRPr sz="41000">
                <a:solidFill>
                  <a:srgbClr val="A3916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00337752"/>
      </p:ext>
    </p:extLst>
  </p:cSld>
  <p:clrMapOvr>
    <a:masterClrMapping/>
  </p:clrMapOvr>
  <p:transition spd="med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Slide -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>
            <a:extLst>
              <a:ext uri="{FF2B5EF4-FFF2-40B4-BE49-F238E27FC236}">
                <a16:creationId xmlns:a16="http://schemas.microsoft.com/office/drawing/2014/main" id="{29E90EE8-695A-BC98-9B0C-5F33B0CF95C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00" y="8089900"/>
            <a:ext cx="20980400" cy="562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7">
            <a:extLst>
              <a:ext uri="{FF2B5EF4-FFF2-40B4-BE49-F238E27FC236}">
                <a16:creationId xmlns:a16="http://schemas.microsoft.com/office/drawing/2014/main" id="{06E2754A-F67E-379D-01DE-72B295D8ED6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236200"/>
            <a:ext cx="13004800" cy="347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9">
            <a:extLst>
              <a:ext uri="{FF2B5EF4-FFF2-40B4-BE49-F238E27FC236}">
                <a16:creationId xmlns:a16="http://schemas.microsoft.com/office/drawing/2014/main" id="{7A9DCC51-795B-DCC6-4527-8D412C6F251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4300" y="950913"/>
            <a:ext cx="1474788" cy="200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ialtas na hÉireann | Government of Ireland">
            <a:extLst>
              <a:ext uri="{FF2B5EF4-FFF2-40B4-BE49-F238E27FC236}">
                <a16:creationId xmlns:a16="http://schemas.microsoft.com/office/drawing/2014/main" id="{750F680E-C4D8-74CD-10F0-CD0108A3AC74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5924550" y="12611100"/>
            <a:ext cx="11199813" cy="381000"/>
          </a:xfrm>
          <a:prstGeom prst="rect">
            <a:avLst/>
          </a:prstGeom>
          <a:noFill/>
          <a:ln>
            <a:noFill/>
          </a:ln>
        </p:spPr>
        <p:txBody>
          <a:bodyPr wrap="none" lIns="50800" tIns="50800" rIns="50800" bIns="50800" anchor="ctr">
            <a:spAutoFit/>
          </a:bodyPr>
          <a:lstStyle>
            <a:lvl1pPr>
              <a:defRPr sz="56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742950" indent="-285750">
              <a:defRPr sz="56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143000" indent="-228600">
              <a:defRPr sz="56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600200" indent="-228600">
              <a:defRPr sz="56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057400" indent="-228600">
              <a:defRPr sz="56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5146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29718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4290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38862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eaLnBrk="1">
              <a:defRPr/>
            </a:pPr>
            <a:r>
              <a:rPr lang="en-US" altLang="en-US" sz="1800" b="1" dirty="0">
                <a:solidFill>
                  <a:schemeClr val="tx2"/>
                </a:solidFill>
                <a:latin typeface="Arial" panose="020B0604020202020204" pitchFamily="34" charset="0"/>
              </a:rPr>
              <a:t>An </a:t>
            </a:r>
            <a:r>
              <a:rPr lang="en-US" altLang="en-US" sz="1800" b="1" dirty="0" err="1">
                <a:solidFill>
                  <a:schemeClr val="tx2"/>
                </a:solidFill>
                <a:latin typeface="Arial" panose="020B0604020202020204" pitchFamily="34" charset="0"/>
              </a:rPr>
              <a:t>Roinn</a:t>
            </a:r>
            <a:r>
              <a:rPr lang="en-US" altLang="en-US" sz="1800" b="1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800" b="1" dirty="0" err="1">
                <a:solidFill>
                  <a:schemeClr val="tx2"/>
                </a:solidFill>
                <a:latin typeface="Arial" panose="020B0604020202020204" pitchFamily="34" charset="0"/>
              </a:rPr>
              <a:t>Dlí</a:t>
            </a:r>
            <a:r>
              <a:rPr lang="en-US" altLang="en-US" sz="1800" b="1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800" b="1" dirty="0" err="1">
                <a:solidFill>
                  <a:schemeClr val="tx2"/>
                </a:solidFill>
                <a:latin typeface="Arial" panose="020B0604020202020204" pitchFamily="34" charset="0"/>
              </a:rPr>
              <a:t>agus</a:t>
            </a:r>
            <a:r>
              <a:rPr lang="en-US" altLang="en-US" sz="1800" b="1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800" b="1" dirty="0" err="1">
                <a:solidFill>
                  <a:schemeClr val="tx2"/>
                </a:solidFill>
                <a:latin typeface="Arial" panose="020B0604020202020204" pitchFamily="34" charset="0"/>
              </a:rPr>
              <a:t>Cirt,Gnóthaí</a:t>
            </a:r>
            <a:r>
              <a:rPr lang="en-US" altLang="en-US" sz="1800" b="1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800" b="1" dirty="0" err="1">
                <a:solidFill>
                  <a:schemeClr val="tx2"/>
                </a:solidFill>
                <a:latin typeface="Arial" panose="020B0604020202020204" pitchFamily="34" charset="0"/>
              </a:rPr>
              <a:t>Baile</a:t>
            </a:r>
            <a:r>
              <a:rPr lang="en-US" altLang="en-US" sz="1800" b="1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800" b="1" dirty="0" err="1">
                <a:solidFill>
                  <a:schemeClr val="tx2"/>
                </a:solidFill>
                <a:latin typeface="Arial" panose="020B0604020202020204" pitchFamily="34" charset="0"/>
              </a:rPr>
              <a:t>agus</a:t>
            </a:r>
            <a:r>
              <a:rPr lang="en-US" altLang="en-US" sz="1800" b="1" dirty="0">
                <a:solidFill>
                  <a:schemeClr val="tx2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800" b="1" dirty="0" err="1">
                <a:solidFill>
                  <a:schemeClr val="tx2"/>
                </a:solidFill>
                <a:latin typeface="Arial" panose="020B0604020202020204" pitchFamily="34" charset="0"/>
              </a:rPr>
              <a:t>Imirce</a:t>
            </a:r>
            <a:r>
              <a:rPr lang="en-US" altLang="en-US" sz="1800" b="1" dirty="0">
                <a:solidFill>
                  <a:schemeClr val="tx2"/>
                </a:solidFill>
                <a:latin typeface="Arial" panose="020B0604020202020204" pitchFamily="34" charset="0"/>
              </a:rPr>
              <a:t> | Department of Justice, Home Affairs and Migration</a:t>
            </a:r>
          </a:p>
        </p:txBody>
      </p:sp>
      <p:sp>
        <p:nvSpPr>
          <p:cNvPr id="13" name="Title Text"/>
          <p:cNvSpPr txBox="1">
            <a:spLocks noGrp="1"/>
          </p:cNvSpPr>
          <p:nvPr>
            <p:ph type="title"/>
          </p:nvPr>
        </p:nvSpPr>
        <p:spPr>
          <a:xfrm>
            <a:off x="5849709" y="4006515"/>
            <a:ext cx="16773591" cy="8145380"/>
          </a:xfrm>
          <a:prstGeom prst="rect">
            <a:avLst/>
          </a:prstGeom>
        </p:spPr>
        <p:txBody>
          <a:bodyPr anchorCtr="0"/>
          <a:lstStyle>
            <a:lvl1pPr algn="l">
              <a:lnSpc>
                <a:spcPct val="80000"/>
              </a:lnSpc>
              <a:defRPr sz="18000" b="0" i="0" cap="none" spc="-300">
                <a:solidFill>
                  <a:srgbClr val="004D44"/>
                </a:solidFill>
                <a:latin typeface="+mn-lt"/>
                <a:ea typeface="Calibri Light" charset="0"/>
                <a:cs typeface="Calibri Light" charset="0"/>
                <a:sym typeface="Open Sans Light"/>
              </a:defRPr>
            </a:lvl1pPr>
          </a:lstStyle>
          <a:p>
            <a:r>
              <a:rPr lang="en-GB"/>
              <a:t>Click to edit Master title style</a:t>
            </a:r>
            <a:endParaRPr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5923850" y="1608757"/>
            <a:ext cx="15208951" cy="748365"/>
          </a:xfrm>
          <a:prstGeom prst="rect">
            <a:avLst/>
          </a:prstGeom>
        </p:spPr>
        <p:txBody>
          <a:bodyPr/>
          <a:lstStyle>
            <a:lvl1pPr algn="l">
              <a:defRPr sz="2800" b="0" i="0" spc="-10" baseline="0">
                <a:solidFill>
                  <a:srgbClr val="004D44"/>
                </a:solidFill>
                <a:latin typeface="+mn-lt"/>
                <a:ea typeface="Calibri Light" charset="0"/>
                <a:cs typeface="Calibri Light" charset="0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2"/>
          </p:nvPr>
        </p:nvSpPr>
        <p:spPr>
          <a:xfrm>
            <a:off x="1155700" y="2706371"/>
            <a:ext cx="3708400" cy="9140724"/>
          </a:xfrm>
          <a:prstGeom prst="rect">
            <a:avLst/>
          </a:prstGeom>
        </p:spPr>
        <p:txBody>
          <a:bodyPr anchor="t"/>
          <a:lstStyle>
            <a:lvl1pPr>
              <a:defRPr sz="41000">
                <a:solidFill>
                  <a:srgbClr val="A39161"/>
                </a:solidFill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553042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(with Harp) - Green">
    <p:bg>
      <p:bgPr>
        <a:gradFill rotWithShape="0">
          <a:gsLst>
            <a:gs pos="0">
              <a:srgbClr val="004039"/>
            </a:gs>
            <a:gs pos="100000">
              <a:srgbClr val="005A52"/>
            </a:gs>
          </a:gsLst>
          <a:lin ang="1704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>
            <a:extLst>
              <a:ext uri="{FF2B5EF4-FFF2-40B4-BE49-F238E27FC236}">
                <a16:creationId xmlns:a16="http://schemas.microsoft.com/office/drawing/2014/main" id="{37D0D21E-6570-8590-D7ED-46E792184BF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00" y="8089900"/>
            <a:ext cx="20980400" cy="562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7">
            <a:extLst>
              <a:ext uri="{FF2B5EF4-FFF2-40B4-BE49-F238E27FC236}">
                <a16:creationId xmlns:a16="http://schemas.microsoft.com/office/drawing/2014/main" id="{F7D46A41-A2F0-4712-D8FD-EF015B03FCD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236200"/>
            <a:ext cx="13004800" cy="347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9">
            <a:extLst>
              <a:ext uri="{FF2B5EF4-FFF2-40B4-BE49-F238E27FC236}">
                <a16:creationId xmlns:a16="http://schemas.microsoft.com/office/drawing/2014/main" id="{D8E58915-0D2A-DDB1-96AF-4C69422658F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4300" y="950913"/>
            <a:ext cx="1474788" cy="200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ialtas na hÉireann | Government of Ireland">
            <a:extLst>
              <a:ext uri="{FF2B5EF4-FFF2-40B4-BE49-F238E27FC236}">
                <a16:creationId xmlns:a16="http://schemas.microsoft.com/office/drawing/2014/main" id="{0D66D91C-6F92-1C1F-011A-0CA53F0FDEC3}"/>
              </a:ext>
            </a:extLst>
          </p:cNvPr>
          <p:cNvSpPr txBox="1"/>
          <p:nvPr userDrawn="1"/>
        </p:nvSpPr>
        <p:spPr>
          <a:xfrm>
            <a:off x="1572081" y="12783555"/>
            <a:ext cx="11208196" cy="379591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>
              <a:defRPr sz="1800">
                <a:solidFill>
                  <a:srgbClr val="929292"/>
                </a:solidFill>
              </a:defRPr>
            </a:lvl1pPr>
          </a:lstStyle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An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Roinn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Dlí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Cirt,Gnóthaí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Baile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Imirce</a:t>
            </a:r>
            <a:r>
              <a:rPr lang="en-US" b="1" kern="0" dirty="0">
                <a:solidFill>
                  <a:schemeClr val="bg1"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| Department of Justice, Home Affairs and Migration</a:t>
            </a:r>
          </a:p>
        </p:txBody>
      </p:sp>
      <p:sp>
        <p:nvSpPr>
          <p:cNvPr id="9" name="Body Level One…"/>
          <p:cNvSpPr txBox="1">
            <a:spLocks noGrp="1"/>
          </p:cNvSpPr>
          <p:nvPr>
            <p:ph type="body" idx="1"/>
          </p:nvPr>
        </p:nvSpPr>
        <p:spPr>
          <a:xfrm>
            <a:off x="1441451" y="3556002"/>
            <a:ext cx="19770224" cy="8752305"/>
          </a:xfrm>
          <a:prstGeom prst="rect">
            <a:avLst/>
          </a:prstGeom>
        </p:spPr>
        <p:txBody>
          <a:bodyPr numCol="1" spcCol="1039079"/>
          <a:lstStyle>
            <a:lvl1pPr algn="l">
              <a:defRPr sz="18000" b="0" i="0" spc="-85">
                <a:solidFill>
                  <a:schemeClr val="bg1"/>
                </a:solidFill>
                <a:latin typeface="+mn-lt"/>
                <a:ea typeface="Calibri" charset="0"/>
                <a:cs typeface="Calibri" charset="0"/>
              </a:defRPr>
            </a:lvl1pPr>
            <a:lvl2pPr marL="0" indent="0" algn="l">
              <a:buClr>
                <a:schemeClr val="accent2">
                  <a:lumMod val="50000"/>
                </a:schemeClr>
              </a:buClr>
              <a:buFont typeface="Arial" charset="0"/>
              <a:buNone/>
              <a:defRPr sz="4400" b="0" i="0" spc="-85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2pPr>
            <a:lvl3pPr marL="1219200" indent="-609600" algn="l">
              <a:buClr>
                <a:schemeClr val="accent4">
                  <a:hueOff val="-1081314"/>
                  <a:satOff val="4338"/>
                  <a:lumOff val="-8931"/>
                </a:schemeClr>
              </a:buClr>
              <a:buSzPct val="100000"/>
              <a:buChar char="—"/>
              <a:defRPr sz="4400" b="0" i="1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3pPr>
            <a:lvl4pPr marL="1828800" indent="-609600" algn="l">
              <a:buClr>
                <a:srgbClr val="83BE41"/>
              </a:buClr>
              <a:buSzPct val="100000"/>
              <a:buFont typeface=".AppleSystemUIFont" charset="-120"/>
              <a:buChar char="—"/>
              <a:defRPr sz="4400" b="0" i="0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4pPr>
            <a:lvl5pPr marL="2413000" indent="-609600" algn="l">
              <a:buClr>
                <a:srgbClr val="929292"/>
              </a:buClr>
              <a:buSzPct val="100000"/>
              <a:buChar char="–"/>
              <a:defRPr sz="4400" b="0" i="1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84589262"/>
      </p:ext>
    </p:extLst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(with Harp)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>
            <a:extLst>
              <a:ext uri="{FF2B5EF4-FFF2-40B4-BE49-F238E27FC236}">
                <a16:creationId xmlns:a16="http://schemas.microsoft.com/office/drawing/2014/main" id="{FFBA907E-48A0-7926-6428-B937F8B17D9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236200"/>
            <a:ext cx="13004800" cy="347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7">
            <a:extLst>
              <a:ext uri="{FF2B5EF4-FFF2-40B4-BE49-F238E27FC236}">
                <a16:creationId xmlns:a16="http://schemas.microsoft.com/office/drawing/2014/main" id="{FFCEEC41-1A47-1F11-DC39-545AE9C42C4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00" y="8089900"/>
            <a:ext cx="20980400" cy="562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9">
            <a:extLst>
              <a:ext uri="{FF2B5EF4-FFF2-40B4-BE49-F238E27FC236}">
                <a16:creationId xmlns:a16="http://schemas.microsoft.com/office/drawing/2014/main" id="{50ED6156-6F86-984D-B342-F35F04C2FA6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4300" y="950913"/>
            <a:ext cx="1474788" cy="200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ialtas na hÉireann | Government of Ireland">
            <a:extLst>
              <a:ext uri="{FF2B5EF4-FFF2-40B4-BE49-F238E27FC236}">
                <a16:creationId xmlns:a16="http://schemas.microsoft.com/office/drawing/2014/main" id="{11B9E693-D762-3E8D-D848-B0B3908DB1F4}"/>
              </a:ext>
            </a:extLst>
          </p:cNvPr>
          <p:cNvSpPr txBox="1"/>
          <p:nvPr userDrawn="1"/>
        </p:nvSpPr>
        <p:spPr>
          <a:xfrm>
            <a:off x="1604038" y="12822359"/>
            <a:ext cx="11208196" cy="379591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>
              <a:defRPr sz="1800">
                <a:solidFill>
                  <a:srgbClr val="929292"/>
                </a:solidFill>
              </a:defRPr>
            </a:lvl1pPr>
          </a:lstStyle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An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Roinn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Dlí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Cirt,Gnóthaí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Baile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Imirce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| Department of Justice, Home Affairs and Migration</a:t>
            </a:r>
          </a:p>
        </p:txBody>
      </p:sp>
      <p:sp>
        <p:nvSpPr>
          <p:cNvPr id="43" name="Body Level One…"/>
          <p:cNvSpPr txBox="1">
            <a:spLocks noGrp="1"/>
          </p:cNvSpPr>
          <p:nvPr>
            <p:ph type="body" idx="1"/>
          </p:nvPr>
        </p:nvSpPr>
        <p:spPr>
          <a:xfrm>
            <a:off x="1441451" y="3556002"/>
            <a:ext cx="19770224" cy="8752305"/>
          </a:xfrm>
          <a:prstGeom prst="rect">
            <a:avLst/>
          </a:prstGeom>
        </p:spPr>
        <p:txBody>
          <a:bodyPr numCol="1" spcCol="1039079"/>
          <a:lstStyle>
            <a:lvl1pPr algn="l">
              <a:defRPr sz="18000" b="0" i="0" spc="-85">
                <a:solidFill>
                  <a:srgbClr val="004D44"/>
                </a:solidFill>
                <a:latin typeface="+mn-lt"/>
                <a:ea typeface="Calibri" charset="0"/>
                <a:cs typeface="Calibri" charset="0"/>
              </a:defRPr>
            </a:lvl1pPr>
            <a:lvl2pPr marL="0" indent="0" algn="l">
              <a:buClr>
                <a:schemeClr val="accent2">
                  <a:lumMod val="50000"/>
                </a:schemeClr>
              </a:buClr>
              <a:buFont typeface="Arial" charset="0"/>
              <a:buNone/>
              <a:defRPr sz="4400" b="0" i="0" spc="-85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2pPr>
            <a:lvl3pPr marL="1219200" indent="-609600" algn="l">
              <a:buClr>
                <a:schemeClr val="accent4">
                  <a:hueOff val="-1081314"/>
                  <a:satOff val="4338"/>
                  <a:lumOff val="-8931"/>
                </a:schemeClr>
              </a:buClr>
              <a:buSzPct val="100000"/>
              <a:buChar char="—"/>
              <a:defRPr sz="4400" b="0" i="1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3pPr>
            <a:lvl4pPr marL="1828800" indent="-609600" algn="l">
              <a:buClr>
                <a:srgbClr val="83BE41"/>
              </a:buClr>
              <a:buSzPct val="100000"/>
              <a:buFont typeface=".AppleSystemUIFont" charset="-120"/>
              <a:buChar char="—"/>
              <a:defRPr sz="4400" b="0" i="0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4pPr>
            <a:lvl5pPr marL="2413000" indent="-609600" algn="l">
              <a:buClr>
                <a:srgbClr val="929292"/>
              </a:buClr>
              <a:buSzPct val="100000"/>
              <a:buChar char="–"/>
              <a:defRPr sz="4400" b="0" i="1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27324041"/>
      </p:ext>
    </p:extLst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(with Har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>
            <a:extLst>
              <a:ext uri="{FF2B5EF4-FFF2-40B4-BE49-F238E27FC236}">
                <a16:creationId xmlns:a16="http://schemas.microsoft.com/office/drawing/2014/main" id="{206D1D32-302B-B625-E1D0-8D2231B16A7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4300" y="950913"/>
            <a:ext cx="1474788" cy="200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ialtas na hÉireann | Government of Ireland">
            <a:extLst>
              <a:ext uri="{FF2B5EF4-FFF2-40B4-BE49-F238E27FC236}">
                <a16:creationId xmlns:a16="http://schemas.microsoft.com/office/drawing/2014/main" id="{C1267D37-4E8F-D343-897B-AB431F8EC91C}"/>
              </a:ext>
            </a:extLst>
          </p:cNvPr>
          <p:cNvSpPr txBox="1"/>
          <p:nvPr userDrawn="1"/>
        </p:nvSpPr>
        <p:spPr>
          <a:xfrm>
            <a:off x="1572081" y="12801602"/>
            <a:ext cx="11208196" cy="379591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>
              <a:defRPr sz="1800">
                <a:solidFill>
                  <a:srgbClr val="929292"/>
                </a:solidFill>
              </a:defRPr>
            </a:lvl1pPr>
          </a:lstStyle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An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Roinn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Dlí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Cirt,Gnóthaí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Baile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Imirce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| Department of Justice, Home Affairs and Migration</a:t>
            </a:r>
          </a:p>
        </p:txBody>
      </p:sp>
      <p:sp>
        <p:nvSpPr>
          <p:cNvPr id="43" name="Body Level One…"/>
          <p:cNvSpPr txBox="1">
            <a:spLocks noGrp="1"/>
          </p:cNvSpPr>
          <p:nvPr>
            <p:ph type="body" idx="1"/>
          </p:nvPr>
        </p:nvSpPr>
        <p:spPr>
          <a:xfrm>
            <a:off x="1441451" y="3556002"/>
            <a:ext cx="19770224" cy="8752305"/>
          </a:xfrm>
          <a:prstGeom prst="rect">
            <a:avLst/>
          </a:prstGeom>
        </p:spPr>
        <p:txBody>
          <a:bodyPr numCol="1" spcCol="1039079"/>
          <a:lstStyle>
            <a:lvl1pPr algn="l">
              <a:defRPr sz="18000" b="0" i="0" spc="-85">
                <a:solidFill>
                  <a:srgbClr val="004D44"/>
                </a:solidFill>
                <a:latin typeface="+mn-lt"/>
                <a:ea typeface="Calibri" charset="0"/>
                <a:cs typeface="Calibri" charset="0"/>
              </a:defRPr>
            </a:lvl1pPr>
            <a:lvl2pPr marL="0" indent="0" algn="l">
              <a:buClr>
                <a:schemeClr val="accent2">
                  <a:lumMod val="50000"/>
                </a:schemeClr>
              </a:buClr>
              <a:buFont typeface="Arial" charset="0"/>
              <a:buNone/>
              <a:defRPr sz="4400" b="0" i="0" spc="-85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2pPr>
            <a:lvl3pPr marL="1219200" indent="-609600" algn="l">
              <a:buClr>
                <a:schemeClr val="accent4">
                  <a:hueOff val="-1081314"/>
                  <a:satOff val="4338"/>
                  <a:lumOff val="-8931"/>
                </a:schemeClr>
              </a:buClr>
              <a:buSzPct val="100000"/>
              <a:buChar char="—"/>
              <a:defRPr sz="4400" b="0" i="1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3pPr>
            <a:lvl4pPr marL="1828800" indent="-609600" algn="l">
              <a:buClr>
                <a:srgbClr val="83BE41"/>
              </a:buClr>
              <a:buSzPct val="100000"/>
              <a:buFont typeface=".AppleSystemUIFont" charset="-120"/>
              <a:buChar char="—"/>
              <a:defRPr sz="4400" b="0" i="0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4pPr>
            <a:lvl5pPr marL="2413000" indent="-609600" algn="l">
              <a:buClr>
                <a:srgbClr val="929292"/>
              </a:buClr>
              <a:buSzPct val="100000"/>
              <a:buChar char="–"/>
              <a:defRPr sz="4400" b="0" i="1">
                <a:solidFill>
                  <a:srgbClr val="5E5E5E"/>
                </a:solidFill>
                <a:latin typeface="+mn-lt"/>
                <a:ea typeface="Calibri Light" charset="0"/>
                <a:cs typeface="Calibri Light" charset="0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33698955"/>
      </p:ext>
    </p:extLst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>
            <a:extLst>
              <a:ext uri="{FF2B5EF4-FFF2-40B4-BE49-F238E27FC236}">
                <a16:creationId xmlns:a16="http://schemas.microsoft.com/office/drawing/2014/main" id="{1E94DFA2-B531-1193-58DE-EEB0BFBF476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04300" y="950913"/>
            <a:ext cx="1474788" cy="200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ialtas na hÉireann | Government of Ireland">
            <a:extLst>
              <a:ext uri="{FF2B5EF4-FFF2-40B4-BE49-F238E27FC236}">
                <a16:creationId xmlns:a16="http://schemas.microsoft.com/office/drawing/2014/main" id="{35837359-48FE-CEBA-8754-72A24D12E75C}"/>
              </a:ext>
            </a:extLst>
          </p:cNvPr>
          <p:cNvSpPr txBox="1"/>
          <p:nvPr userDrawn="1"/>
        </p:nvSpPr>
        <p:spPr>
          <a:xfrm>
            <a:off x="1572081" y="12801602"/>
            <a:ext cx="11208196" cy="379591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>
              <a:defRPr sz="1800">
                <a:solidFill>
                  <a:srgbClr val="929292"/>
                </a:solidFill>
              </a:defRPr>
            </a:lvl1pPr>
          </a:lstStyle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An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Roinn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Dlí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Cirt,Gnóthaí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Baile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Imirce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| Department of Justice, Home Affairs and Migration</a:t>
            </a:r>
          </a:p>
        </p:txBody>
      </p:sp>
      <p:sp>
        <p:nvSpPr>
          <p:cNvPr id="42" name="Title Text"/>
          <p:cNvSpPr txBox="1">
            <a:spLocks noGrp="1"/>
          </p:cNvSpPr>
          <p:nvPr>
            <p:ph type="title"/>
          </p:nvPr>
        </p:nvSpPr>
        <p:spPr>
          <a:xfrm>
            <a:off x="1441451" y="946150"/>
            <a:ext cx="19325056" cy="2286000"/>
          </a:xfrm>
          <a:prstGeom prst="rect">
            <a:avLst/>
          </a:prstGeom>
        </p:spPr>
        <p:txBody>
          <a:bodyPr/>
          <a:lstStyle>
            <a:lvl1pPr algn="l">
              <a:lnSpc>
                <a:spcPct val="80000"/>
              </a:lnSpc>
              <a:defRPr sz="9600" b="1" cap="none" spc="-180" baseline="0">
                <a:solidFill>
                  <a:srgbClr val="004E46"/>
                </a:solidFill>
                <a:latin typeface="+mn-lt"/>
                <a:ea typeface="Calibri" charset="0"/>
                <a:cs typeface="Calibri" charset="0"/>
              </a:defRPr>
            </a:lvl1pPr>
          </a:lstStyle>
          <a:p>
            <a:r>
              <a:rPr lang="en-GB"/>
              <a:t>Click to edit Master title style</a:t>
            </a:r>
            <a:endParaRPr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2007850" y="3556002"/>
            <a:ext cx="11233151" cy="8644021"/>
          </a:xfrm>
          <a:prstGeom prst="rect">
            <a:avLst/>
          </a:prstGeom>
        </p:spPr>
        <p:txBody>
          <a:bodyPr/>
          <a:lstStyle>
            <a:lvl1pPr>
              <a:defRPr sz="6000">
                <a:latin typeface="+mn-lt"/>
              </a:defRPr>
            </a:lvl1pPr>
          </a:lstStyle>
          <a:p>
            <a:pPr lvl="0"/>
            <a:r>
              <a:rPr lang="en-GB" noProof="0">
                <a:sym typeface="Open Sans"/>
              </a:rPr>
              <a:t>Click icon to add picture</a:t>
            </a:r>
            <a:endParaRPr lang="en-US" noProof="0" dirty="0">
              <a:sym typeface="Open Sans"/>
            </a:endParaRPr>
          </a:p>
        </p:txBody>
      </p:sp>
      <p:sp>
        <p:nvSpPr>
          <p:cNvPr id="8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1462298" y="3556001"/>
            <a:ext cx="9856787" cy="8644021"/>
          </a:xfrm>
          <a:prstGeom prst="rect">
            <a:avLst/>
          </a:prstGeom>
        </p:spPr>
        <p:txBody>
          <a:bodyPr/>
          <a:lstStyle>
            <a:lvl1pPr algn="l">
              <a:defRPr sz="6000" spc="-160" baseline="0">
                <a:solidFill>
                  <a:srgbClr val="5E5E5E"/>
                </a:solidFill>
                <a:latin typeface="+mn-lt"/>
              </a:defRPr>
            </a:lvl1pPr>
            <a:lvl2pPr marL="0" indent="-857250" algn="l">
              <a:buClr>
                <a:srgbClr val="83BE41"/>
              </a:buClr>
              <a:buFont typeface=".AppleSystemUIFont" charset="-120"/>
              <a:buChar char="—"/>
              <a:defRPr sz="6000" spc="-160" baseline="0">
                <a:solidFill>
                  <a:srgbClr val="5E5E5E"/>
                </a:solidFill>
                <a:latin typeface="+mn-lt"/>
              </a:defRPr>
            </a:lvl2pPr>
            <a:lvl3pPr marL="1440000" indent="-857250" algn="l">
              <a:buClr>
                <a:srgbClr val="83BE41"/>
              </a:buClr>
              <a:buFont typeface=".AppleSystemUIFont" charset="-120"/>
              <a:buChar char="—"/>
              <a:defRPr sz="6000" i="1" spc="-160" baseline="0">
                <a:solidFill>
                  <a:srgbClr val="5E5E5E"/>
                </a:solidFill>
                <a:latin typeface="+mn-lt"/>
              </a:defRPr>
            </a:lvl3pPr>
            <a:lvl4pPr marL="2160000" indent="-685800" algn="l">
              <a:buClr>
                <a:srgbClr val="83BE41"/>
              </a:buClr>
              <a:buFont typeface=".AppleSystemUIFont" charset="-120"/>
              <a:buChar char="—"/>
              <a:defRPr sz="4800" spc="-160" baseline="0">
                <a:solidFill>
                  <a:srgbClr val="5E5E5E"/>
                </a:solidFill>
                <a:latin typeface="+mn-lt"/>
              </a:defRPr>
            </a:lvl4pPr>
            <a:lvl5pPr marL="3060000" indent="-685800" algn="l">
              <a:buClr>
                <a:srgbClr val="83BE41"/>
              </a:buClr>
              <a:buFont typeface=".AppleSystemUIFont" charset="-120"/>
              <a:buChar char="–"/>
              <a:defRPr sz="4800" i="1" spc="-160" baseline="0">
                <a:solidFill>
                  <a:srgbClr val="5E5E5E"/>
                </a:solidFill>
                <a:latin typeface="+mn-lt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9771549"/>
      </p:ext>
    </p:extLst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&amp; Image (Al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ialtas na hÉireann | Government of Ireland">
            <a:extLst>
              <a:ext uri="{FF2B5EF4-FFF2-40B4-BE49-F238E27FC236}">
                <a16:creationId xmlns:a16="http://schemas.microsoft.com/office/drawing/2014/main" id="{FE6E5E1E-A56B-A57B-3F7D-2409AB457FD7}"/>
              </a:ext>
            </a:extLst>
          </p:cNvPr>
          <p:cNvSpPr txBox="1"/>
          <p:nvPr userDrawn="1"/>
        </p:nvSpPr>
        <p:spPr>
          <a:xfrm>
            <a:off x="1572081" y="12801602"/>
            <a:ext cx="11208196" cy="379591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l">
              <a:defRPr sz="1800">
                <a:solidFill>
                  <a:srgbClr val="929292"/>
                </a:solidFill>
              </a:defRPr>
            </a:lvl1pPr>
          </a:lstStyle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An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Roinn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Dlí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Cirt,Gnóthaí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Baile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agus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</a:t>
            </a:r>
            <a:r>
              <a:rPr lang="en-US" b="1" kern="0" dirty="0" err="1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Imirce</a:t>
            </a:r>
            <a:r>
              <a:rPr lang="en-US" b="1" kern="0" dirty="0">
                <a:solidFill>
                  <a:schemeClr val="tx1">
                    <a:lumMod val="85000"/>
                    <a:lumOff val="15000"/>
                    <a:alpha val="45000"/>
                  </a:schemeClr>
                </a:solidFill>
                <a:latin typeface="+mn-lt"/>
                <a:ea typeface="Open Sans"/>
                <a:cs typeface="Open Sans"/>
                <a:sym typeface="Open Sans"/>
              </a:rPr>
              <a:t> | Department of Justice, Home Affairs and Migration</a:t>
            </a:r>
          </a:p>
        </p:txBody>
      </p:sp>
      <p:sp>
        <p:nvSpPr>
          <p:cNvPr id="42" name="Title Text"/>
          <p:cNvSpPr txBox="1">
            <a:spLocks noGrp="1"/>
          </p:cNvSpPr>
          <p:nvPr>
            <p:ph type="title"/>
          </p:nvPr>
        </p:nvSpPr>
        <p:spPr>
          <a:xfrm>
            <a:off x="1441451" y="2157112"/>
            <a:ext cx="9877339" cy="2901242"/>
          </a:xfrm>
          <a:prstGeom prst="rect">
            <a:avLst/>
          </a:prstGeom>
        </p:spPr>
        <p:txBody>
          <a:bodyPr/>
          <a:lstStyle>
            <a:lvl1pPr algn="l">
              <a:lnSpc>
                <a:spcPct val="80000"/>
              </a:lnSpc>
              <a:defRPr sz="7000" b="1" cap="none" spc="0">
                <a:solidFill>
                  <a:srgbClr val="004E46"/>
                </a:solidFill>
                <a:latin typeface="+mn-lt"/>
                <a:ea typeface="Calibri" charset="0"/>
                <a:cs typeface="Calibri" charset="0"/>
              </a:defRPr>
            </a:lvl1pPr>
          </a:lstStyle>
          <a:p>
            <a:r>
              <a:rPr lang="en-GB"/>
              <a:t>Click to edit Master title style</a:t>
            </a:r>
            <a:endParaRPr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2007850" y="835377"/>
            <a:ext cx="11642983" cy="11397898"/>
          </a:xfrm>
          <a:prstGeom prst="rect">
            <a:avLst/>
          </a:prstGeom>
        </p:spPr>
        <p:txBody>
          <a:bodyPr/>
          <a:lstStyle>
            <a:lvl1pPr>
              <a:defRPr sz="6000">
                <a:latin typeface="+mn-lt"/>
              </a:defRPr>
            </a:lvl1pPr>
          </a:lstStyle>
          <a:p>
            <a:pPr lvl="0"/>
            <a:r>
              <a:rPr lang="en-GB" noProof="0">
                <a:sym typeface="Open Sans"/>
              </a:rPr>
              <a:t>Click icon to add picture</a:t>
            </a:r>
            <a:endParaRPr lang="en-US" noProof="0" dirty="0">
              <a:sym typeface="Open Sans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1441449" y="946152"/>
            <a:ext cx="9877259" cy="808509"/>
          </a:xfrm>
          <a:prstGeom prst="rect">
            <a:avLst/>
          </a:prstGeom>
        </p:spPr>
        <p:txBody>
          <a:bodyPr/>
          <a:lstStyle>
            <a:lvl1pPr algn="l">
              <a:defRPr sz="3500" b="1">
                <a:solidFill>
                  <a:srgbClr val="B3B6A7"/>
                </a:solidFill>
                <a:latin typeface="+mn-lt"/>
              </a:defRPr>
            </a:lvl1pPr>
            <a:lvl2pPr algn="l">
              <a:defRPr sz="3500" b="1">
                <a:latin typeface="+mn-lt"/>
              </a:defRPr>
            </a:lvl2pPr>
            <a:lvl3pPr algn="l">
              <a:defRPr sz="3500" b="1">
                <a:latin typeface="+mn-lt"/>
              </a:defRPr>
            </a:lvl3pPr>
            <a:lvl4pPr algn="l">
              <a:defRPr sz="3500" b="1">
                <a:latin typeface="+mn-lt"/>
              </a:defRPr>
            </a:lvl4pPr>
            <a:lvl5pPr algn="l">
              <a:defRPr sz="3500" b="1">
                <a:latin typeface="+mn-lt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1462089" y="5362575"/>
            <a:ext cx="9856787" cy="6870700"/>
          </a:xfrm>
          <a:prstGeom prst="rect">
            <a:avLst/>
          </a:prstGeom>
        </p:spPr>
        <p:txBody>
          <a:bodyPr/>
          <a:lstStyle>
            <a:lvl1pPr algn="l">
              <a:defRPr sz="6000" spc="-160" baseline="0">
                <a:solidFill>
                  <a:srgbClr val="5E5E5E"/>
                </a:solidFill>
                <a:latin typeface="+mn-lt"/>
              </a:defRPr>
            </a:lvl1pPr>
            <a:lvl2pPr marL="0" indent="-857250" algn="l">
              <a:buClr>
                <a:srgbClr val="83BE41"/>
              </a:buClr>
              <a:buFont typeface=".AppleSystemUIFont" charset="-120"/>
              <a:buChar char="—"/>
              <a:defRPr sz="6000" spc="-160" baseline="0">
                <a:solidFill>
                  <a:srgbClr val="5E5E5E"/>
                </a:solidFill>
                <a:latin typeface="+mn-lt"/>
              </a:defRPr>
            </a:lvl2pPr>
            <a:lvl3pPr marL="1440000" indent="-857250" algn="l">
              <a:buClr>
                <a:srgbClr val="83BE41"/>
              </a:buClr>
              <a:buFont typeface=".AppleSystemUIFont" charset="-120"/>
              <a:buChar char="—"/>
              <a:defRPr sz="6000" i="1" spc="-160" baseline="0">
                <a:solidFill>
                  <a:srgbClr val="5E5E5E"/>
                </a:solidFill>
                <a:latin typeface="+mn-lt"/>
              </a:defRPr>
            </a:lvl3pPr>
            <a:lvl4pPr marL="2160000" indent="-685800" algn="l">
              <a:buClr>
                <a:srgbClr val="83BE41"/>
              </a:buClr>
              <a:buFont typeface=".AppleSystemUIFont" charset="-120"/>
              <a:buChar char="—"/>
              <a:defRPr sz="4800" spc="-160" baseline="0">
                <a:solidFill>
                  <a:srgbClr val="5E5E5E"/>
                </a:solidFill>
                <a:latin typeface="+mn-lt"/>
              </a:defRPr>
            </a:lvl4pPr>
            <a:lvl5pPr marL="3060000" indent="-685800" algn="l">
              <a:buClr>
                <a:srgbClr val="83BE41"/>
              </a:buClr>
              <a:buFont typeface=".AppleSystemUIFont" charset="-120"/>
              <a:buChar char="–"/>
              <a:defRPr sz="4800" i="1" spc="-160" baseline="0">
                <a:solidFill>
                  <a:srgbClr val="5E5E5E"/>
                </a:solidFill>
                <a:latin typeface="+mn-lt"/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2316030"/>
      </p:ext>
    </p:extLst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ody Level One…">
            <a:extLst>
              <a:ext uri="{FF2B5EF4-FFF2-40B4-BE49-F238E27FC236}">
                <a16:creationId xmlns:a16="http://schemas.microsoft.com/office/drawing/2014/main" id="{E8B0BF06-392E-0212-A5F9-BD9C0746CBEA}"/>
              </a:ext>
            </a:extLst>
          </p:cNvPr>
          <p:cNvSpPr txBox="1"/>
          <p:nvPr/>
        </p:nvSpPr>
        <p:spPr>
          <a:xfrm>
            <a:off x="3708400" y="9482138"/>
            <a:ext cx="18897600" cy="3006725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normAutofit/>
          </a:bodyPr>
          <a:lstStyle>
            <a:lvl1pPr algn="l" defTabSz="800735">
              <a:lnSpc>
                <a:spcPct val="120000"/>
              </a:lnSpc>
              <a:defRPr sz="3104">
                <a:solidFill>
                  <a:srgbClr val="FFFFFF"/>
                </a:solidFill>
              </a:defRPr>
            </a:lvl1pPr>
            <a:lvl2pPr indent="0" algn="l" defTabSz="800735">
              <a:lnSpc>
                <a:spcPct val="120000"/>
              </a:lnSpc>
              <a:buClr>
                <a:srgbClr val="FFFFFF"/>
              </a:buClr>
              <a:defRPr sz="3104">
                <a:solidFill>
                  <a:srgbClr val="FFFFFF"/>
                </a:solidFill>
                <a:latin typeface="Georgia"/>
                <a:ea typeface="Georgia"/>
                <a:cs typeface="Georgia"/>
                <a:sym typeface="Georgia"/>
              </a:defRPr>
            </a:lvl2pPr>
            <a:lvl3pPr indent="443484" algn="l" defTabSz="800735">
              <a:lnSpc>
                <a:spcPct val="120000"/>
              </a:lnSpc>
              <a:defRPr sz="3104" i="1">
                <a:solidFill>
                  <a:srgbClr val="FFFFFF"/>
                </a:solidFill>
              </a:defRPr>
            </a:lvl3pPr>
            <a:lvl4pPr indent="665226" algn="l" defTabSz="800735">
              <a:lnSpc>
                <a:spcPct val="120000"/>
              </a:lnSpc>
              <a:defRPr sz="3104" i="1">
                <a:solidFill>
                  <a:srgbClr val="FFFFFF"/>
                </a:solidFill>
                <a:latin typeface="Georgia"/>
                <a:ea typeface="Georgia"/>
                <a:cs typeface="Georgia"/>
                <a:sym typeface="Georgia"/>
              </a:defRPr>
            </a:lvl4pPr>
            <a:lvl5pPr indent="886968" algn="l" defTabSz="800735">
              <a:lnSpc>
                <a:spcPct val="120000"/>
              </a:lnSpc>
              <a:defRPr sz="3104" i="1">
                <a:solidFill>
                  <a:srgbClr val="FFFFFF"/>
                </a:solidFill>
              </a:defRPr>
            </a:lvl5pPr>
          </a:lstStyle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ern="0">
                <a:latin typeface="Open Sans"/>
                <a:ea typeface="Open Sans"/>
                <a:cs typeface="Open Sans"/>
                <a:sym typeface="Open Sans"/>
              </a:rPr>
              <a:t>Body Level One</a:t>
            </a:r>
          </a:p>
          <a:p>
            <a:pPr marL="0" lvl="1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ern="0"/>
              <a:t>Body Level Two</a:t>
            </a:r>
          </a:p>
          <a:p>
            <a:pPr marL="0" lvl="2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ern="0">
                <a:latin typeface="Open Sans"/>
                <a:ea typeface="Open Sans"/>
                <a:cs typeface="Open Sans"/>
                <a:sym typeface="Open Sans"/>
              </a:rPr>
              <a:t>Body Level Three</a:t>
            </a:r>
          </a:p>
          <a:p>
            <a:pPr marL="0" lvl="3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ern="0"/>
              <a:t>Body Level Four</a:t>
            </a:r>
          </a:p>
          <a:p>
            <a:pPr marL="0" lvl="4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ern="0">
                <a:latin typeface="Open Sans"/>
                <a:ea typeface="Open Sans"/>
                <a:cs typeface="Open Sans"/>
                <a:sym typeface="Open Sans"/>
              </a:rPr>
              <a:t>Body Level Five</a:t>
            </a:r>
          </a:p>
        </p:txBody>
      </p:sp>
      <p:sp>
        <p:nvSpPr>
          <p:cNvPr id="1027" name="Rialtas na hÉireann | Government of Ireland">
            <a:extLst>
              <a:ext uri="{FF2B5EF4-FFF2-40B4-BE49-F238E27FC236}">
                <a16:creationId xmlns:a16="http://schemas.microsoft.com/office/drawing/2014/main" id="{6DBD0AC3-3DAA-6A7C-2832-3CC71A75F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1450" y="12611100"/>
            <a:ext cx="9856788" cy="381000"/>
          </a:xfrm>
          <a:prstGeom prst="rect">
            <a:avLst/>
          </a:prstGeom>
          <a:noFill/>
          <a:ln>
            <a:noFill/>
          </a:ln>
        </p:spPr>
        <p:txBody>
          <a:bodyPr wrap="none" lIns="50800" tIns="50800" rIns="50800" bIns="50800" anchor="ctr">
            <a:spAutoFit/>
          </a:bodyPr>
          <a:lstStyle>
            <a:lvl1pPr>
              <a:defRPr sz="560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1pPr>
            <a:lvl2pPr marL="742950" indent="-285750">
              <a:defRPr sz="560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2pPr>
            <a:lvl3pPr marL="1143000" indent="-228600">
              <a:defRPr sz="560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3pPr>
            <a:lvl4pPr marL="1600200" indent="-228600">
              <a:defRPr sz="560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4pPr>
            <a:lvl5pPr marL="2057400" indent="-228600">
              <a:defRPr sz="560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5pPr>
            <a:lvl6pPr marL="25146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6pPr>
            <a:lvl7pPr marL="29718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7pPr>
            <a:lvl8pPr marL="34290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8pPr>
            <a:lvl9pPr marL="38862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Open Sans" panose="020B0606030504020204" pitchFamily="34" charset="0"/>
              </a:defRPr>
            </a:lvl9pPr>
          </a:lstStyle>
          <a:p>
            <a:pPr eaLnBrk="1">
              <a:defRPr/>
            </a:pPr>
            <a:fld id="{DDB4E0EB-405A-43E4-AB09-E92AB2DD9070}" type="slidenum">
              <a:rPr lang="uk-UA" altLang="en-US" sz="1800" b="1" smtClean="0">
                <a:solidFill>
                  <a:srgbClr val="929292"/>
                </a:solidFill>
                <a:latin typeface="Arial" panose="020B0604020202020204" pitchFamily="34" charset="0"/>
              </a:rPr>
              <a:pPr eaLnBrk="1">
                <a:defRPr/>
              </a:pPr>
              <a:t>‹#›</a:t>
            </a:fld>
            <a:r>
              <a:rPr lang="en-GB" altLang="en-US" sz="1800" b="1">
                <a:solidFill>
                  <a:srgbClr val="929292"/>
                </a:solidFill>
                <a:latin typeface="Arial" panose="020B0604020202020204" pitchFamily="34" charset="0"/>
              </a:rPr>
              <a:t>  An Roinn Talmhaíochta, Bia agus Mara </a:t>
            </a:r>
            <a:r>
              <a:rPr lang="en-US" altLang="en-US" sz="1800">
                <a:solidFill>
                  <a:srgbClr val="929292"/>
                </a:solidFill>
                <a:latin typeface="Arial" panose="020B0604020202020204" pitchFamily="34" charset="0"/>
              </a:rPr>
              <a:t>| Department of Agriculture, Food and the Marine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8F10663-B1B0-1172-D41E-8A0DAF2AE7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41450" y="3651250"/>
            <a:ext cx="19253200" cy="8702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 Third level</a:t>
            </a:r>
          </a:p>
          <a:p>
            <a:pPr lvl="3"/>
            <a:r>
              <a:rPr lang="en-US" dirty="0"/>
              <a:t>  Fourth level</a:t>
            </a:r>
          </a:p>
          <a:p>
            <a:pPr lvl="4"/>
            <a:r>
              <a:rPr lang="en-US" dirty="0"/>
              <a:t> Fifth level</a:t>
            </a:r>
          </a:p>
        </p:txBody>
      </p:sp>
      <p:sp>
        <p:nvSpPr>
          <p:cNvPr id="4" name="Title Placeholder 3">
            <a:extLst>
              <a:ext uri="{FF2B5EF4-FFF2-40B4-BE49-F238E27FC236}">
                <a16:creationId xmlns:a16="http://schemas.microsoft.com/office/drawing/2014/main" id="{F0C89CA7-F712-FE7E-3265-DE3027FFF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1288" y="742950"/>
            <a:ext cx="19283362" cy="22860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Title Text</a:t>
            </a:r>
          </a:p>
        </p:txBody>
      </p:sp>
      <p:pic>
        <p:nvPicPr>
          <p:cNvPr id="1030" name="Picture 4" descr="Official harp symbol of Ireland in gold.">
            <a:extLst>
              <a:ext uri="{FF2B5EF4-FFF2-40B4-BE49-F238E27FC236}">
                <a16:creationId xmlns:a16="http://schemas.microsoft.com/office/drawing/2014/main" id="{72CDB535-A485-EFD0-2247-72D1E7350BE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15" t="18523" r="74814" b="19072"/>
          <a:stretch>
            <a:fillRect/>
          </a:stretch>
        </p:blipFill>
        <p:spPr bwMode="auto">
          <a:xfrm>
            <a:off x="21704300" y="950913"/>
            <a:ext cx="1474788" cy="200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90676" r:id="rId1"/>
    <p:sldLayoutId id="2147490677" r:id="rId2"/>
    <p:sldLayoutId id="2147490678" r:id="rId3"/>
    <p:sldLayoutId id="2147490679" r:id="rId4"/>
    <p:sldLayoutId id="2147490680" r:id="rId5"/>
    <p:sldLayoutId id="2147490681" r:id="rId6"/>
    <p:sldLayoutId id="2147490682" r:id="rId7"/>
    <p:sldLayoutId id="2147490683" r:id="rId8"/>
    <p:sldLayoutId id="2147490684" r:id="rId9"/>
    <p:sldLayoutId id="2147490685" r:id="rId10"/>
    <p:sldLayoutId id="2147490686" r:id="rId11"/>
    <p:sldLayoutId id="2147490687" r:id="rId12"/>
    <p:sldLayoutId id="2147490688" r:id="rId13"/>
  </p:sldLayoutIdLst>
  <p:transition spd="med"/>
  <p:txStyles>
    <p:titleStyle>
      <a:lvl1pPr algn="l" defTabSz="825500" rtl="0" eaLnBrk="0" fontAlgn="base" hangingPunct="0">
        <a:spcBef>
          <a:spcPct val="0"/>
        </a:spcBef>
        <a:spcAft>
          <a:spcPct val="0"/>
        </a:spcAft>
        <a:defRPr sz="9600" b="1" spc="-180">
          <a:solidFill>
            <a:srgbClr val="004D44"/>
          </a:solidFill>
          <a:latin typeface="+mn-lt"/>
          <a:ea typeface="Open Sans"/>
          <a:cs typeface="Open Sans"/>
          <a:sym typeface="Open Sans" panose="020B0606030504020204" pitchFamily="34" charset="0"/>
        </a:defRPr>
      </a:lvl1pPr>
      <a:lvl2pPr algn="l" defTabSz="825500" rtl="0" eaLnBrk="0" fontAlgn="base" hangingPunct="0">
        <a:spcBef>
          <a:spcPct val="0"/>
        </a:spcBef>
        <a:spcAft>
          <a:spcPct val="0"/>
        </a:spcAft>
        <a:defRPr sz="9600" b="1" cap="all" spc="513">
          <a:solidFill>
            <a:srgbClr val="004D44"/>
          </a:solidFill>
          <a:latin typeface="Arial" panose="020B0604020202020204" pitchFamily="34" charset="0"/>
          <a:ea typeface="Open Sans"/>
          <a:cs typeface="Open Sans"/>
          <a:sym typeface="Open Sans" panose="020B0606030504020204" pitchFamily="34" charset="0"/>
        </a:defRPr>
      </a:lvl2pPr>
      <a:lvl3pPr algn="l" defTabSz="825500" rtl="0" eaLnBrk="0" fontAlgn="base" hangingPunct="0">
        <a:spcBef>
          <a:spcPct val="0"/>
        </a:spcBef>
        <a:spcAft>
          <a:spcPct val="0"/>
        </a:spcAft>
        <a:defRPr sz="9600" b="1" cap="all" spc="513">
          <a:solidFill>
            <a:srgbClr val="004D44"/>
          </a:solidFill>
          <a:latin typeface="Arial" panose="020B0604020202020204" pitchFamily="34" charset="0"/>
          <a:ea typeface="Open Sans"/>
          <a:cs typeface="Open Sans"/>
          <a:sym typeface="Open Sans" panose="020B0606030504020204" pitchFamily="34" charset="0"/>
        </a:defRPr>
      </a:lvl3pPr>
      <a:lvl4pPr algn="l" defTabSz="825500" rtl="0" eaLnBrk="0" fontAlgn="base" hangingPunct="0">
        <a:spcBef>
          <a:spcPct val="0"/>
        </a:spcBef>
        <a:spcAft>
          <a:spcPct val="0"/>
        </a:spcAft>
        <a:defRPr sz="9600" b="1" cap="all" spc="513">
          <a:solidFill>
            <a:srgbClr val="004D44"/>
          </a:solidFill>
          <a:latin typeface="Arial" panose="020B0604020202020204" pitchFamily="34" charset="0"/>
          <a:ea typeface="Open Sans"/>
          <a:cs typeface="Open Sans"/>
          <a:sym typeface="Open Sans" panose="020B0606030504020204" pitchFamily="34" charset="0"/>
        </a:defRPr>
      </a:lvl4pPr>
      <a:lvl5pPr algn="l" defTabSz="825500" rtl="0" eaLnBrk="0" fontAlgn="base" hangingPunct="0">
        <a:spcBef>
          <a:spcPct val="0"/>
        </a:spcBef>
        <a:spcAft>
          <a:spcPct val="0"/>
        </a:spcAft>
        <a:defRPr sz="9600" b="1" cap="all" spc="513">
          <a:solidFill>
            <a:srgbClr val="004D44"/>
          </a:solidFill>
          <a:latin typeface="Arial" panose="020B0604020202020204" pitchFamily="34" charset="0"/>
          <a:ea typeface="Open Sans"/>
          <a:cs typeface="Open Sans"/>
          <a:sym typeface="Open Sans" panose="020B0606030504020204" pitchFamily="34" charset="0"/>
        </a:defRPr>
      </a:lvl5pPr>
      <a:lvl6pPr marL="0" marR="0" indent="1143000" algn="ct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700" b="1" i="0" u="none" strike="noStrike" cap="all" spc="513" baseline="0">
          <a:ln>
            <a:noFill/>
          </a:ln>
          <a:solidFill>
            <a:srgbClr val="9B895A"/>
          </a:solidFill>
          <a:uFillTx/>
          <a:latin typeface="Open Sans"/>
          <a:ea typeface="Open Sans"/>
          <a:cs typeface="Open Sans"/>
          <a:sym typeface="Open Sans"/>
        </a:defRPr>
      </a:lvl6pPr>
      <a:lvl7pPr marL="0" marR="0" indent="1371600" algn="ct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700" b="1" i="0" u="none" strike="noStrike" cap="all" spc="513" baseline="0">
          <a:ln>
            <a:noFill/>
          </a:ln>
          <a:solidFill>
            <a:srgbClr val="9B895A"/>
          </a:solidFill>
          <a:uFillTx/>
          <a:latin typeface="Open Sans"/>
          <a:ea typeface="Open Sans"/>
          <a:cs typeface="Open Sans"/>
          <a:sym typeface="Open Sans"/>
        </a:defRPr>
      </a:lvl7pPr>
      <a:lvl8pPr marL="0" marR="0" indent="1600200" algn="ct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700" b="1" i="0" u="none" strike="noStrike" cap="all" spc="513" baseline="0">
          <a:ln>
            <a:noFill/>
          </a:ln>
          <a:solidFill>
            <a:srgbClr val="9B895A"/>
          </a:solidFill>
          <a:uFillTx/>
          <a:latin typeface="Open Sans"/>
          <a:ea typeface="Open Sans"/>
          <a:cs typeface="Open Sans"/>
          <a:sym typeface="Open Sans"/>
        </a:defRPr>
      </a:lvl8pPr>
      <a:lvl9pPr marL="0" marR="0" indent="1828800" algn="ct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5700" b="1" i="0" u="none" strike="noStrike" cap="all" spc="513" baseline="0">
          <a:ln>
            <a:noFill/>
          </a:ln>
          <a:solidFill>
            <a:srgbClr val="9B895A"/>
          </a:solidFill>
          <a:uFillTx/>
          <a:latin typeface="Open Sans"/>
          <a:ea typeface="Open Sans"/>
          <a:cs typeface="Open Sans"/>
          <a:sym typeface="Open Sans"/>
        </a:defRPr>
      </a:lvl9pPr>
    </p:titleStyle>
    <p:bodyStyle>
      <a:lvl1pPr algn="l" defTabSz="825500" rtl="0" eaLnBrk="0" fontAlgn="base" hangingPunct="0">
        <a:lnSpc>
          <a:spcPct val="110000"/>
        </a:lnSpc>
        <a:spcBef>
          <a:spcPct val="0"/>
        </a:spcBef>
        <a:spcAft>
          <a:spcPct val="0"/>
        </a:spcAft>
        <a:defRPr sz="8800" spc="-150">
          <a:solidFill>
            <a:srgbClr val="5E5E5E"/>
          </a:solidFill>
          <a:latin typeface="+mn-lt"/>
          <a:ea typeface="Open Sans"/>
          <a:cs typeface="Open Sans"/>
          <a:sym typeface="Open Sans" panose="020B0606030504020204" pitchFamily="34" charset="0"/>
        </a:defRPr>
      </a:lvl1pPr>
      <a:lvl2pPr indent="228600" algn="l" defTabSz="825500" rtl="0" eaLnBrk="0" fontAlgn="base" hangingPunct="0">
        <a:lnSpc>
          <a:spcPct val="110000"/>
        </a:lnSpc>
        <a:spcBef>
          <a:spcPct val="0"/>
        </a:spcBef>
        <a:spcAft>
          <a:spcPct val="0"/>
        </a:spcAft>
        <a:defRPr sz="6000" spc="-150">
          <a:solidFill>
            <a:srgbClr val="5E5E5E"/>
          </a:solidFill>
          <a:latin typeface="+mn-lt"/>
          <a:ea typeface="Open Sans"/>
          <a:cs typeface="Open Sans"/>
          <a:sym typeface="Open Sans" panose="020B0606030504020204" pitchFamily="34" charset="0"/>
        </a:defRPr>
      </a:lvl2pPr>
      <a:lvl3pPr marL="1439863" indent="-857250" algn="l" defTabSz="825500" rtl="0" eaLnBrk="0" fontAlgn="base" hangingPunct="0">
        <a:lnSpc>
          <a:spcPct val="110000"/>
        </a:lnSpc>
        <a:spcBef>
          <a:spcPct val="0"/>
        </a:spcBef>
        <a:spcAft>
          <a:spcPct val="0"/>
        </a:spcAft>
        <a:buClr>
          <a:srgbClr val="83BE41"/>
        </a:buClr>
        <a:buFont typeface=".AppleSystemUIFont"/>
        <a:buChar char="—"/>
        <a:defRPr sz="6000" i="1" spc="-150">
          <a:solidFill>
            <a:srgbClr val="5E5E5E"/>
          </a:solidFill>
          <a:latin typeface="+mn-lt"/>
          <a:ea typeface="Open Sans"/>
          <a:cs typeface="Open Sans"/>
          <a:sym typeface="Open Sans" panose="020B0606030504020204" pitchFamily="34" charset="0"/>
        </a:defRPr>
      </a:lvl3pPr>
      <a:lvl4pPr marL="2159000" indent="-685800" algn="l" defTabSz="825500" rtl="0" eaLnBrk="0" fontAlgn="base" hangingPunct="0">
        <a:lnSpc>
          <a:spcPct val="110000"/>
        </a:lnSpc>
        <a:spcBef>
          <a:spcPct val="0"/>
        </a:spcBef>
        <a:spcAft>
          <a:spcPct val="0"/>
        </a:spcAft>
        <a:buClr>
          <a:srgbClr val="83BE41"/>
        </a:buClr>
        <a:buFont typeface=".AppleSystemUIFont"/>
        <a:buChar char="—"/>
        <a:defRPr sz="4800" spc="-150">
          <a:solidFill>
            <a:srgbClr val="5E5E5E"/>
          </a:solidFill>
          <a:latin typeface="+mn-lt"/>
          <a:ea typeface="Open Sans"/>
          <a:cs typeface="Open Sans"/>
          <a:sym typeface="Open Sans" panose="020B0606030504020204" pitchFamily="34" charset="0"/>
        </a:defRPr>
      </a:lvl4pPr>
      <a:lvl5pPr marL="2879725" indent="-685800" algn="l" defTabSz="825500" rtl="0" eaLnBrk="0" fontAlgn="base" hangingPunct="0">
        <a:lnSpc>
          <a:spcPct val="110000"/>
        </a:lnSpc>
        <a:spcBef>
          <a:spcPct val="0"/>
        </a:spcBef>
        <a:spcAft>
          <a:spcPct val="0"/>
        </a:spcAft>
        <a:buClr>
          <a:srgbClr val="83BE41"/>
        </a:buClr>
        <a:buFont typeface=".AppleSystemUIFont"/>
        <a:buChar char="–"/>
        <a:defRPr sz="4800" i="1" spc="-150">
          <a:solidFill>
            <a:srgbClr val="5E5E5E"/>
          </a:solidFill>
          <a:latin typeface="+mn-lt"/>
          <a:ea typeface="Open Sans"/>
          <a:cs typeface="Open Sans"/>
          <a:sym typeface="Open Sans" panose="020B0606030504020204" pitchFamily="34" charset="0"/>
        </a:defRPr>
      </a:lvl5pPr>
      <a:lvl6pPr marL="0" marR="0" indent="1143000" algn="ctr" defTabSz="825500" eaLnBrk="1" latinLnBrk="0" hangingPunct="1">
        <a:lnSpc>
          <a:spcPct val="11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300" b="0" i="0" u="none" strike="noStrike" cap="none" spc="-206" baseline="0">
          <a:ln>
            <a:noFill/>
          </a:ln>
          <a:solidFill>
            <a:srgbClr val="004E46"/>
          </a:solidFill>
          <a:uFillTx/>
          <a:latin typeface="Open Sans"/>
          <a:ea typeface="Open Sans"/>
          <a:cs typeface="Open Sans"/>
          <a:sym typeface="Open Sans"/>
        </a:defRPr>
      </a:lvl6pPr>
      <a:lvl7pPr marL="0" marR="0" indent="1371600" algn="ctr" defTabSz="825500" eaLnBrk="1" latinLnBrk="0" hangingPunct="1">
        <a:lnSpc>
          <a:spcPct val="11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300" b="0" i="0" u="none" strike="noStrike" cap="none" spc="-206" baseline="0">
          <a:ln>
            <a:noFill/>
          </a:ln>
          <a:solidFill>
            <a:srgbClr val="004E46"/>
          </a:solidFill>
          <a:uFillTx/>
          <a:latin typeface="Open Sans"/>
          <a:ea typeface="Open Sans"/>
          <a:cs typeface="Open Sans"/>
          <a:sym typeface="Open Sans"/>
        </a:defRPr>
      </a:lvl7pPr>
      <a:lvl8pPr marL="0" marR="0" indent="1600200" algn="ctr" defTabSz="825500" eaLnBrk="1" latinLnBrk="0" hangingPunct="1">
        <a:lnSpc>
          <a:spcPct val="11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300" b="0" i="0" u="none" strike="noStrike" cap="none" spc="-206" baseline="0">
          <a:ln>
            <a:noFill/>
          </a:ln>
          <a:solidFill>
            <a:srgbClr val="004E46"/>
          </a:solidFill>
          <a:uFillTx/>
          <a:latin typeface="Open Sans"/>
          <a:ea typeface="Open Sans"/>
          <a:cs typeface="Open Sans"/>
          <a:sym typeface="Open Sans"/>
        </a:defRPr>
      </a:lvl8pPr>
      <a:lvl9pPr marL="0" marR="0" indent="1828800" algn="ctr" defTabSz="825500" eaLnBrk="1" latinLnBrk="0" hangingPunct="1">
        <a:lnSpc>
          <a:spcPct val="11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300" b="0" i="0" u="none" strike="noStrike" cap="none" spc="-206" baseline="0">
          <a:ln>
            <a:noFill/>
          </a:ln>
          <a:solidFill>
            <a:srgbClr val="004E46"/>
          </a:solidFill>
          <a:uFillTx/>
          <a:latin typeface="Open Sans"/>
          <a:ea typeface="Open Sans"/>
          <a:cs typeface="Open Sans"/>
          <a:sym typeface="Open Sans"/>
        </a:defRPr>
      </a:lvl9pPr>
    </p:bodyStyle>
    <p:otherStyle>
      <a:lvl1pPr marL="0" marR="0" indent="0" algn="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5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Open Sans"/>
        </a:defRPr>
      </a:lvl1pPr>
      <a:lvl2pPr marL="0" marR="0" indent="228600" algn="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5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Open Sans"/>
        </a:defRPr>
      </a:lvl2pPr>
      <a:lvl3pPr marL="0" marR="0" indent="457200" algn="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5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Open Sans"/>
        </a:defRPr>
      </a:lvl3pPr>
      <a:lvl4pPr marL="0" marR="0" indent="685800" algn="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5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Open Sans"/>
        </a:defRPr>
      </a:lvl4pPr>
      <a:lvl5pPr marL="0" marR="0" indent="914400" algn="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5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Open Sans"/>
        </a:defRPr>
      </a:lvl5pPr>
      <a:lvl6pPr marL="0" marR="0" indent="1143000" algn="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5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Open Sans"/>
        </a:defRPr>
      </a:lvl6pPr>
      <a:lvl7pPr marL="0" marR="0" indent="1371600" algn="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5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Open Sans"/>
        </a:defRPr>
      </a:lvl7pPr>
      <a:lvl8pPr marL="0" marR="0" indent="1600200" algn="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5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Open Sans"/>
        </a:defRPr>
      </a:lvl8pPr>
      <a:lvl9pPr marL="0" marR="0" indent="1828800" algn="r" defTabSz="825500" eaLnBrk="1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25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Open San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90689" r:id="rId1"/>
    <p:sldLayoutId id="2147490690" r:id="rId2"/>
    <p:sldLayoutId id="2147490691" r:id="rId3"/>
    <p:sldLayoutId id="2147490692" r:id="rId4"/>
    <p:sldLayoutId id="2147490693" r:id="rId5"/>
    <p:sldLayoutId id="2147490694" r:id="rId6"/>
    <p:sldLayoutId id="2147490695" r:id="rId7"/>
    <p:sldLayoutId id="2147490696" r:id="rId8"/>
    <p:sldLayoutId id="2147490697" r:id="rId9"/>
    <p:sldLayoutId id="2147490671" r:id="rId10"/>
    <p:sldLayoutId id="2147490672" r:id="rId11"/>
    <p:sldLayoutId id="2147490673" r:id="rId12"/>
    <p:sldLayoutId id="2147490674" r:id="rId13"/>
    <p:sldLayoutId id="2147490675" r:id="rId14"/>
    <p:sldLayoutId id="2147490698" r:id="rId15"/>
    <p:sldLayoutId id="2147490699" r:id="rId16"/>
  </p:sldLayoutIdLst>
  <p:txStyles>
    <p:titleStyle>
      <a:lvl1pPr algn="ctr" defTabSz="2438400" rtl="0" eaLnBrk="0" fontAlgn="base" latinLnBrk="1" hangingPunct="0">
        <a:spcBef>
          <a:spcPct val="0"/>
        </a:spcBef>
        <a:spcAft>
          <a:spcPct val="0"/>
        </a:spcAft>
        <a:defRPr sz="11700" kern="1200">
          <a:solidFill>
            <a:schemeClr val="tx1"/>
          </a:solidFill>
          <a:latin typeface="+mj-lt"/>
          <a:ea typeface="+mj-ea"/>
          <a:cs typeface="Arial Unicode MS"/>
        </a:defRPr>
      </a:lvl1pPr>
      <a:lvl2pPr algn="ctr" defTabSz="2438400" rtl="0" eaLnBrk="0" fontAlgn="base" latinLnBrk="1" hangingPunct="0">
        <a:spcBef>
          <a:spcPct val="0"/>
        </a:spcBef>
        <a:spcAft>
          <a:spcPct val="0"/>
        </a:spcAft>
        <a:defRPr sz="117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2pPr>
      <a:lvl3pPr algn="ctr" defTabSz="2438400" rtl="0" eaLnBrk="0" fontAlgn="base" latinLnBrk="1" hangingPunct="0">
        <a:spcBef>
          <a:spcPct val="0"/>
        </a:spcBef>
        <a:spcAft>
          <a:spcPct val="0"/>
        </a:spcAft>
        <a:defRPr sz="117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3pPr>
      <a:lvl4pPr algn="ctr" defTabSz="2438400" rtl="0" eaLnBrk="0" fontAlgn="base" latinLnBrk="1" hangingPunct="0">
        <a:spcBef>
          <a:spcPct val="0"/>
        </a:spcBef>
        <a:spcAft>
          <a:spcPct val="0"/>
        </a:spcAft>
        <a:defRPr sz="117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4pPr>
      <a:lvl5pPr algn="ctr" defTabSz="2438400" rtl="0" eaLnBrk="0" fontAlgn="base" latinLnBrk="1" hangingPunct="0">
        <a:spcBef>
          <a:spcPct val="0"/>
        </a:spcBef>
        <a:spcAft>
          <a:spcPct val="0"/>
        </a:spcAft>
        <a:defRPr sz="117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5pPr>
      <a:lvl6pPr marL="457200" algn="ctr" defTabSz="2438400" rtl="0" fontAlgn="base" latinLnBrk="1">
        <a:spcBef>
          <a:spcPct val="0"/>
        </a:spcBef>
        <a:spcAft>
          <a:spcPct val="0"/>
        </a:spcAft>
        <a:defRPr sz="117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6pPr>
      <a:lvl7pPr marL="914400" algn="ctr" defTabSz="2438400" rtl="0" fontAlgn="base" latinLnBrk="1">
        <a:spcBef>
          <a:spcPct val="0"/>
        </a:spcBef>
        <a:spcAft>
          <a:spcPct val="0"/>
        </a:spcAft>
        <a:defRPr sz="117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7pPr>
      <a:lvl8pPr marL="1371600" algn="ctr" defTabSz="2438400" rtl="0" fontAlgn="base" latinLnBrk="1">
        <a:spcBef>
          <a:spcPct val="0"/>
        </a:spcBef>
        <a:spcAft>
          <a:spcPct val="0"/>
        </a:spcAft>
        <a:defRPr sz="117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8pPr>
      <a:lvl9pPr marL="1828800" algn="ctr" defTabSz="2438400" rtl="0" fontAlgn="base" latinLnBrk="1">
        <a:spcBef>
          <a:spcPct val="0"/>
        </a:spcBef>
        <a:spcAft>
          <a:spcPct val="0"/>
        </a:spcAft>
        <a:defRPr sz="117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9pPr>
    </p:titleStyle>
    <p:bodyStyle>
      <a:lvl1pPr marL="914400" indent="-914400" algn="l" defTabSz="2438400" rtl="0" eaLnBrk="0" fontAlgn="base" latinLnBrk="1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8500" kern="1200">
          <a:solidFill>
            <a:schemeClr val="tx1"/>
          </a:solidFill>
          <a:latin typeface="+mn-lt"/>
          <a:ea typeface="+mn-ea"/>
          <a:cs typeface="Arial Unicode MS"/>
        </a:defRPr>
      </a:lvl1pPr>
      <a:lvl2pPr marL="1981200" indent="-762000" algn="l" defTabSz="2438400" rtl="0" eaLnBrk="0" fontAlgn="base" latinLnBrk="1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7400" kern="1200">
          <a:solidFill>
            <a:schemeClr val="tx1"/>
          </a:solidFill>
          <a:latin typeface="+mn-lt"/>
          <a:ea typeface="+mn-ea"/>
          <a:cs typeface="Arial Unicode MS"/>
        </a:defRPr>
      </a:lvl2pPr>
      <a:lvl3pPr marL="3048000" indent="-609600" algn="l" defTabSz="2438400" rtl="0" eaLnBrk="0" fontAlgn="base" latinLnBrk="1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6400" kern="1200">
          <a:solidFill>
            <a:schemeClr val="tx1"/>
          </a:solidFill>
          <a:latin typeface="+mn-lt"/>
          <a:ea typeface="+mn-ea"/>
          <a:cs typeface="Arial Unicode MS"/>
        </a:defRPr>
      </a:lvl3pPr>
      <a:lvl4pPr marL="4267200" indent="-609600" algn="l" defTabSz="2438400" rtl="0" eaLnBrk="0" fontAlgn="base" latinLnBrk="1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5300" kern="1200">
          <a:solidFill>
            <a:schemeClr val="tx1"/>
          </a:solidFill>
          <a:latin typeface="+mn-lt"/>
          <a:ea typeface="+mn-ea"/>
          <a:cs typeface="Arial Unicode MS"/>
        </a:defRPr>
      </a:lvl4pPr>
      <a:lvl5pPr marL="5486400" indent="-609600" algn="l" defTabSz="2438400" rtl="0" eaLnBrk="0" fontAlgn="base" latinLnBrk="1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5300" kern="1200">
          <a:solidFill>
            <a:schemeClr val="tx1"/>
          </a:solidFill>
          <a:latin typeface="+mn-lt"/>
          <a:ea typeface="+mn-ea"/>
          <a:cs typeface="Arial Unicode MS"/>
        </a:defRPr>
      </a:lvl5pPr>
      <a:lvl6pPr marL="6705684" indent="-609608" algn="l" defTabSz="2438430" rtl="0" eaLnBrk="1" latinLnBrk="1" hangingPunct="1">
        <a:spcBef>
          <a:spcPct val="20000"/>
        </a:spcBef>
        <a:buFont typeface="Arial" pitchFamily="34" charset="0"/>
        <a:buChar char="•"/>
        <a:defRPr sz="5333" kern="1200">
          <a:solidFill>
            <a:schemeClr val="tx1"/>
          </a:solidFill>
          <a:latin typeface="+mn-lt"/>
          <a:ea typeface="+mn-ea"/>
          <a:cs typeface="+mn-cs"/>
        </a:defRPr>
      </a:lvl6pPr>
      <a:lvl7pPr marL="7924899" indent="-609608" algn="l" defTabSz="2438430" rtl="0" eaLnBrk="1" latinLnBrk="1" hangingPunct="1">
        <a:spcBef>
          <a:spcPct val="20000"/>
        </a:spcBef>
        <a:buFont typeface="Arial" pitchFamily="34" charset="0"/>
        <a:buChar char="•"/>
        <a:defRPr sz="5333" kern="1200">
          <a:solidFill>
            <a:schemeClr val="tx1"/>
          </a:solidFill>
          <a:latin typeface="+mn-lt"/>
          <a:ea typeface="+mn-ea"/>
          <a:cs typeface="+mn-cs"/>
        </a:defRPr>
      </a:lvl7pPr>
      <a:lvl8pPr marL="9144114" indent="-609608" algn="l" defTabSz="2438430" rtl="0" eaLnBrk="1" latinLnBrk="1" hangingPunct="1">
        <a:spcBef>
          <a:spcPct val="20000"/>
        </a:spcBef>
        <a:buFont typeface="Arial" pitchFamily="34" charset="0"/>
        <a:buChar char="•"/>
        <a:defRPr sz="5333" kern="1200">
          <a:solidFill>
            <a:schemeClr val="tx1"/>
          </a:solidFill>
          <a:latin typeface="+mn-lt"/>
          <a:ea typeface="+mn-ea"/>
          <a:cs typeface="+mn-cs"/>
        </a:defRPr>
      </a:lvl8pPr>
      <a:lvl9pPr marL="10363330" indent="-609608" algn="l" defTabSz="2438430" rtl="0" eaLnBrk="1" latinLnBrk="1" hangingPunct="1">
        <a:spcBef>
          <a:spcPct val="20000"/>
        </a:spcBef>
        <a:buFont typeface="Arial" pitchFamily="34" charset="0"/>
        <a:buChar char="•"/>
        <a:defRPr sz="5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2438430" rtl="0" eaLnBrk="1" latinLnBrk="1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215" algn="l" defTabSz="2438430" rtl="0" eaLnBrk="1" latinLnBrk="1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430" algn="l" defTabSz="2438430" rtl="0" eaLnBrk="1" latinLnBrk="1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646" algn="l" defTabSz="2438430" rtl="0" eaLnBrk="1" latinLnBrk="1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6861" algn="l" defTabSz="2438430" rtl="0" eaLnBrk="1" latinLnBrk="1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076" algn="l" defTabSz="2438430" rtl="0" eaLnBrk="1" latinLnBrk="1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291" algn="l" defTabSz="2438430" rtl="0" eaLnBrk="1" latinLnBrk="1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4507" algn="l" defTabSz="2438430" rtl="0" eaLnBrk="1" latinLnBrk="1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3722" algn="l" defTabSz="2438430" rtl="0" eaLnBrk="1" latinLnBrk="1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0.xml"/><Relationship Id="rId18" Type="http://schemas.openxmlformats.org/officeDocument/2006/relationships/slide" Target="slide17.xml"/><Relationship Id="rId26" Type="http://schemas.openxmlformats.org/officeDocument/2006/relationships/slide" Target="slide20.xml"/><Relationship Id="rId3" Type="http://schemas.openxmlformats.org/officeDocument/2006/relationships/slide" Target="slide9.xml"/><Relationship Id="rId21" Type="http://schemas.openxmlformats.org/officeDocument/2006/relationships/slide" Target="slide15.xml"/><Relationship Id="rId7" Type="http://schemas.openxmlformats.org/officeDocument/2006/relationships/slide" Target="slide19.xml"/><Relationship Id="rId12" Type="http://schemas.openxmlformats.org/officeDocument/2006/relationships/slide" Target="slide11.xml"/><Relationship Id="rId17" Type="http://schemas.openxmlformats.org/officeDocument/2006/relationships/slide" Target="slide29.xml"/><Relationship Id="rId25" Type="http://schemas.openxmlformats.org/officeDocument/2006/relationships/slide" Target="slide22.xml"/><Relationship Id="rId2" Type="http://schemas.openxmlformats.org/officeDocument/2006/relationships/slide" Target="slide7.xml"/><Relationship Id="rId16" Type="http://schemas.openxmlformats.org/officeDocument/2006/relationships/slide" Target="slide31.xml"/><Relationship Id="rId20" Type="http://schemas.openxmlformats.org/officeDocument/2006/relationships/slide" Target="slide32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1.xml"/><Relationship Id="rId5" Type="http://schemas.openxmlformats.org/officeDocument/2006/relationships/slide" Target="slide23.xml"/><Relationship Id="rId15" Type="http://schemas.openxmlformats.org/officeDocument/2006/relationships/slide" Target="slide13.xml"/><Relationship Id="rId23" Type="http://schemas.openxmlformats.org/officeDocument/2006/relationships/slide" Target="slide30.xml"/><Relationship Id="rId28" Type="http://schemas.openxmlformats.org/officeDocument/2006/relationships/slide" Target="slide33.xml"/><Relationship Id="rId10" Type="http://schemas.openxmlformats.org/officeDocument/2006/relationships/slide" Target="slide26.xml"/><Relationship Id="rId19" Type="http://schemas.openxmlformats.org/officeDocument/2006/relationships/slide" Target="slide27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4.xml"/><Relationship Id="rId22" Type="http://schemas.openxmlformats.org/officeDocument/2006/relationships/slide" Target="slide16.xml"/><Relationship Id="rId27" Type="http://schemas.openxmlformats.org/officeDocument/2006/relationships/slide" Target="slide8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19.xml"/><Relationship Id="rId13" Type="http://schemas.openxmlformats.org/officeDocument/2006/relationships/slide" Target="slide10.xml"/><Relationship Id="rId18" Type="http://schemas.openxmlformats.org/officeDocument/2006/relationships/slide" Target="slide17.xml"/><Relationship Id="rId26" Type="http://schemas.openxmlformats.org/officeDocument/2006/relationships/slide" Target="slide20.xml"/><Relationship Id="rId3" Type="http://schemas.openxmlformats.org/officeDocument/2006/relationships/slide" Target="slide7.xml"/><Relationship Id="rId21" Type="http://schemas.openxmlformats.org/officeDocument/2006/relationships/slide" Target="slide15.xml"/><Relationship Id="rId7" Type="http://schemas.openxmlformats.org/officeDocument/2006/relationships/slide" Target="slide25.xml"/><Relationship Id="rId12" Type="http://schemas.openxmlformats.org/officeDocument/2006/relationships/slide" Target="slide12.xml"/><Relationship Id="rId17" Type="http://schemas.openxmlformats.org/officeDocument/2006/relationships/slide" Target="slide29.xml"/><Relationship Id="rId25" Type="http://schemas.openxmlformats.org/officeDocument/2006/relationships/slide" Target="slide22.xml"/><Relationship Id="rId2" Type="http://schemas.openxmlformats.org/officeDocument/2006/relationships/notesSlide" Target="../notesSlides/notesSlide2.xml"/><Relationship Id="rId16" Type="http://schemas.openxmlformats.org/officeDocument/2006/relationships/slide" Target="slide31.xml"/><Relationship Id="rId20" Type="http://schemas.openxmlformats.org/officeDocument/2006/relationships/slide" Target="slide32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3.xml"/><Relationship Id="rId11" Type="http://schemas.openxmlformats.org/officeDocument/2006/relationships/slide" Target="slide26.xml"/><Relationship Id="rId24" Type="http://schemas.openxmlformats.org/officeDocument/2006/relationships/slide" Target="slide21.xml"/><Relationship Id="rId5" Type="http://schemas.openxmlformats.org/officeDocument/2006/relationships/slide" Target="slide28.xml"/><Relationship Id="rId15" Type="http://schemas.openxmlformats.org/officeDocument/2006/relationships/slide" Target="slide13.xml"/><Relationship Id="rId23" Type="http://schemas.openxmlformats.org/officeDocument/2006/relationships/slide" Target="slide30.xml"/><Relationship Id="rId28" Type="http://schemas.openxmlformats.org/officeDocument/2006/relationships/slide" Target="slide33.xml"/><Relationship Id="rId10" Type="http://schemas.openxmlformats.org/officeDocument/2006/relationships/slide" Target="slide18.xml"/><Relationship Id="rId19" Type="http://schemas.openxmlformats.org/officeDocument/2006/relationships/slide" Target="slide27.xml"/><Relationship Id="rId4" Type="http://schemas.openxmlformats.org/officeDocument/2006/relationships/slide" Target="slide9.xml"/><Relationship Id="rId9" Type="http://schemas.openxmlformats.org/officeDocument/2006/relationships/slide" Target="slide24.xml"/><Relationship Id="rId14" Type="http://schemas.openxmlformats.org/officeDocument/2006/relationships/slide" Target="slide14.xml"/><Relationship Id="rId22" Type="http://schemas.openxmlformats.org/officeDocument/2006/relationships/slide" Target="slide16.xml"/><Relationship Id="rId27" Type="http://schemas.openxmlformats.org/officeDocument/2006/relationships/slide" Target="slide8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24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19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5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3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13" Type="http://schemas.openxmlformats.org/officeDocument/2006/relationships/slide" Target="slide14.xml"/><Relationship Id="rId18" Type="http://schemas.openxmlformats.org/officeDocument/2006/relationships/slide" Target="slide27.xml"/><Relationship Id="rId26" Type="http://schemas.openxmlformats.org/officeDocument/2006/relationships/slide" Target="slide8.xml"/><Relationship Id="rId3" Type="http://schemas.openxmlformats.org/officeDocument/2006/relationships/slide" Target="slide9.xml"/><Relationship Id="rId21" Type="http://schemas.openxmlformats.org/officeDocument/2006/relationships/slide" Target="slide16.xml"/><Relationship Id="rId7" Type="http://schemas.openxmlformats.org/officeDocument/2006/relationships/slide" Target="slide19.xml"/><Relationship Id="rId12" Type="http://schemas.openxmlformats.org/officeDocument/2006/relationships/slide" Target="slide10.xml"/><Relationship Id="rId17" Type="http://schemas.openxmlformats.org/officeDocument/2006/relationships/slide" Target="slide17.xml"/><Relationship Id="rId25" Type="http://schemas.openxmlformats.org/officeDocument/2006/relationships/slide" Target="slide20.xml"/><Relationship Id="rId2" Type="http://schemas.openxmlformats.org/officeDocument/2006/relationships/slide" Target="slide7.xml"/><Relationship Id="rId16" Type="http://schemas.openxmlformats.org/officeDocument/2006/relationships/slide" Target="slide29.xml"/><Relationship Id="rId20" Type="http://schemas.openxmlformats.org/officeDocument/2006/relationships/slide" Target="slide15.xml"/><Relationship Id="rId1" Type="http://schemas.openxmlformats.org/officeDocument/2006/relationships/slideLayout" Target="../slideLayouts/slideLayout6.xml"/><Relationship Id="rId6" Type="http://schemas.openxmlformats.org/officeDocument/2006/relationships/slide" Target="slide25.xml"/><Relationship Id="rId11" Type="http://schemas.openxmlformats.org/officeDocument/2006/relationships/slide" Target="slide12.xml"/><Relationship Id="rId24" Type="http://schemas.openxmlformats.org/officeDocument/2006/relationships/slide" Target="slide22.xml"/><Relationship Id="rId5" Type="http://schemas.openxmlformats.org/officeDocument/2006/relationships/slide" Target="slide23.xml"/><Relationship Id="rId15" Type="http://schemas.openxmlformats.org/officeDocument/2006/relationships/slide" Target="slide31.xml"/><Relationship Id="rId23" Type="http://schemas.openxmlformats.org/officeDocument/2006/relationships/slide" Target="slide21.xml"/><Relationship Id="rId10" Type="http://schemas.openxmlformats.org/officeDocument/2006/relationships/slide" Target="slide26.xml"/><Relationship Id="rId19" Type="http://schemas.openxmlformats.org/officeDocument/2006/relationships/slide" Target="slide32.xml"/><Relationship Id="rId4" Type="http://schemas.openxmlformats.org/officeDocument/2006/relationships/slide" Target="slide28.xml"/><Relationship Id="rId9" Type="http://schemas.openxmlformats.org/officeDocument/2006/relationships/slide" Target="slide18.xml"/><Relationship Id="rId14" Type="http://schemas.openxmlformats.org/officeDocument/2006/relationships/slide" Target="slide13.xml"/><Relationship Id="rId22" Type="http://schemas.openxmlformats.org/officeDocument/2006/relationships/slide" Target="slide30.xml"/><Relationship Id="rId27" Type="http://schemas.openxmlformats.org/officeDocument/2006/relationships/slide" Target="slide3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4326D-76DE-7C99-B148-546A5F8305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08400" y="3814763"/>
            <a:ext cx="18446750" cy="3062287"/>
          </a:xfrm>
        </p:spPr>
        <p:txBody>
          <a:bodyPr anchor="ctr">
            <a:no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000" dirty="0"/>
              <a:t>IPAS Weekly Accommodation and Arrivals  Statistics</a:t>
            </a:r>
          </a:p>
        </p:txBody>
      </p:sp>
      <p:sp>
        <p:nvSpPr>
          <p:cNvPr id="27651" name="Text Placeholder 2">
            <a:extLst>
              <a:ext uri="{FF2B5EF4-FFF2-40B4-BE49-F238E27FC236}">
                <a16:creationId xmlns:a16="http://schemas.microsoft.com/office/drawing/2014/main" id="{DE72CF1A-336A-F545-C934-1FD42CC05A3E}"/>
              </a:ext>
            </a:extLst>
          </p:cNvPr>
          <p:cNvSpPr>
            <a:spLocks noGrp="1" noChangeArrowheads="1"/>
          </p:cNvSpPr>
          <p:nvPr>
            <p:ph type="body" sz="quarter" idx="1"/>
          </p:nvPr>
        </p:nvSpPr>
        <p:spPr bwMode="auto">
          <a:xfrm>
            <a:off x="3708400" y="9482138"/>
            <a:ext cx="18897600" cy="3006725"/>
          </a:xfrm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 b="1" dirty="0">
                <a:cs typeface="Calibri Light" panose="020F0302020204030204" pitchFamily="34" charset="0"/>
              </a:rPr>
              <a:t>Report date 03/07/2026</a:t>
            </a:r>
          </a:p>
          <a:p>
            <a:pPr eaLnBrk="1" hangingPunct="1"/>
            <a:r>
              <a:rPr lang="en-US" altLang="en-US" dirty="0">
                <a:cs typeface="Calibri Light" panose="020F0302020204030204" pitchFamily="34" charset="0"/>
              </a:rPr>
              <a:t> </a:t>
            </a:r>
          </a:p>
          <a:p>
            <a:pPr eaLnBrk="1" hangingPunct="1"/>
            <a:r>
              <a:rPr lang="en-US" altLang="en-US" i="1" dirty="0">
                <a:cs typeface="Calibri Light" panose="020F0302020204030204" pitchFamily="34" charset="0"/>
              </a:rPr>
              <a:t>Data as at 28/06/2026 unless otherwise stated </a:t>
            </a:r>
          </a:p>
        </p:txBody>
      </p:sp>
    </p:spTree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C761D05C-4CE8-5915-3E58-1C034DC3ADC4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67FC436-EB27-3DDF-F6C2-B5A8FB2B75B9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68BEEA0B-A2BA-94B4-202D-17924CB160C5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688FED1-33C0-4E43-86CD-2804F2F62B72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A7D7C32-03EF-1DFD-C197-CCDF26DA996C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01C1479-FF09-9E52-F553-FC759A832E69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FA60AC77-F29E-A027-F9AB-5672E306AE37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44D1CC57-5A14-6FF7-3F77-9861C4630D50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4D8F52C9-01D8-11B6-04CF-58195999F9DF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0DA6817-BD68-26DC-4822-492736F1FFEA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8D6DE178-BD5D-F3B4-17D5-060C87D7B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85403E1B-36AF-084A-4DA2-3BDC264EECF1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F817B46-2F9C-725B-FA7D-BCB1EC3750EC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A08BCE26-911F-E84A-470A-96F885A14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EC678363-C0B9-7B13-B53C-A1CBF3CC095B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1FBDF46-39F9-C82C-B66F-24DD37B3868B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8A7C2AF9-7994-3EE6-2931-A407B29B9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EC76B9FD-4DB2-CF26-D893-D32AEAB82331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87B4DBD-48FF-9633-AF2C-B1A716F417A2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08583585-8631-4DA2-7095-849D818C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92109D65-0F63-E5F6-D6A5-4BB4F2ED69B6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C95D46E-0507-4E67-018A-5FECE0AFD954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E277A6D-317C-2DE6-DA53-EEE9A83A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A1BECEB2-43F4-0EB5-98B3-4F7839160A84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1EBDFAF-B099-12C9-AF23-DE269A5C1453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9DBC6723-C427-751D-806A-8BE157DA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FF83CA9E-4414-B67B-90B4-94867AA3D610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3C9545C-01C0-0016-F34B-9449A4188C91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BC425F8A-30E0-2549-A457-C55F4C34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55AAA95C-4190-E781-F4BD-8AB2784C5181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E9A3392-86E3-652A-C92A-B56B0595CF52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47EE7943-17E9-373F-2B21-AF45104E6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F7841672-9703-8D8F-A3F7-F10119CD3CE6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692389C-032E-4DD1-499E-C0DDD7D27699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089CA7FB-D919-E48C-0EAA-8B86D85D3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36379F98-2697-E3DA-B6F2-DFB2237ED74E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5E82B9-E9B2-5B3E-6D38-53DFBCBE24FE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277D37B4-658A-2119-2DD1-4B1C0DD9E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D60326F9-8787-8D31-92F4-463B29FA2A21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38B7A97-A20B-50D1-8232-DE8AB336DB12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08E0C936-B84B-5EC4-C8CC-0AA8E211D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72FCED8C-1443-E86F-DF31-5270485E3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D8443A2D-9375-2C87-DA2D-621993A3FD1E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9912DA0-0F64-328B-158E-764781B5F81F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EFE8AF29-8A10-D704-1496-5618B03E8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97E03C14-F1C2-8EF0-4017-E72E0042A134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E24C7B3-0956-8B56-2A1D-3A30B3391303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2FFE6119-868E-6732-1EA2-CB3F8908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8EA38940-6D38-CB27-A9C6-665807F348BF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30B7AEB-9106-3980-1D2E-E269429C5C7A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7BC9258C-77A8-EC08-4459-812AC8635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CC324F24-222E-5459-BD2B-74438E32D16A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CDD6C7D0-F8B8-25F2-DC36-3DEEDA61F61F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9F7EA46B-7FF8-C9D2-73BC-C328CE266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F6FBA6A6-EB5D-34E4-77F5-2C9F172EB45D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123CB92-C654-8770-5EB3-B895086E228F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A0685D5E-0651-B845-F576-2CD348D9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59C5C6AA-A66C-1A2D-D38B-4A4AF80BCB74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F8FCA6BA-6581-DB6E-09A7-FCB61031E254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E4C50E5D-AC8E-B5D8-E4F6-AE69996CF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843B413B-0AD1-CF4D-CB9E-D36E17C1E3AC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6227B4B-515E-E801-6427-8250E059B119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8E108468-0A1A-6D20-4D01-33A60AFF6E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72514562-9DE9-5236-8DD7-32B73B50B2DA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5A77DED-CB13-2433-5ABF-59151BA9608C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B186A231-D0D8-2041-5B51-233D01F60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E37AFC87-4DBB-B420-DD7D-14423D7DFB92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CEC0F80-7CE6-F561-CED0-55A7C2658CD8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24237DCE-210E-1FE8-7684-F4191BCB3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7C80B669-F2E1-CFF7-A5C0-EFE66EB828D8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CE3F0453-2B76-38A3-85A5-7420B0FBEA10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D72E47A-D0EC-12F5-322E-3DCFF1277800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FD42B97D-5867-1115-0438-A4FBCF4E1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79351C8C-D315-11A3-3099-37159A803FDB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3F8D7E1A-545A-07A1-3F84-0C173C94BF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1A047B80-401A-51F6-26A5-3A90E2CC6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E7DDB8BC-1D66-E743-8939-A157057B97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0FE9CAF2-E17E-89C9-D62B-BF3444EF178E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2FF10DD3-2308-AE6E-7CA6-263C32649F4A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E6D64515-34B4-87EF-B613-F3C7A13CE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36FBFCD3-FF49-5FCE-3A5F-DFA85067B33B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AA13B981-1D40-2947-0201-DCB789EE858B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03754065-5848-8BF8-C7B7-447AB9A56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C8F9A52B-B836-F0EE-EB71-17803FD70B4B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FFE72F7B-E7D1-3DD5-94E8-ECE569A73A08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47474EEA-8594-2267-A3FE-90478CF6D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7F122FA5-86A0-8996-A1CC-19D31921C497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ED5AFFEE-0E65-DBD7-9F13-FBAD6D08F6AB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CA39B325-DBC0-9617-4501-6FFAD05C3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A58590F7-64BC-0C02-C14B-42FD03777421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83B307B0-22AB-5C2E-12C8-6069C811C16C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6730E95A-8285-C1ED-0E57-11A962D77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509BD33F-EBC7-6739-EF03-422B7CF04E76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0DFB144B-EE22-8556-515E-2122C8BAE9FF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16AD1B70-B307-C7F5-670A-57E9A7220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841BCB4E-119C-A158-20CB-60B6DE25A73E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6" name="Rounded Rectangle 105">
            <a:hlinkClick r:id="rId27" action="ppaction://hlinksldjump"/>
            <a:extLst>
              <a:ext uri="{FF2B5EF4-FFF2-40B4-BE49-F238E27FC236}">
                <a16:creationId xmlns:a16="http://schemas.microsoft.com/office/drawing/2014/main" id="{97016766-72BE-A286-D8AF-97D5D9C4A163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AD65767B-F4B9-5AD7-F976-78419BB4AD8F}"/>
              </a:ext>
            </a:extLst>
          </p:cNvPr>
          <p:cNvSpPr txBox="1"/>
          <p:nvPr/>
        </p:nvSpPr>
        <p:spPr>
          <a:xfrm>
            <a:off x="1334534" y="2068076"/>
            <a:ext cx="6889140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Roscommon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4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200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90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80263ED0-0C54-9294-70B0-614A2C1A43BA}"/>
              </a:ext>
            </a:extLst>
          </p:cNvPr>
          <p:cNvCxnSpPr/>
          <p:nvPr/>
        </p:nvCxnSpPr>
        <p:spPr>
          <a:xfrm>
            <a:off x="1423591" y="5430871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8F3166C1-F663-0308-AB27-DF07F5025F8C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CB34656-BD7A-474A-B736-E5F52361FAF8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618191F-0F6F-0D5A-FD85-5605510983A0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8D5A3E99-0CF7-BE7F-C64F-A45D09471764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16BD8663-9CBF-010A-04A7-C3EB3ACC09F9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B14CCE2-64EC-B67F-AE38-325EEB942E79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B0B6153C-1D88-4529-579A-8C211F6DAAC6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3FF102C5-6213-D0EC-B554-53FF00A9E8F2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8D8E4225-A681-9F38-AE00-12F4E3D6E9AF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0F430E30-1C59-05A2-FD49-302D64A870C2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B96E46E-5C5D-7D25-D809-1073F37A9794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1E7BBF91-C26E-AB87-6842-518FD6452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1D81D557-EB85-3E85-AE55-B0ADD0DBFD5D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54295A3-5EA9-95ED-656D-081CC3E4C02A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E8BE8016-A446-842C-0445-E4D51A094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039876F5-48AC-321F-5300-951AEB5743EC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58F8B98-00DF-9659-7629-C625357849A0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74D772C1-36BE-18F4-611E-A0D4894DE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DFF7A28F-486A-952A-EA25-CBCF838CA932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205B334-E7E7-8B76-3945-1C315EC6DC2A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176D433E-7731-7158-BFEA-B6AA66B17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6D551414-AFFD-10F1-4941-DA69A6525CB5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0C457D3-6D42-67E1-C072-80079B9962EE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0A0112B7-8665-5E86-B3B6-6FE1C4683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31DB1F6A-868A-8967-79AD-3CD6668D2A24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16C35A1-D1EF-266A-F4DB-093F6A437C75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96E0FE84-3719-B37B-08EE-A7CA1B8C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48ED48C2-9C18-8A9E-CC1C-9CEB6C2A5FB4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A860C44-E5E6-A67A-983B-7361A4F2123F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503C03E0-5928-9551-2AEF-C5A6D34C2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67092034-509B-7872-B8C9-D0176B0E2CB6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827FC84-F93D-6447-2B85-AD38C204A965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30BA85F-952E-3BD2-7FB1-F5577CA9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CAB092A9-2235-D9D1-AE6C-5D14CE4B3DB1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93747C9-1C22-908E-37DB-EBB27F65FA85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67D95EC-7F8E-8BDA-2E40-5FE67687C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5B6035C0-1158-FBEC-08F4-A5622F58BAC1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16E5192-EBF6-1779-C59F-5AA6F01B815F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1A6E1AED-4001-D34A-D0FB-5FECB351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3DFB749C-D957-BCEF-AF02-C250A5ECF40A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BF7978F-0FBC-29AB-4799-E926E5644BB2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109C8B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EFBE6153-4590-66E1-6CDC-85F181891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B9A70C4C-9625-00C5-3D16-36980FEF4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07358180-0A44-4501-9114-B055DC21B38A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FA91B54-6A5B-9D3C-BF4C-6C05DF0AFA6D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3" action="ppaction://hlinksldjump"/>
              <a:extLst>
                <a:ext uri="{FF2B5EF4-FFF2-40B4-BE49-F238E27FC236}">
                  <a16:creationId xmlns:a16="http://schemas.microsoft.com/office/drawing/2014/main" id="{F6C5A4DB-BF40-4780-64D1-FE74F83B5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3" action="ppaction://hlinksldjump"/>
              <a:extLst>
                <a:ext uri="{FF2B5EF4-FFF2-40B4-BE49-F238E27FC236}">
                  <a16:creationId xmlns:a16="http://schemas.microsoft.com/office/drawing/2014/main" id="{0D2FD973-E779-BF65-7975-0A6E02062D48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16412CFC-0732-9951-AA54-6D32AB4726AE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4" action="ppaction://hlinksldjump"/>
              <a:extLst>
                <a:ext uri="{FF2B5EF4-FFF2-40B4-BE49-F238E27FC236}">
                  <a16:creationId xmlns:a16="http://schemas.microsoft.com/office/drawing/2014/main" id="{2BF361A4-F223-E440-B8E1-3D31A9D03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63F82757-786A-45A2-03BB-73CF36D65E6A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792FC43-7C42-D13B-A17F-FB60B2C6DE23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5" action="ppaction://hlinksldjump"/>
              <a:extLst>
                <a:ext uri="{FF2B5EF4-FFF2-40B4-BE49-F238E27FC236}">
                  <a16:creationId xmlns:a16="http://schemas.microsoft.com/office/drawing/2014/main" id="{E31CA053-0909-03CB-F4D1-53FBBF09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5" action="ppaction://hlinksldjump"/>
              <a:extLst>
                <a:ext uri="{FF2B5EF4-FFF2-40B4-BE49-F238E27FC236}">
                  <a16:creationId xmlns:a16="http://schemas.microsoft.com/office/drawing/2014/main" id="{432C1E39-2D7C-04BE-6655-1DA06FBFFA91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F1872CB5-2BA9-3F6B-CFAA-416BA7567C9E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6" action="ppaction://hlinksldjump"/>
              <a:extLst>
                <a:ext uri="{FF2B5EF4-FFF2-40B4-BE49-F238E27FC236}">
                  <a16:creationId xmlns:a16="http://schemas.microsoft.com/office/drawing/2014/main" id="{EDEC9259-AD9C-8F41-F595-412ECD68B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6" action="ppaction://hlinksldjump"/>
              <a:extLst>
                <a:ext uri="{FF2B5EF4-FFF2-40B4-BE49-F238E27FC236}">
                  <a16:creationId xmlns:a16="http://schemas.microsoft.com/office/drawing/2014/main" id="{FEC8FC19-EE04-2E42-F1E8-825F6B04A51F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19F96A9-2A8F-2280-AB6F-B7B8253FA2B4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7" action="ppaction://hlinksldjump"/>
              <a:extLst>
                <a:ext uri="{FF2B5EF4-FFF2-40B4-BE49-F238E27FC236}">
                  <a16:creationId xmlns:a16="http://schemas.microsoft.com/office/drawing/2014/main" id="{7651D059-8D90-BA9F-058F-54949E04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7" action="ppaction://hlinksldjump"/>
              <a:extLst>
                <a:ext uri="{FF2B5EF4-FFF2-40B4-BE49-F238E27FC236}">
                  <a16:creationId xmlns:a16="http://schemas.microsoft.com/office/drawing/2014/main" id="{8E7CD8ED-77BE-99AC-8B60-07FD839E1667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7BD20547-B922-AE84-8126-D6D3A146F7BD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5" action="ppaction://hlinksldjump"/>
              <a:extLst>
                <a:ext uri="{FF2B5EF4-FFF2-40B4-BE49-F238E27FC236}">
                  <a16:creationId xmlns:a16="http://schemas.microsoft.com/office/drawing/2014/main" id="{D6D708C8-D386-758B-53A9-93F04B2D7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8" action="ppaction://hlinksldjump"/>
              <a:extLst>
                <a:ext uri="{FF2B5EF4-FFF2-40B4-BE49-F238E27FC236}">
                  <a16:creationId xmlns:a16="http://schemas.microsoft.com/office/drawing/2014/main" id="{992A1DE7-A5E8-5B33-B743-D52EA53B9733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53193966-3535-7DA0-B891-8F7C1535E295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9" action="ppaction://hlinksldjump"/>
              <a:extLst>
                <a:ext uri="{FF2B5EF4-FFF2-40B4-BE49-F238E27FC236}">
                  <a16:creationId xmlns:a16="http://schemas.microsoft.com/office/drawing/2014/main" id="{61A8A874-E35B-DA82-3A03-6C17D49587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9" action="ppaction://hlinksldjump"/>
              <a:extLst>
                <a:ext uri="{FF2B5EF4-FFF2-40B4-BE49-F238E27FC236}">
                  <a16:creationId xmlns:a16="http://schemas.microsoft.com/office/drawing/2014/main" id="{CE1B4F7D-D0FB-ED4A-17DD-78554DECE53E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E0B345B-64A6-3EF0-7497-73D636859785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20" action="ppaction://hlinksldjump"/>
              <a:extLst>
                <a:ext uri="{FF2B5EF4-FFF2-40B4-BE49-F238E27FC236}">
                  <a16:creationId xmlns:a16="http://schemas.microsoft.com/office/drawing/2014/main" id="{536ABC7F-5CDB-1C94-A8AE-47C611709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20" action="ppaction://hlinksldjump"/>
              <a:extLst>
                <a:ext uri="{FF2B5EF4-FFF2-40B4-BE49-F238E27FC236}">
                  <a16:creationId xmlns:a16="http://schemas.microsoft.com/office/drawing/2014/main" id="{559CD579-1CCC-8364-9BC1-C93B939904A0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5E69E17-2255-6646-2ED0-B82952D1E5E5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1" action="ppaction://hlinksldjump"/>
              <a:extLst>
                <a:ext uri="{FF2B5EF4-FFF2-40B4-BE49-F238E27FC236}">
                  <a16:creationId xmlns:a16="http://schemas.microsoft.com/office/drawing/2014/main" id="{A4A3E710-C297-E0F4-6433-4F8ACE38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1" action="ppaction://hlinksldjump"/>
              <a:extLst>
                <a:ext uri="{FF2B5EF4-FFF2-40B4-BE49-F238E27FC236}">
                  <a16:creationId xmlns:a16="http://schemas.microsoft.com/office/drawing/2014/main" id="{849CAAEC-B649-B1EA-92B7-1232E3F8E3E8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D872B085-4F5B-8619-A614-3F9DA4CAE1E0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087AF5B2-6A34-8AC6-1616-6EE565C0D1E0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5660C23C-30A5-C34E-A0A0-90B6C8B1B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89B8F7D8-3CA7-33F5-AF22-E38535B4CAAD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2" action="ppaction://hlinksldjump"/>
                  <a:extLst>
                    <a:ext uri="{FF2B5EF4-FFF2-40B4-BE49-F238E27FC236}">
                      <a16:creationId xmlns:a16="http://schemas.microsoft.com/office/drawing/2014/main" id="{411C6565-C09F-0C24-B727-6A69E4AAB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C4BFD94A-AD88-E798-61EE-727F88049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2" action="ppaction://hlinksldjump"/>
                  <a:extLst>
                    <a:ext uri="{FF2B5EF4-FFF2-40B4-BE49-F238E27FC236}">
                      <a16:creationId xmlns:a16="http://schemas.microsoft.com/office/drawing/2014/main" id="{900AB562-69A5-6C5B-A9BF-D7D8E1924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2" action="ppaction://hlinksldjump"/>
              <a:extLst>
                <a:ext uri="{FF2B5EF4-FFF2-40B4-BE49-F238E27FC236}">
                  <a16:creationId xmlns:a16="http://schemas.microsoft.com/office/drawing/2014/main" id="{E8559D5F-3E72-0D47-F059-3AA81D6CFDB8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FEE6E1FC-AA13-C4A5-5389-333400198480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4FD9F67C-A797-2372-E953-75CC739EA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F9F43F20-056B-F24F-0CD6-8AF4925EB0C5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E6615FE7-933A-C1B2-6376-CAD6BABC9CCC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3" action="ppaction://hlinksldjump"/>
              <a:extLst>
                <a:ext uri="{FF2B5EF4-FFF2-40B4-BE49-F238E27FC236}">
                  <a16:creationId xmlns:a16="http://schemas.microsoft.com/office/drawing/2014/main" id="{325EB5E0-F2BB-59E7-7A46-0D1835752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3" action="ppaction://hlinksldjump"/>
              <a:extLst>
                <a:ext uri="{FF2B5EF4-FFF2-40B4-BE49-F238E27FC236}">
                  <a16:creationId xmlns:a16="http://schemas.microsoft.com/office/drawing/2014/main" id="{56E7EBB8-3C40-D933-C8DB-001048866EA8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4C9386B6-4631-FC42-42EA-D1008A9EE7DE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4" action="ppaction://hlinksldjump"/>
              <a:extLst>
                <a:ext uri="{FF2B5EF4-FFF2-40B4-BE49-F238E27FC236}">
                  <a16:creationId xmlns:a16="http://schemas.microsoft.com/office/drawing/2014/main" id="{6468AF12-D112-F6F1-4750-184744ED1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4" action="ppaction://hlinksldjump"/>
              <a:extLst>
                <a:ext uri="{FF2B5EF4-FFF2-40B4-BE49-F238E27FC236}">
                  <a16:creationId xmlns:a16="http://schemas.microsoft.com/office/drawing/2014/main" id="{922534F3-D4BB-4332-0D03-2F175AB28D19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BA81EA7D-C365-A4C5-DB8E-17DBDDFA440E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5" action="ppaction://hlinksldjump"/>
              <a:extLst>
                <a:ext uri="{FF2B5EF4-FFF2-40B4-BE49-F238E27FC236}">
                  <a16:creationId xmlns:a16="http://schemas.microsoft.com/office/drawing/2014/main" id="{0B7BE2AB-244D-6691-2F1D-4057EF5E1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5" action="ppaction://hlinksldjump"/>
              <a:extLst>
                <a:ext uri="{FF2B5EF4-FFF2-40B4-BE49-F238E27FC236}">
                  <a16:creationId xmlns:a16="http://schemas.microsoft.com/office/drawing/2014/main" id="{31E641CA-8D35-1F13-2AEE-25AF269CB307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88A66679-371C-40D5-C297-54A7F4C16D52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6" action="ppaction://hlinksldjump"/>
              <a:extLst>
                <a:ext uri="{FF2B5EF4-FFF2-40B4-BE49-F238E27FC236}">
                  <a16:creationId xmlns:a16="http://schemas.microsoft.com/office/drawing/2014/main" id="{73FA038C-896D-7C53-9488-1051ED32A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6" action="ppaction://hlinksldjump"/>
              <a:extLst>
                <a:ext uri="{FF2B5EF4-FFF2-40B4-BE49-F238E27FC236}">
                  <a16:creationId xmlns:a16="http://schemas.microsoft.com/office/drawing/2014/main" id="{1157A73B-9F8C-7E37-2C70-83C9965D1416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98AACBD9-1334-9AD1-EFAD-7523F2B341FD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7" action="ppaction://hlinksldjump"/>
              <a:extLst>
                <a:ext uri="{FF2B5EF4-FFF2-40B4-BE49-F238E27FC236}">
                  <a16:creationId xmlns:a16="http://schemas.microsoft.com/office/drawing/2014/main" id="{11608FC0-E3BA-0D91-BE55-ED3B35E3D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7" action="ppaction://hlinksldjump"/>
              <a:extLst>
                <a:ext uri="{FF2B5EF4-FFF2-40B4-BE49-F238E27FC236}">
                  <a16:creationId xmlns:a16="http://schemas.microsoft.com/office/drawing/2014/main" id="{79B61676-9A32-33EB-F245-23D26E0503A3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6" name="Rounded Rectangle 105">
            <a:hlinkClick r:id="rId28" action="ppaction://hlinksldjump"/>
            <a:extLst>
              <a:ext uri="{FF2B5EF4-FFF2-40B4-BE49-F238E27FC236}">
                <a16:creationId xmlns:a16="http://schemas.microsoft.com/office/drawing/2014/main" id="{61667596-C26B-CDC1-DB76-494E7D819BD3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248C606C-775D-5CA2-D420-C602053168E9}"/>
              </a:ext>
            </a:extLst>
          </p:cNvPr>
          <p:cNvSpPr txBox="1"/>
          <p:nvPr/>
        </p:nvSpPr>
        <p:spPr>
          <a:xfrm>
            <a:off x="1294215" y="1870915"/>
            <a:ext cx="6969408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Mayo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14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1,561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</a:rPr>
              <a:t>Children</a:t>
            </a: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: 676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DC4CF0BF-820C-7564-E8D0-DFE18CE3CA4D}"/>
              </a:ext>
            </a:extLst>
          </p:cNvPr>
          <p:cNvCxnSpPr/>
          <p:nvPr/>
        </p:nvCxnSpPr>
        <p:spPr>
          <a:xfrm>
            <a:off x="1294215" y="5385594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379D4F06-0B70-BA22-E135-DA66D311A154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F2D72AC-1C30-467A-BB8D-C7ED6169CB61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49732B49-6011-6DDF-2F54-4E18CB9A1140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700A3575-8E2A-5741-C027-91A153AD3A36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6161EF6-4C05-640E-37A6-532BA9B12EF3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678DDF36-253C-22B9-1B72-B34C4E974443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08B5B860-4397-C012-3983-2DD5C3C8EB29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CDC39C4B-8756-D570-36DD-7DE7F98F559A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218F69BC-158A-CF8F-3FB6-C238F24C2427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C958805-F96B-CCBC-61BB-0DAABD985CE3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B6D7329B-AF5A-A8F8-EA24-8CB272D3A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3" action="ppaction://hlinksldjump"/>
              <a:extLst>
                <a:ext uri="{FF2B5EF4-FFF2-40B4-BE49-F238E27FC236}">
                  <a16:creationId xmlns:a16="http://schemas.microsoft.com/office/drawing/2014/main" id="{81BABA52-653E-3321-FEFB-12AD245648B1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78875B8-8092-F529-34BE-D4026FF5CC82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4" action="ppaction://hlinksldjump"/>
              <a:extLst>
                <a:ext uri="{FF2B5EF4-FFF2-40B4-BE49-F238E27FC236}">
                  <a16:creationId xmlns:a16="http://schemas.microsoft.com/office/drawing/2014/main" id="{63320500-4F09-0B5F-B950-A3619CBB9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4" action="ppaction://hlinksldjump"/>
              <a:extLst>
                <a:ext uri="{FF2B5EF4-FFF2-40B4-BE49-F238E27FC236}">
                  <a16:creationId xmlns:a16="http://schemas.microsoft.com/office/drawing/2014/main" id="{A49E3C1F-BB61-62F0-EF1F-831B106E11E9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98557F9-33B8-9589-4828-F06B8574E63A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5" action="ppaction://hlinksldjump"/>
              <a:extLst>
                <a:ext uri="{FF2B5EF4-FFF2-40B4-BE49-F238E27FC236}">
                  <a16:creationId xmlns:a16="http://schemas.microsoft.com/office/drawing/2014/main" id="{87212950-295D-4945-2885-2B797921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5" action="ppaction://hlinksldjump"/>
              <a:extLst>
                <a:ext uri="{FF2B5EF4-FFF2-40B4-BE49-F238E27FC236}">
                  <a16:creationId xmlns:a16="http://schemas.microsoft.com/office/drawing/2014/main" id="{30A71AFD-3393-F2BE-E603-F228702A58F5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278281B-49E7-FD90-E931-803278357C6B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6" action="ppaction://hlinksldjump"/>
              <a:extLst>
                <a:ext uri="{FF2B5EF4-FFF2-40B4-BE49-F238E27FC236}">
                  <a16:creationId xmlns:a16="http://schemas.microsoft.com/office/drawing/2014/main" id="{9962C738-F77E-96FC-10E4-7CEAEEFF0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6" action="ppaction://hlinksldjump"/>
              <a:extLst>
                <a:ext uri="{FF2B5EF4-FFF2-40B4-BE49-F238E27FC236}">
                  <a16:creationId xmlns:a16="http://schemas.microsoft.com/office/drawing/2014/main" id="{FEADDB2E-81C2-C58B-5F9C-D8BC97BAE963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C885B43-9830-E4BF-5DF5-D91F62E93EF4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7" action="ppaction://hlinksldjump"/>
              <a:extLst>
                <a:ext uri="{FF2B5EF4-FFF2-40B4-BE49-F238E27FC236}">
                  <a16:creationId xmlns:a16="http://schemas.microsoft.com/office/drawing/2014/main" id="{2678C102-FECB-EA3F-0F93-4A53C46DC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7" action="ppaction://hlinksldjump"/>
              <a:extLst>
                <a:ext uri="{FF2B5EF4-FFF2-40B4-BE49-F238E27FC236}">
                  <a16:creationId xmlns:a16="http://schemas.microsoft.com/office/drawing/2014/main" id="{D5175671-8F5B-B688-C772-BC03D977475A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F888EC2-831F-141B-B5D3-7EC5DFFF3D3B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8" action="ppaction://hlinksldjump"/>
              <a:extLst>
                <a:ext uri="{FF2B5EF4-FFF2-40B4-BE49-F238E27FC236}">
                  <a16:creationId xmlns:a16="http://schemas.microsoft.com/office/drawing/2014/main" id="{869D6432-5ACF-BDA3-EAB4-F27BC147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8" action="ppaction://hlinksldjump"/>
              <a:extLst>
                <a:ext uri="{FF2B5EF4-FFF2-40B4-BE49-F238E27FC236}">
                  <a16:creationId xmlns:a16="http://schemas.microsoft.com/office/drawing/2014/main" id="{FA74044C-7C2D-C4BC-3A67-EFF4598D5F69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39E35E5-7858-C718-88C0-B21AA70E61EA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F6CFB267-D42F-0F63-B690-14B74304B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9" action="ppaction://hlinksldjump"/>
              <a:extLst>
                <a:ext uri="{FF2B5EF4-FFF2-40B4-BE49-F238E27FC236}">
                  <a16:creationId xmlns:a16="http://schemas.microsoft.com/office/drawing/2014/main" id="{C33EC549-7D34-FFCB-5674-3B3C821A98D0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3E61DC6-ADDB-17C4-7D7B-627EC0E4E2C1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10" action="ppaction://hlinksldjump"/>
              <a:extLst>
                <a:ext uri="{FF2B5EF4-FFF2-40B4-BE49-F238E27FC236}">
                  <a16:creationId xmlns:a16="http://schemas.microsoft.com/office/drawing/2014/main" id="{96A2E60B-F7AF-A651-013A-903F7DAC7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10" action="ppaction://hlinksldjump"/>
              <a:extLst>
                <a:ext uri="{FF2B5EF4-FFF2-40B4-BE49-F238E27FC236}">
                  <a16:creationId xmlns:a16="http://schemas.microsoft.com/office/drawing/2014/main" id="{05F57982-3D85-4B57-5387-A0E9B62061BE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96F6931D-C093-A968-BD34-9AD21B9D5244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1" action="ppaction://hlinksldjump"/>
              <a:extLst>
                <a:ext uri="{FF2B5EF4-FFF2-40B4-BE49-F238E27FC236}">
                  <a16:creationId xmlns:a16="http://schemas.microsoft.com/office/drawing/2014/main" id="{B83E3356-E2D5-D7C1-34B7-2DC85FD39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1" action="ppaction://hlinksldjump"/>
              <a:extLst>
                <a:ext uri="{FF2B5EF4-FFF2-40B4-BE49-F238E27FC236}">
                  <a16:creationId xmlns:a16="http://schemas.microsoft.com/office/drawing/2014/main" id="{6595B9CE-488C-EF4C-8E79-F1936E23F0C0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BC7529C1-E0B1-3852-E2C0-15F94A3A7B12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2" action="ppaction://hlinksldjump"/>
              <a:extLst>
                <a:ext uri="{FF2B5EF4-FFF2-40B4-BE49-F238E27FC236}">
                  <a16:creationId xmlns:a16="http://schemas.microsoft.com/office/drawing/2014/main" id="{A096139C-A9C7-80D6-052B-49D81BFC1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2" action="ppaction://hlinksldjump"/>
              <a:extLst>
                <a:ext uri="{FF2B5EF4-FFF2-40B4-BE49-F238E27FC236}">
                  <a16:creationId xmlns:a16="http://schemas.microsoft.com/office/drawing/2014/main" id="{9FCD2F29-F646-6E88-6232-EAFBF9297537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DD92292-D302-6505-6D43-0A506DC5FD5B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3" action="ppaction://hlinksldjump"/>
              <a:extLst>
                <a:ext uri="{FF2B5EF4-FFF2-40B4-BE49-F238E27FC236}">
                  <a16:creationId xmlns:a16="http://schemas.microsoft.com/office/drawing/2014/main" id="{09BDE949-263B-6308-924D-DCCA6C229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D90A6F71-ACF0-E1F7-7682-4DED9829F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3" action="ppaction://hlinksldjump"/>
              <a:extLst>
                <a:ext uri="{FF2B5EF4-FFF2-40B4-BE49-F238E27FC236}">
                  <a16:creationId xmlns:a16="http://schemas.microsoft.com/office/drawing/2014/main" id="{43D76BB0-56C2-2669-4804-ABEAA9DAD419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65F61E13-51B8-A1C7-9FD7-E90B2C89BE5A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3" action="ppaction://hlinksldjump"/>
              <a:extLst>
                <a:ext uri="{FF2B5EF4-FFF2-40B4-BE49-F238E27FC236}">
                  <a16:creationId xmlns:a16="http://schemas.microsoft.com/office/drawing/2014/main" id="{3A8B77D2-8DCF-E0D4-B782-A98077125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3" action="ppaction://hlinksldjump"/>
              <a:extLst>
                <a:ext uri="{FF2B5EF4-FFF2-40B4-BE49-F238E27FC236}">
                  <a16:creationId xmlns:a16="http://schemas.microsoft.com/office/drawing/2014/main" id="{562C01FE-7579-98EB-0D2C-50F9DBF02845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F6F29A2-AD66-C667-ECDB-C4A5BD757C2B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4" action="ppaction://hlinksldjump"/>
              <a:extLst>
                <a:ext uri="{FF2B5EF4-FFF2-40B4-BE49-F238E27FC236}">
                  <a16:creationId xmlns:a16="http://schemas.microsoft.com/office/drawing/2014/main" id="{0E8BD727-0F2E-5332-962C-E50678E9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74565D1-E01D-B764-E54D-31DB1BFE43F0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A5D7D6A-4E65-6699-D936-AD1D4C001D13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5" action="ppaction://hlinksldjump"/>
              <a:extLst>
                <a:ext uri="{FF2B5EF4-FFF2-40B4-BE49-F238E27FC236}">
                  <a16:creationId xmlns:a16="http://schemas.microsoft.com/office/drawing/2014/main" id="{5F3E77DA-0211-5794-8F01-0C96E0E81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5" action="ppaction://hlinksldjump"/>
              <a:extLst>
                <a:ext uri="{FF2B5EF4-FFF2-40B4-BE49-F238E27FC236}">
                  <a16:creationId xmlns:a16="http://schemas.microsoft.com/office/drawing/2014/main" id="{F8A408B1-C359-0C27-77AC-D335A0B1F462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429A0B9-3262-7F75-9326-483BF3877406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6" action="ppaction://hlinksldjump"/>
              <a:extLst>
                <a:ext uri="{FF2B5EF4-FFF2-40B4-BE49-F238E27FC236}">
                  <a16:creationId xmlns:a16="http://schemas.microsoft.com/office/drawing/2014/main" id="{E08C59D1-C8E3-F1C3-8890-25CA3E674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6" action="ppaction://hlinksldjump"/>
              <a:extLst>
                <a:ext uri="{FF2B5EF4-FFF2-40B4-BE49-F238E27FC236}">
                  <a16:creationId xmlns:a16="http://schemas.microsoft.com/office/drawing/2014/main" id="{8EBDAA56-624D-C483-10B6-2E04C7952104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854959F4-57AD-66DA-C193-34C110805927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7" action="ppaction://hlinksldjump"/>
              <a:extLst>
                <a:ext uri="{FF2B5EF4-FFF2-40B4-BE49-F238E27FC236}">
                  <a16:creationId xmlns:a16="http://schemas.microsoft.com/office/drawing/2014/main" id="{3EEB8064-E315-3ABB-7259-25DCE6849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7" action="ppaction://hlinksldjump"/>
              <a:extLst>
                <a:ext uri="{FF2B5EF4-FFF2-40B4-BE49-F238E27FC236}">
                  <a16:creationId xmlns:a16="http://schemas.microsoft.com/office/drawing/2014/main" id="{B718DDA3-2074-994C-10EA-D2F3FE932B18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2DE608ED-7326-BAF4-2D1C-AEBE647605BB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5" action="ppaction://hlinksldjump"/>
              <a:extLst>
                <a:ext uri="{FF2B5EF4-FFF2-40B4-BE49-F238E27FC236}">
                  <a16:creationId xmlns:a16="http://schemas.microsoft.com/office/drawing/2014/main" id="{EC1BB2AB-E3FC-2A8C-6245-D4A560A7A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8" action="ppaction://hlinksldjump"/>
              <a:extLst>
                <a:ext uri="{FF2B5EF4-FFF2-40B4-BE49-F238E27FC236}">
                  <a16:creationId xmlns:a16="http://schemas.microsoft.com/office/drawing/2014/main" id="{5C4B2C59-207F-FA22-7C4B-1FF934EBA667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4578EF7-2C83-27C6-7C98-0B6A48FB75E7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9" action="ppaction://hlinksldjump"/>
              <a:extLst>
                <a:ext uri="{FF2B5EF4-FFF2-40B4-BE49-F238E27FC236}">
                  <a16:creationId xmlns:a16="http://schemas.microsoft.com/office/drawing/2014/main" id="{039902B3-1EAD-8E25-7828-C35550EC5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9" action="ppaction://hlinksldjump"/>
              <a:extLst>
                <a:ext uri="{FF2B5EF4-FFF2-40B4-BE49-F238E27FC236}">
                  <a16:creationId xmlns:a16="http://schemas.microsoft.com/office/drawing/2014/main" id="{7A85BAEA-0C91-6CC2-3196-32373CAA661A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2490F6E-9C31-6C5F-40F5-1D146AB36587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20" action="ppaction://hlinksldjump"/>
              <a:extLst>
                <a:ext uri="{FF2B5EF4-FFF2-40B4-BE49-F238E27FC236}">
                  <a16:creationId xmlns:a16="http://schemas.microsoft.com/office/drawing/2014/main" id="{3091A645-3F7C-9A98-1614-F51B789E3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20" action="ppaction://hlinksldjump"/>
              <a:extLst>
                <a:ext uri="{FF2B5EF4-FFF2-40B4-BE49-F238E27FC236}">
                  <a16:creationId xmlns:a16="http://schemas.microsoft.com/office/drawing/2014/main" id="{24DF32E6-AF07-FEAA-77BB-0D41A0F49FF5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5BA2C286-F5A4-9530-06D8-A42FC2AC5EB5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1" action="ppaction://hlinksldjump"/>
              <a:extLst>
                <a:ext uri="{FF2B5EF4-FFF2-40B4-BE49-F238E27FC236}">
                  <a16:creationId xmlns:a16="http://schemas.microsoft.com/office/drawing/2014/main" id="{6420645C-9B88-DDF6-FF09-CE452C0FE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1" action="ppaction://hlinksldjump"/>
              <a:extLst>
                <a:ext uri="{FF2B5EF4-FFF2-40B4-BE49-F238E27FC236}">
                  <a16:creationId xmlns:a16="http://schemas.microsoft.com/office/drawing/2014/main" id="{AC088F27-8235-3DF9-4EFC-8577E1651755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95A02EAB-93A4-15FB-B6AC-19DEC3820FC6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34E752B4-9F17-7EF3-BACF-8DEB55C26F60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CC9A7E3A-DFE7-F44B-7AA2-9B9351F5A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2FC73882-58CA-AEEF-F5DB-F6C59135DE2E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2" action="ppaction://hlinksldjump"/>
                  <a:extLst>
                    <a:ext uri="{FF2B5EF4-FFF2-40B4-BE49-F238E27FC236}">
                      <a16:creationId xmlns:a16="http://schemas.microsoft.com/office/drawing/2014/main" id="{DC9B693B-AEC5-7407-0998-E93A88F1CE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879BBE18-ADC1-EDBF-A3A4-DE8CCE980D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2" action="ppaction://hlinksldjump"/>
                  <a:extLst>
                    <a:ext uri="{FF2B5EF4-FFF2-40B4-BE49-F238E27FC236}">
                      <a16:creationId xmlns:a16="http://schemas.microsoft.com/office/drawing/2014/main" id="{DCFC167D-6880-657D-B700-7D8121986A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2" action="ppaction://hlinksldjump"/>
              <a:extLst>
                <a:ext uri="{FF2B5EF4-FFF2-40B4-BE49-F238E27FC236}">
                  <a16:creationId xmlns:a16="http://schemas.microsoft.com/office/drawing/2014/main" id="{BD3E3C20-AD4A-769A-C7AA-85406DDAE15C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D254D930-7F9D-8A79-E0AD-EBC2FCD50AE9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F7E51C95-B25A-389D-87AE-EF0B579D9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97C6D32C-771B-AD28-BAB8-FABD06ED1ADF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77AC9BFB-9C35-0DE2-6E1B-2F4681788772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3" action="ppaction://hlinksldjump"/>
              <a:extLst>
                <a:ext uri="{FF2B5EF4-FFF2-40B4-BE49-F238E27FC236}">
                  <a16:creationId xmlns:a16="http://schemas.microsoft.com/office/drawing/2014/main" id="{4747013D-CC8C-7F7A-78FD-CC02BAAE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3" action="ppaction://hlinksldjump"/>
              <a:extLst>
                <a:ext uri="{FF2B5EF4-FFF2-40B4-BE49-F238E27FC236}">
                  <a16:creationId xmlns:a16="http://schemas.microsoft.com/office/drawing/2014/main" id="{B718F4F0-E8EC-1809-DE28-9354B78012C2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7B4D68D2-11CF-877E-21A5-0FC4EDB2A359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4" action="ppaction://hlinksldjump"/>
              <a:extLst>
                <a:ext uri="{FF2B5EF4-FFF2-40B4-BE49-F238E27FC236}">
                  <a16:creationId xmlns:a16="http://schemas.microsoft.com/office/drawing/2014/main" id="{F6D33CA1-7DB9-BAB0-721B-87EEA8CBD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4" action="ppaction://hlinksldjump"/>
              <a:extLst>
                <a:ext uri="{FF2B5EF4-FFF2-40B4-BE49-F238E27FC236}">
                  <a16:creationId xmlns:a16="http://schemas.microsoft.com/office/drawing/2014/main" id="{6DB80870-A28C-4CF6-6C6C-ABE78776E807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1EFFC831-F1E6-2813-02E5-C3C381CB598F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5" action="ppaction://hlinksldjump"/>
              <a:extLst>
                <a:ext uri="{FF2B5EF4-FFF2-40B4-BE49-F238E27FC236}">
                  <a16:creationId xmlns:a16="http://schemas.microsoft.com/office/drawing/2014/main" id="{044421F0-6751-C8E0-ED91-BFD3C4068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5" action="ppaction://hlinksldjump"/>
              <a:extLst>
                <a:ext uri="{FF2B5EF4-FFF2-40B4-BE49-F238E27FC236}">
                  <a16:creationId xmlns:a16="http://schemas.microsoft.com/office/drawing/2014/main" id="{97804C77-42F2-25BA-9CEE-47A06D3B8C2A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561CE8B9-80B6-654C-C718-37F63548B57A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6" action="ppaction://hlinksldjump"/>
              <a:extLst>
                <a:ext uri="{FF2B5EF4-FFF2-40B4-BE49-F238E27FC236}">
                  <a16:creationId xmlns:a16="http://schemas.microsoft.com/office/drawing/2014/main" id="{DF3A6148-01D5-5636-A8C4-CA924BC8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6" action="ppaction://hlinksldjump"/>
              <a:extLst>
                <a:ext uri="{FF2B5EF4-FFF2-40B4-BE49-F238E27FC236}">
                  <a16:creationId xmlns:a16="http://schemas.microsoft.com/office/drawing/2014/main" id="{17D20F73-F13B-5AF3-2B17-A3C0FE8216F5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08D5107A-A594-03F2-7B45-032F36D40ED5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7" action="ppaction://hlinksldjump"/>
              <a:extLst>
                <a:ext uri="{FF2B5EF4-FFF2-40B4-BE49-F238E27FC236}">
                  <a16:creationId xmlns:a16="http://schemas.microsoft.com/office/drawing/2014/main" id="{314FE001-624F-6DA2-5F1D-FFFAE1274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7" action="ppaction://hlinksldjump"/>
              <a:extLst>
                <a:ext uri="{FF2B5EF4-FFF2-40B4-BE49-F238E27FC236}">
                  <a16:creationId xmlns:a16="http://schemas.microsoft.com/office/drawing/2014/main" id="{BCE115F2-FE09-AE17-7DB5-682DD5068A56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6" name="Rounded Rectangle 105">
            <a:hlinkClick r:id="rId28" action="ppaction://hlinksldjump"/>
            <a:extLst>
              <a:ext uri="{FF2B5EF4-FFF2-40B4-BE49-F238E27FC236}">
                <a16:creationId xmlns:a16="http://schemas.microsoft.com/office/drawing/2014/main" id="{49E944B3-E86F-568A-F080-121107AE21C2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21D4387E-15E9-E987-273F-BE92CD10125C}"/>
              </a:ext>
            </a:extLst>
          </p:cNvPr>
          <p:cNvSpPr txBox="1"/>
          <p:nvPr/>
        </p:nvSpPr>
        <p:spPr>
          <a:xfrm>
            <a:off x="1356360" y="2190281"/>
            <a:ext cx="6877852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Monaghan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5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680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182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79770401-52CC-A8BF-CC9E-02FACA24BEBA}"/>
              </a:ext>
            </a:extLst>
          </p:cNvPr>
          <p:cNvCxnSpPr/>
          <p:nvPr/>
        </p:nvCxnSpPr>
        <p:spPr>
          <a:xfrm>
            <a:off x="1356360" y="5580856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A0349ABC-A0E8-0501-D601-1DEEAC970043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69806F0-73C7-4DDD-D369-DA458E3B78AE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5FA0B624-B9EC-5078-F90B-2509C5F1EE27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C99AD9AB-162F-FC4D-784E-D60A6CB3A695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E26AF1B-5B27-BC6F-11D4-F2D557174B12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61CDF4-3E8A-0F9C-C1A7-5F04955E579F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69811FBD-FB9F-9002-1574-1CC83AC05F83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55990B07-5AED-8004-0E1E-025A6229195A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189E888F-E861-FEB8-0495-C16BA07B834C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23955483-0BD3-A51C-B81E-D23C9C9C4B82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551030C-430A-DD03-A0D6-7942B9F31CEA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93ED2571-2BA6-6B05-69E8-38EF98AA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E45A4AAB-61D8-ECCA-C91A-99BD4BFCDF69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A4A0CDA-D4EF-9DD3-C0F1-1DF75183F5DD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B6785C99-03FA-7A21-88B8-980F130F8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519AD75A-10A7-C7DC-22C5-271D2BE1ADF6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9F57567-3780-F7BF-2B28-58E72349CCA2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F8E109C0-6E29-BA3D-8718-6F9B7EC1E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795DDE1E-CA71-6424-9900-488CA9A86EC6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849A943-9EB6-1C7C-E4BB-005D74C9B1FA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1ED11607-27BF-4415-70A4-C06B10AAD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C552E0EC-E4E5-2EC9-635B-A931CD1E4411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83004C8-504A-29DE-05B1-AE71CA435FB8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8E8AFB7-7BAE-8258-B524-BCB0DB9E9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055940A1-607E-072D-FF46-14EF45E44261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F493F8F-0724-5122-3CCC-075941190F76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4CEFA224-04B4-B5D8-F9B7-8DA2F3066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41867120-5740-F9B8-6572-2FAD97019C7A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69689D4-2E2E-FE4F-5E60-C5B64EAD5697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1EB22CAC-2925-D37C-545D-15071823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E77ECF96-8EF8-51F3-2D84-9EABE7926FB9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17BDAE1-38CC-4BE3-9F39-B377ECE4E8BF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BD21A316-C219-1241-2A82-6829D379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9F77560D-FD25-D8B1-2E60-5D26BBBD467B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FACF99C-A103-06F0-7694-7726A8F32A4A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7A067B-CBCE-4709-EC79-F32887AAC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4A706830-BCE6-50B6-1FAD-0F7B5D0D3A3D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927A556-62EF-E916-BD36-3C51D6FFA5C3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1FBCC99D-7518-7FCF-8D15-57F59F9A6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EB5AC8DB-BF72-96F3-AB6F-C0CFCD496F3D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45E85E8-302E-B46B-E104-BC6E0058211A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95D55EEA-8636-4B8B-3889-0212AEA7F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F043F6DB-0C6D-3FF6-EDB6-42112CB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A52728BF-E9EC-EE03-AFE6-4F9121D28D9E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7AD5A42-56AC-D2F0-12D5-3F76EB879324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E2A71FFC-4B2F-DC17-7559-91314E708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6C5AD6D7-A6B4-8616-ED61-F7CB9EFE3032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D005771-4CE9-C310-86CF-9A5B9C06A300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B29F1D0A-DA4D-7842-1181-E5C835D97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E4CA8F5-3B26-0693-6896-787845DA5B67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1D622FB-8BAC-A3CE-A68A-11FBF3417719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AD79384F-25A6-EB53-EB2C-3D858ACA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755D09DB-4782-B2A0-3531-3D78DC3A55CA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BDE1B68-0556-DBDB-E06E-9095E6B9122F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B849D513-9970-A5F7-C2FD-B03741EF3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5C2069F6-EA48-2D23-B917-A84FA3CE9792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EFC163E-9743-5474-8275-E79E2FEB807B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EAA3EF04-D234-AB2F-9A3A-DF950BC2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2F80CDB1-397F-33E7-FBCA-1A53D3C23EE8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4131EE4B-FB60-BFF1-E0A3-D4E903498D2F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8004FC28-6AE6-F161-0EA3-0D2F8EE0F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770058F2-AC23-45F8-469D-CF0B1A6B61C3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E755B0B-D673-58AB-499C-7ACB688D7E46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3481C31D-1DD4-195C-48BE-E2199BA62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C7D10420-EC46-0546-0CFA-EBED2622E512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24B491BA-7D6C-38A0-A228-4E3F24FDCFE9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D9F6AFF2-FE17-5FEB-924E-C8CAB1344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15A10AC6-7CBD-BC48-2B8B-904500AD759D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8CCE5A7A-D0C7-E454-39E1-15A5898D4BAC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20C972A1-1EC7-D4F4-A2D8-71A322E59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9CB1D3A3-382A-4EB8-631F-39E50F728992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2C97D5FF-CAFE-090F-B8DA-554494E07185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177BA68-FDDA-1462-22DE-E7EA3EDB35EE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E26C982F-B101-83F2-BE6F-9BBCE04DF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9DBAD278-7EA1-4DF6-F774-6CC726246ED8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49A3899D-1577-AADD-B074-F0B242369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C28A0283-CBB6-F5E2-9CF2-15513D27A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9C217FA2-1723-532F-C6EA-A3044D2F0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69E7BA77-387A-EF38-F12F-AAA99AA371D0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430EEA0-0000-43BC-A04C-86211DF877AE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994DA7A2-3778-FD49-9B9E-83A059C0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BB180A62-627C-48F2-5901-7A8835BC1E26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E2244D6A-ED87-998E-24A7-BFEB1604EB74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10652665-19F2-1FF2-5102-7A1E8F78D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DE83FA62-3F1B-6E40-F6F7-E2FF3EE2671B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56D0670F-397D-638C-8463-E1C047FFBDF5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BC9F0680-34B4-CF69-B967-E5B5003E3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0AA9862C-74C4-4689-2E90-FE41EDDC597D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56E0CCE4-35C2-BD8C-48B7-D10E07E27651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302500D7-F78F-1792-30CF-D7D8E67E4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8B8D936A-1391-5F56-6A79-05408DCC9601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E84AE9CC-B690-F693-AE20-7F5CA2962DEF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611E9C0F-944F-4ED7-2440-34D7A214D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6D8E4CC5-DF37-6AFF-919B-95A275047AB4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A7BAC68-4A38-EC6E-30C3-FECA0DBEDA17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8E3013BC-391F-01D4-789F-D12AADF6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9060CBFD-D77E-5154-F6B4-718BB41AF621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4" name="Rounded Rectangle 103">
            <a:hlinkClick r:id="rId27" action="ppaction://hlinksldjump"/>
            <a:extLst>
              <a:ext uri="{FF2B5EF4-FFF2-40B4-BE49-F238E27FC236}">
                <a16:creationId xmlns:a16="http://schemas.microsoft.com/office/drawing/2014/main" id="{DE49A59F-62F5-84EC-1EA4-57E34F8996E7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E8D916A-A7A8-30BF-7FB2-44E0014E75C5}"/>
              </a:ext>
            </a:extLst>
          </p:cNvPr>
          <p:cNvSpPr txBox="1"/>
          <p:nvPr/>
        </p:nvSpPr>
        <p:spPr>
          <a:xfrm>
            <a:off x="1136085" y="1994417"/>
            <a:ext cx="6889140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Longford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2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136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21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8309316D-7AD7-2BAB-29AB-813F1A503305}"/>
              </a:ext>
            </a:extLst>
          </p:cNvPr>
          <p:cNvCxnSpPr/>
          <p:nvPr/>
        </p:nvCxnSpPr>
        <p:spPr>
          <a:xfrm>
            <a:off x="1294215" y="5214937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D271C4D5-7AB8-FD7B-3D8F-0DE2CF0B16F7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CB2188B-1284-1D3D-1D5D-8CDA7D3F44BC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028EE889-07C5-ED49-1C79-AE76FE291A71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AEA70909-6B30-8F52-33BC-64A41260F37A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C65CAFE-5D7F-76CC-70B8-A4F86266518A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91E1D65-99A0-F722-C124-CAAA73EDB033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6966A9BB-89E7-D1B9-3A8E-DEBC9C66F702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15F4FB99-FE4D-50FC-08E8-A62D39C92BE0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217AC0A7-50A7-F363-CECD-FA40EB3EE653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8DA89EEB-147A-AF9D-2279-8D151A34A88B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FB0B16E-5604-9E3E-1A89-9AB98BB32B1D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E658F97A-9483-0555-F2CC-2B9233D5D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5CFA92AD-5C7C-98B1-82AF-0B0676F9F522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AB26B9C-1E14-48D7-2A37-5EB4EFB9DD8D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45D34D36-C96A-C48D-11D7-73AF39F0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3D167A5D-FCAD-58CF-72FF-78C01F23711E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17F7A8C-42FD-FC0D-5E15-47D968CD6115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52A0048D-3F36-09F8-CB93-48FF6EA3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AA552B6D-A49B-4959-A9CA-961791FCD1E7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32424A5-DE06-1A3F-2617-7FBE53B3DE56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F3712A80-5079-FF94-D625-6CD75DE06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59DED333-6919-6C98-3C81-D9247DAF25BC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AEC5A6C-5B8B-74C6-B00F-4E06282808AF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D71AFF31-1699-5014-3FE0-974E8F746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0F9B06E2-1C59-2D35-E40D-50107471007A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70C9442-43AD-B4FA-6C2A-C3470B95D031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F27491B7-C060-4744-F102-6046D35F2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D4A969B7-8953-4EAB-F173-B13C3F50C17A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DDBAA1A-5446-126F-5D60-FC5F5862DAB8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583CB7D5-6CC0-A7B8-594E-406A5D189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95DD67E7-7EB7-1CC7-F427-1703EB9AB144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742A5DD-6B36-D474-19C9-A0312D032876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0F358F2-01F7-E5F6-0FD9-D9C315E05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53438883-2AAA-2CAB-69BF-0E123DB548D9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4601F5D-737F-1395-33A3-D4F67F4844F3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A480641-3D19-3D07-6F6C-14EED2FB8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39FD41BD-EBF0-7D99-A0AE-091D7F35F43A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37BCC34-F43B-B404-CF39-7EBE0E2E3C1A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52AAD355-B812-32ED-38B5-082DE2A4D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99758DBA-1C13-9DE7-7A54-B9CC9AE33D7D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762D5CC-6C2A-7164-B8D5-84F504E936E0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2C5B571A-1B94-1399-F017-10E159D5E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3A596557-7177-AD46-7794-D67F253CD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F64DD348-C40F-1457-D1CD-8CCE279D124D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84636E1-DD43-90A4-6856-E0122A7ACC3F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5873A8EA-4F82-240F-C806-794E946B7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046FF051-DBF7-D6FB-7422-9401CC679F91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12A391B-E225-61A3-C748-3E8AA6C91BF5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2104FB12-5CC1-CA41-CE68-708C7F523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136F7A88-06E1-CCFE-EAE5-CE703E2D9D54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842832F-0D20-46E2-3889-2F257DEC4E88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6C6B343F-168C-8DEC-2A60-AA9333B70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3D5EB131-F8AF-78C1-47A3-63A3DCCE2066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6B6F62B9-342A-1CE0-30FD-26B999A8C957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89BFA5B9-8D90-8308-A332-45DD80FAE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1A89B024-DE05-020C-A3D9-919936F1720F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5BF3328-BCF5-D4A3-3B28-693A2D7250C4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6329DFBA-930A-070C-D98A-A3322C01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6016D379-E007-FE05-200B-E364943C2D6E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EBBBA29E-9F58-9C5F-E2A4-08AE2F72FBC5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B98DB30C-B3B8-AA00-D3D9-0893A1F18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219370FF-5F11-2DFA-8BD0-0BFE9754A485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CDFD6F6-07EF-D41C-87C2-F00CDA18E96C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9A0D7DCE-A4CF-C009-3BB3-18A5CABC3D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3ADF42D0-912C-6649-ECE4-AF0F7AD2300E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9C8ED19B-D968-2C51-DC89-CBFF62D4659F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AB37D673-ADD3-6C2D-32AB-5DA6899F6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04FBDA89-5937-D9A4-4CCA-00D71328AA66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8C7811FA-8753-4E3F-1681-CA1690279610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00C9B8B7-2B23-CE84-7B4D-2FA59D581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97EAC89D-7EBA-4810-134B-E4C171DE6626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BDF599C-5827-619B-BBF7-8C5D96AE874C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A76E995-D5B6-7C7D-E3D7-2941F43AE08A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AF43AB98-A345-536D-3E08-095993623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DF834A89-CE64-EE02-2EC2-028739987169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FAF571D2-C785-8EFD-4E89-BA67510FA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692C127A-205D-BCCE-7541-F3835FC2D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B14EB744-3C4A-E8B3-3044-C88B52F46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2727EB18-0E31-4E40-39F5-C0F919CC1DB2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5C71D9E-52D0-1607-9F83-0A2186B1D73F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83C51BA6-9980-D8E5-948F-4CEDBF4D3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DB0812C-3B21-566D-91EE-A2DDEBA0B0B4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E7C405EC-4ECF-D664-9825-03CFA50D2095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ACA518A2-6707-47F0-1C4D-992664D5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D088D10F-7655-A1EB-55BF-EAEB40F53474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B53D03A8-89E5-2150-4895-8B0B43E1D32C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2098955A-8288-7D56-3FCC-D433BB258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A03A82A6-C9B7-347B-AC7F-C03741ED1462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35ACB6AE-A1F3-9D77-E7BC-023C514C27B7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56BB6197-9B79-50D6-4751-320C81FA1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EF91A6F9-8A99-DC63-3A0A-ABE4EF182ADA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E3C068F-D02F-9A79-3611-1280D8E4A2CC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91F58F8F-3024-311A-8C1A-B59C670A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1C8A15D8-A87F-2598-02B6-B38917716DB4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873698BB-1682-721F-B196-0AE1032F3B3E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2D57081F-13A3-5EE0-3ADB-20739B09E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14EFD5BF-EB50-B928-99D5-FBA7CD9A49D8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4" name="Rounded Rectangle 103">
            <a:hlinkClick r:id="rId27" action="ppaction://hlinksldjump"/>
            <a:extLst>
              <a:ext uri="{FF2B5EF4-FFF2-40B4-BE49-F238E27FC236}">
                <a16:creationId xmlns:a16="http://schemas.microsoft.com/office/drawing/2014/main" id="{1AB2D84A-089E-29D0-1F55-16670CD34930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AD0A8A12-D56D-C505-56AE-2296B63359E3}"/>
              </a:ext>
            </a:extLst>
          </p:cNvPr>
          <p:cNvSpPr txBox="1"/>
          <p:nvPr/>
        </p:nvSpPr>
        <p:spPr>
          <a:xfrm>
            <a:off x="1382993" y="1841714"/>
            <a:ext cx="6826995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Westmeath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10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1,190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289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BC29F1C6-06F5-F1FB-5E5C-8B021E22213A}"/>
              </a:ext>
            </a:extLst>
          </p:cNvPr>
          <p:cNvCxnSpPr/>
          <p:nvPr/>
        </p:nvCxnSpPr>
        <p:spPr>
          <a:xfrm>
            <a:off x="1356360" y="5367337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C43B4B77-3034-6120-B36B-A375B33DD0F8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3D8FB55-2F61-3243-089D-4C219538A398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A80768C7-5812-E582-7BE1-80C017CC2490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16080D7C-4A02-FA54-6948-3628D320DF50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6AA4A88-CAF5-AAA4-776E-1E829BE17CE1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E68F9CF-1348-2E67-A19F-51D019AF41D6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C562B3B3-486E-BB24-5500-BDAA3573918F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CE7F0D98-2397-376E-9079-9DC1B78E53A9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FA8414E3-C793-1313-7EE9-FD41188E82FE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8C214C57-A9C9-F193-9532-2341FD0BF927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829F9E8-5501-759B-A4B5-C04D222E6249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AD261B0D-2575-B134-04DB-BFA615AF2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EDB22272-EEA2-4614-EAB5-F079F559E849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85A0B8-4F61-57BA-4EB0-FD4F5F2ED30B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1E686C81-AF7D-75E6-B061-BA9380599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1F48C59B-EF27-9C06-075B-D4C1F717D36F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39BF469-15DB-1268-C2C3-259FCFBC95B0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C6064680-9ED3-1939-BE3F-71AEC3564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B797EC07-7028-8E67-89EE-C75938265A6A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B8BEF7A-3F9B-C71D-1279-BAE7838D38F9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177BB5B3-62A8-74BF-1EE9-A3D59BF96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BF9A380B-E308-0B63-2CFB-0528F06CE1C4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7913EE0-4FF5-276F-7B58-9B3C04DE0567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CF394C99-B928-9466-F075-D830B38CD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385A61CA-E2E3-E736-EDC8-A4D05A43441D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1D286DD-021D-934F-3F51-4AF718EE693D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5D939D68-1D81-C1E9-7589-811B2FB84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30C7A996-0F6F-58C1-7D78-E2CC0A934273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9FCE9F7-5E16-99F5-13B0-E6A61430F005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55D9A0D-7FCA-A959-C03C-7AD21F51D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AF67DC67-D450-224C-A85B-C80F62B5F0A7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2004288-FE94-35D0-A574-4757BA382194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F38C709-B530-44AD-2EB0-D9B236E17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35BA5B36-7B6C-6E8D-F90E-8756D6BDAEE1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9A36BC80-BAA7-8348-1052-EE9E48037BE1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D495D4E-3D03-5547-D8FA-8C8994C85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6A146604-3532-F464-556A-066649B19899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B1F786C-E9DE-5A21-B0F0-6FFA3EA37E30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FF42CFC-2CFD-AAA5-327A-05FA7201D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B140B6C3-07DD-92C1-18FA-D7F4CE1C3562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29746C0-BDD8-B903-1243-EAE844E73FB6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3EDD22A4-0B0C-D638-6CB6-81EED26B4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AF19946B-A09C-5093-F465-CCA178A0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AD384340-3DBB-9188-C4DE-27E5A557EF73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B44D709-A422-09A6-4BD1-1B4BEA7825B5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F9739992-F633-1795-1BB1-3E9FB0B5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5ADC8A68-296C-65C2-EE3B-CEACFBAA2F38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103911E-AE4E-F897-DAE3-B14B92BC88E0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22487BBD-B585-4EA2-EE8F-238259BFA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32D9D25-49EA-60D7-17F7-35367036C283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F441A46-BF71-4FC3-0E47-F35EBE1CEAEA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1FFD8522-CB95-A45B-44A3-D7267331A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B0333FE0-3418-9683-BE82-C102909EDDDC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7C1B362-EFD5-77BF-8F58-345C428F296D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21E2C038-7092-D1E6-1CA5-CA1427E7A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D8965D93-8E09-E4AC-5861-6035D58D701C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AAA61E3-CF57-2875-81BC-FDB000673EC7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71899E14-48F2-92CF-84CA-3F706ABBA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D9C31F53-EB77-15F1-48D7-C442C33C9C1C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3C4F065-8508-AADE-FE92-1958E986923F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36CE514E-6A9A-5C75-B5AE-1182E8FD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63D4EF61-0E38-E0FC-C950-486CA5515602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2DCA2DC-22E6-1CC6-1887-1916C025F1EE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EF1382F5-B74C-5B79-7122-F699E80D1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8C1BBE98-9414-1B13-AC50-D094AE6AB649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69F0FA75-FBB9-9199-0DB0-879A3FFA17E8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0047883A-67D5-23CC-B746-A4F6F8DD6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B647A9CB-8C48-3FC6-0DAC-62B76CEBF33B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A4E48E5-E127-6D55-77A1-4442B448BB8C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264EF401-D261-E6DB-96DB-3E6395DD7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660BE240-5F3E-066D-C66C-5A3B89CE1826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1C00BD8-79E0-50F0-B3D1-6CA60A663782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88511B0-852A-391A-6564-D6D459175B13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37935C93-6C53-E67A-AEC7-0DC708CB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55854979-2121-606A-4D14-A97952C4E460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94A85557-BE82-E6FB-8603-E808C09B7B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AC78AE98-8E55-1609-B991-F2F274CB2F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64F542C3-612F-BA97-0E45-97691EF62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77895CB4-E199-0863-8222-0428252EF532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F3F89C66-2DC3-E70F-68A7-5BCC4562E020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C5ED5882-0E8D-6A9C-DD17-6F6E113DB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3A057BE-903C-1882-7F05-B0784266FAE3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E544004E-F22E-0037-77D4-26DA535CC86A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6056AFD7-6FFC-D1D0-F9AD-1BC74502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3C29EEDA-0515-7AA6-6AA3-F37742398387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1EF9994-3038-A36B-54C1-F08155F1950F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1C30F649-A38D-3760-7CD9-E9FDC365C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53C22E22-BB5A-026E-9029-8F2C520A070D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63BBAF7B-EE0D-97EB-D5C8-27736C4F2E76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4D3D23B3-F876-A1D1-D14B-058FAB2AB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313B91FB-5C68-FC09-254B-0CD0DE8B2613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50E17FDC-2ABE-AF4A-2857-84292300DF5D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93415126-D1D2-173B-A86D-2B903C20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1DDC70A5-6426-1D4F-9187-5550B9756940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2DA5FE20-7ABD-C0A2-1003-AAE86F60B061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B967D6AE-57B9-18E7-2CA5-B92F84537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93C89102-8514-D57D-84C8-703680C3F573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38711811-FACA-52A8-AA19-0CEFEB4D7E6C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BB85DD-AC46-9D9B-0695-1AF9952BD798}"/>
              </a:ext>
            </a:extLst>
          </p:cNvPr>
          <p:cNvSpPr txBox="1"/>
          <p:nvPr/>
        </p:nvSpPr>
        <p:spPr>
          <a:xfrm>
            <a:off x="1646431" y="1624432"/>
            <a:ext cx="6889140" cy="379591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Meath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9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1,098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489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	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68B49BF9-4F56-2FA7-D3AA-C9BD29D2859D}"/>
              </a:ext>
            </a:extLst>
          </p:cNvPr>
          <p:cNvCxnSpPr/>
          <p:nvPr/>
        </p:nvCxnSpPr>
        <p:spPr>
          <a:xfrm>
            <a:off x="1356360" y="5099050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D16900E0-B213-6EEF-3334-912870A8897E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7D759F0-3298-474E-0E76-1AA8DEC94F2D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C3837C55-526E-D011-237B-C194F08B26CB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12735320-ED01-0F19-863A-AB0ED2AA4977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7BEC74A1-09EE-05B5-CD84-8BB9FEFCFD22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0C45259-BEC7-2225-ECA7-E2CB8327ECB8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E194A80-A0BE-D42D-9596-B9CD176B85D0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5FF83BD8-F043-D5BB-E038-A6ED243F7BFF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52A5C675-8DA4-2EB2-85AA-272084F12AF3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9DC6A99E-1189-10B3-3F88-2879EECE411E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16A4F70-E69F-23A0-424D-BC2A7E308F0F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C72E7411-F2D3-BFAA-6BDF-83046CB9D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8140CD45-2144-16B8-02E8-CB98068DE1DD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321D1AE-D71B-B4A7-B328-0184DB0BF37F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9F765981-A481-829C-4BB4-2E295FA45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9F08B94F-B857-CF33-202D-69D255164B4F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8FF6C2D-0860-5DF9-9301-0A34A4C5B48A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C867C3DA-0DA9-83B6-EB01-7CD0CC7DA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A3CDCFAA-502F-0976-411B-2CCEFB9A4DB5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B20BF06-33EA-7985-6BD7-53D7E12411DE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5F5E0753-26B7-5313-B489-BBA874224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D260E00E-BBE5-F96E-43B6-C8AE86D3BAD6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E6E9E40-C93B-EFC8-5859-E1DD4436037A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5107AE9-9C32-D1FF-23D8-47DC2EF9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7501F7D9-6308-99BB-552F-E7F7369B1151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E539AB0-20DA-82A1-8AD1-7CAB57F8C5C6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F1B8E3C8-B4BC-855E-F0CF-59FFF96F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C0B8EA21-45CF-6940-E8E3-3F0A35AAD7D4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6EC4B12-4748-3989-95D2-347FA0CA8DC2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2C019EA7-D69E-AAFA-DAD2-9F2E5812F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8C338963-942C-97BA-6427-BA1DBDCDCEAA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6EEACC0-8F71-89D2-A340-C858EDA2402C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1D3D7BC-3355-3FA1-B029-F2E8776B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E246C41C-7F63-A989-2F51-1225B6F35047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381CF05-FC87-E996-D298-C0E9C92222FD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40880D-C517-308D-9E3F-DD92E270F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DFFE88EB-3141-5B8E-CD0A-98686EC19229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42CD3FF-7B8D-121E-515C-7DD8C51CDE8A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86BD3008-39DF-A3DC-A9DB-93487758C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54CA0C43-9A55-47D0-1985-1BBDD4282162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EE883D0-2286-24BF-4A6A-39803E7A1D6C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7E205030-F055-BC31-3CDD-82340A90C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4AD6D396-35B6-2ACB-EFF7-71FF213C1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5C9FC21B-91CF-37C1-ABDA-1E2376CFD764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EF5D68B3-F290-B564-D568-E21D59A36DBC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9D46FFD9-8F8C-4D3B-F550-6E100F09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30F7CA98-70F5-FC43-35DF-8AF1C8249AAE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4DAAA1F-3F40-981D-808D-47D80DD7A663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03284933-ABA3-CCE7-1228-D867336DD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8E9C1E23-D2CF-B24A-D949-DA241C50B4A1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604899A-E6CA-821D-7BF9-12BC08CEE08B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BAAEB2B4-A799-A4AE-013B-7DD1A3AD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F6DFEE35-9D9B-963D-A052-7AA644339014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BFC93BB-C3FF-9586-FE08-7029C997850D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7030DA32-2269-0F20-E11F-DFB49D8D3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6FFF7686-CB85-B413-67DE-EE33CCF3FDDA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F2675CF-DC2E-7032-3B8E-866871CAE4E5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B662A976-9C26-AC95-562C-4C699C3C8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0229720D-87E6-E864-D8E5-028F0E42BFA9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755DF9CA-90C3-9FBB-2DBF-1DB06F280413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1D95D1A4-2181-7286-B67F-EA34C7452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B5A361E1-DCA4-ED43-52E5-21E3DA5ED1D1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73E2892-40C7-01FC-2351-94F6AF82A867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35433256-3976-4580-B1BE-8AE94FD6AB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8BC67276-F9B8-8A49-76F0-A7F3632D97CC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5A73AE5-C128-8B5E-134A-00A69BEA5CA5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8D1987C9-3038-4D94-00C9-3B96F3751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6182DD6B-97B0-929E-3132-F551C8E36507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A6A6BF70-C8E5-8F2E-8E69-AB96C67BCC1B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6BDF4CE8-979D-B685-765D-36FFF7E87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22324C46-F192-BCE2-B0EE-E9EA54BE1452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FBF88FFB-D23D-2222-DC9A-085E61F949B2}"/>
              </a:ext>
            </a:extLst>
          </p:cNvPr>
          <p:cNvGrpSpPr/>
          <p:nvPr/>
        </p:nvGrpSpPr>
        <p:grpSpPr>
          <a:xfrm>
            <a:off x="14892982" y="5336507"/>
            <a:ext cx="1839776" cy="1275457"/>
            <a:chOff x="15604133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76CA6A0-CC0D-245B-8FD2-EC27D2889603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43E8A895-5D12-07C6-0CF1-AD1B735AB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solidFill>
                <a:srgbClr val="109C8B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5D707D59-1AAB-1F7B-2D96-6DB5DBFD30DE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A926477B-C5F8-407D-D71F-181E58E2F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solidFill>
                  <a:srgbClr val="109C8B"/>
                </a:solidFill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27DF08E0-0547-55C2-702B-1906F0412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solidFill>
                  <a:srgbClr val="109C8B"/>
                </a:solidFill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C9998420-DD15-3DE7-23DF-6F3B5AA90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solidFill>
                  <a:srgbClr val="109C8B"/>
                </a:solidFill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8D73E01D-C2DA-2F51-CC71-2F6BAD77DB29}"/>
                </a:ext>
              </a:extLst>
            </p:cNvPr>
            <p:cNvSpPr txBox="1"/>
            <p:nvPr/>
          </p:nvSpPr>
          <p:spPr>
            <a:xfrm>
              <a:off x="15604133" y="6149862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D01F2D6-601C-6E4D-8DE0-5B97F945F3FD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EC1EF450-222E-F400-3108-E0BD2CD8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961DCBA-4146-82C9-02A7-331DB4AA09D9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0291B114-BE90-1A26-A592-C060ECB72BC8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F4FA33C6-D235-9A58-E4D3-5F811CC7C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94B38E58-A307-76B0-9485-49750AEFA45C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C555674-017E-6133-6AF2-96301ADFAA34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2225D753-631E-F8EF-0C2B-F95001A8E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2663E930-B5A3-FA2D-8B6F-983C0B86B221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0E459FE6-A60D-50F9-EB2D-BF47026F6192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C4DCBB05-C054-9792-4C8D-978233F7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01575B68-5706-230B-0DD4-82C7118C9E64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7A74A34-5659-EFE5-7985-8809750F14F4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64DF2CAA-9B7D-D76E-5AF2-3B0E744E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A4E892DE-BFB7-BFCC-0E19-32DF9F5D5DD4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B713FD73-86D5-1D14-ED92-B16C694FF715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38A2F9E8-C23F-4D6C-3849-F1A46587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ED203E0D-6F7D-D543-1827-3D50F67DE860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71EF599A-458C-FC3E-125F-08C8A9F7DB9E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CF084F5-7A5E-FA24-D8B1-0F07C47073B8}"/>
              </a:ext>
            </a:extLst>
          </p:cNvPr>
          <p:cNvSpPr txBox="1"/>
          <p:nvPr/>
        </p:nvSpPr>
        <p:spPr>
          <a:xfrm>
            <a:off x="1262065" y="2139033"/>
            <a:ext cx="6623496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Dublin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74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10,696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2,432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7813D277-C3EB-2576-3FB2-25AEDE53CF5E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0E7D278C-B7E0-5500-EF8D-DFFB6095EA42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C2E057D-73C6-515C-0C12-CA05A223A6A2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FCC686AE-0FDC-6E14-2CD2-50895C0F555D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D9BC0A5C-EB43-E29C-E433-CE0D7119709B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F75A22B9-3F61-F32A-C52D-B1CAD499FA38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75E1718D-2565-CF28-B8C0-8D4096E74FB5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1" name="Freeform 49">
            <a:extLst>
              <a:ext uri="{FF2B5EF4-FFF2-40B4-BE49-F238E27FC236}">
                <a16:creationId xmlns:a16="http://schemas.microsoft.com/office/drawing/2014/main" id="{7C2E7068-95D0-4A74-2CCE-FC7B8107C47B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22" name="Freeform 50">
            <a:extLst>
              <a:ext uri="{FF2B5EF4-FFF2-40B4-BE49-F238E27FC236}">
                <a16:creationId xmlns:a16="http://schemas.microsoft.com/office/drawing/2014/main" id="{4C96323E-436C-7536-E0E8-52DA6AA1A102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23" name="Freeform 51">
            <a:extLst>
              <a:ext uri="{FF2B5EF4-FFF2-40B4-BE49-F238E27FC236}">
                <a16:creationId xmlns:a16="http://schemas.microsoft.com/office/drawing/2014/main" id="{2F5A009B-90D0-D8C0-271F-4ABC08708B22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ED1FFB8-C088-FE31-7D2D-5B4A70CF4045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25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B685E80F-D654-9CE9-ADE9-34D739773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6" name="TextBox 25">
              <a:hlinkClick r:id="rId2" action="ppaction://hlinksldjump"/>
              <a:extLst>
                <a:ext uri="{FF2B5EF4-FFF2-40B4-BE49-F238E27FC236}">
                  <a16:creationId xmlns:a16="http://schemas.microsoft.com/office/drawing/2014/main" id="{906E257B-E394-BFE3-5D37-57C94EB75E79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600EE2A-FBAB-6BD1-BB4B-24E4577CD9FC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8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00E6C215-8C79-4ABB-C5DA-853B33D2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9" name="TextBox 28">
              <a:hlinkClick r:id="rId3" action="ppaction://hlinksldjump"/>
              <a:extLst>
                <a:ext uri="{FF2B5EF4-FFF2-40B4-BE49-F238E27FC236}">
                  <a16:creationId xmlns:a16="http://schemas.microsoft.com/office/drawing/2014/main" id="{11953A44-4FF7-EA5B-3F04-A0CF5608AA98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2CFC903-57E7-1FAB-40E3-C089A1F5B8FE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31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2A53261B-EBC0-380A-AAEE-B51DCA547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2" name="TextBox 31">
              <a:hlinkClick r:id="rId4" action="ppaction://hlinksldjump"/>
              <a:extLst>
                <a:ext uri="{FF2B5EF4-FFF2-40B4-BE49-F238E27FC236}">
                  <a16:creationId xmlns:a16="http://schemas.microsoft.com/office/drawing/2014/main" id="{0ABF3D20-1D41-425C-1A61-A86895FC1B56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B53E336-D746-AA26-B09F-A04B0926D8E3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34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808FE723-B1FB-9905-786F-7202011C6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5" name="TextBox 34">
              <a:hlinkClick r:id="rId5" action="ppaction://hlinksldjump"/>
              <a:extLst>
                <a:ext uri="{FF2B5EF4-FFF2-40B4-BE49-F238E27FC236}">
                  <a16:creationId xmlns:a16="http://schemas.microsoft.com/office/drawing/2014/main" id="{93C62B25-C442-5521-25F9-CA4E2EF5112D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578652B-3B3F-0D20-02E2-40F9DE731F03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37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E98EE4B-9562-6804-C406-9370B0FF8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8" name="TextBox 37">
              <a:hlinkClick r:id="rId6" action="ppaction://hlinksldjump"/>
              <a:extLst>
                <a:ext uri="{FF2B5EF4-FFF2-40B4-BE49-F238E27FC236}">
                  <a16:creationId xmlns:a16="http://schemas.microsoft.com/office/drawing/2014/main" id="{9A6A6CDE-CA2D-B087-5D4C-4D54E00848DD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4E642BE-66A0-F96E-5BA0-E5CC48A8F50B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40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184A370A-5646-4BA7-5C79-9170061E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1" name="TextBox 40">
              <a:hlinkClick r:id="rId7" action="ppaction://hlinksldjump"/>
              <a:extLst>
                <a:ext uri="{FF2B5EF4-FFF2-40B4-BE49-F238E27FC236}">
                  <a16:creationId xmlns:a16="http://schemas.microsoft.com/office/drawing/2014/main" id="{198B1716-1D2C-9C8E-F37A-2B6F973740FB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DDF2304-8209-6C3C-0663-183AAB0C7541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43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2D26887E-9893-EB7E-8497-075C9A87D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4" name="TextBox 43">
              <a:hlinkClick r:id="rId8" action="ppaction://hlinksldjump"/>
              <a:extLst>
                <a:ext uri="{FF2B5EF4-FFF2-40B4-BE49-F238E27FC236}">
                  <a16:creationId xmlns:a16="http://schemas.microsoft.com/office/drawing/2014/main" id="{3F54E330-ADBD-8EEE-557C-9EE2F4E2F000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3A20FE05-C415-4B85-870E-6A8B6E5E0D01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46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71BBAD33-FBD0-7126-91AF-02A9EB36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7" name="TextBox 46">
              <a:hlinkClick r:id="rId9" action="ppaction://hlinksldjump"/>
              <a:extLst>
                <a:ext uri="{FF2B5EF4-FFF2-40B4-BE49-F238E27FC236}">
                  <a16:creationId xmlns:a16="http://schemas.microsoft.com/office/drawing/2014/main" id="{100136A3-039A-D3A4-1B07-F9A9EA19CC34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CE413FDB-3E13-9D57-5856-FF019DDF5B7D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9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3806EFB-7581-F9E9-93F7-BDC2E4A0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0" name="TextBox 49">
              <a:hlinkClick r:id="rId10" action="ppaction://hlinksldjump"/>
              <a:extLst>
                <a:ext uri="{FF2B5EF4-FFF2-40B4-BE49-F238E27FC236}">
                  <a16:creationId xmlns:a16="http://schemas.microsoft.com/office/drawing/2014/main" id="{B6910EBC-C6FE-254E-047D-20D970CEC97A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8D306F1-F935-43D0-D5A8-898EFB61B6BB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52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E20E869-172F-5A3A-A0E2-BEF9AE01E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3" name="TextBox 52">
              <a:hlinkClick r:id="rId11" action="ppaction://hlinksldjump"/>
              <a:extLst>
                <a:ext uri="{FF2B5EF4-FFF2-40B4-BE49-F238E27FC236}">
                  <a16:creationId xmlns:a16="http://schemas.microsoft.com/office/drawing/2014/main" id="{6193BC67-E050-4019-4F40-83D35D9AE76F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8006129-8FA5-3209-33EE-FBA13A6CEB71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55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C0F07021-5519-692C-F654-2BF67444E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6" name="Freeform 21">
              <a:extLst>
                <a:ext uri="{FF2B5EF4-FFF2-40B4-BE49-F238E27FC236}">
                  <a16:creationId xmlns:a16="http://schemas.microsoft.com/office/drawing/2014/main" id="{2545B580-7541-8BD1-FDE9-F45A02DE0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7" name="TextBox 56">
              <a:hlinkClick r:id="rId12" action="ppaction://hlinksldjump"/>
              <a:extLst>
                <a:ext uri="{FF2B5EF4-FFF2-40B4-BE49-F238E27FC236}">
                  <a16:creationId xmlns:a16="http://schemas.microsoft.com/office/drawing/2014/main" id="{A0CF7ACB-E036-9F4D-9B32-C9908EA98FD1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BEDD2DE-2E27-9D39-3635-4750765D3A28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9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54DCA2CE-E0F8-DCD1-905E-2C08A25C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0" name="TextBox 59">
              <a:hlinkClick r:id="rId12" action="ppaction://hlinksldjump"/>
              <a:extLst>
                <a:ext uri="{FF2B5EF4-FFF2-40B4-BE49-F238E27FC236}">
                  <a16:creationId xmlns:a16="http://schemas.microsoft.com/office/drawing/2014/main" id="{5E74E812-67DF-7209-9CA0-339DC4F49567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005632A-CA05-94CB-8368-F890F33DC7C5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62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F2221619-E449-C6E8-5179-A95C7C004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3D6DEB47-2948-9CDD-551E-4460364A0874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4C487CA2-0AC1-8EF6-DC83-04D800E4A5AC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65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2C783155-563F-CFC1-A9A9-4439D797D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6" name="TextBox 65">
              <a:hlinkClick r:id="rId14" action="ppaction://hlinksldjump"/>
              <a:extLst>
                <a:ext uri="{FF2B5EF4-FFF2-40B4-BE49-F238E27FC236}">
                  <a16:creationId xmlns:a16="http://schemas.microsoft.com/office/drawing/2014/main" id="{5E7BB1CE-8AAD-9060-89E1-803A8A0B02BD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1C2C46EA-7CC8-FF7C-37D6-7CA050DF9A21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8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1E8A4BD9-CC08-4416-A4E1-2E0988291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9" name="TextBox 68">
              <a:hlinkClick r:id="rId15" action="ppaction://hlinksldjump"/>
              <a:extLst>
                <a:ext uri="{FF2B5EF4-FFF2-40B4-BE49-F238E27FC236}">
                  <a16:creationId xmlns:a16="http://schemas.microsoft.com/office/drawing/2014/main" id="{9101F702-600D-CE76-B23C-B59D95D019B0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969E1FEF-474A-3317-4846-FF9D7FC06F7B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71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D99D6F01-74EB-74BD-A4BE-02D12F2F8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2" name="TextBox 71">
              <a:hlinkClick r:id="rId16" action="ppaction://hlinksldjump"/>
              <a:extLst>
                <a:ext uri="{FF2B5EF4-FFF2-40B4-BE49-F238E27FC236}">
                  <a16:creationId xmlns:a16="http://schemas.microsoft.com/office/drawing/2014/main" id="{AAF92D36-2047-A394-0F7F-503CF4F89412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414C825A-9FC7-E084-C7D6-457E57313BA1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74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ED4A4CEA-2002-2C9C-F79F-810813BB9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5" name="TextBox 74">
              <a:hlinkClick r:id="rId17" action="ppaction://hlinksldjump"/>
              <a:extLst>
                <a:ext uri="{FF2B5EF4-FFF2-40B4-BE49-F238E27FC236}">
                  <a16:creationId xmlns:a16="http://schemas.microsoft.com/office/drawing/2014/main" id="{46694EFF-C483-3435-B523-3CCB36943F9F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0EC102A-F605-5D80-976B-2474C1424DFF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77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1D396799-02CC-FA3D-A5B3-807608073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8" name="TextBox 77">
              <a:hlinkClick r:id="rId18" action="ppaction://hlinksldjump"/>
              <a:extLst>
                <a:ext uri="{FF2B5EF4-FFF2-40B4-BE49-F238E27FC236}">
                  <a16:creationId xmlns:a16="http://schemas.microsoft.com/office/drawing/2014/main" id="{C93CEB63-5942-990C-3535-F7D2E9AFB213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B0848C74-3CA3-A458-7830-D007BB2BD027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80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8D67FCDE-1364-427C-0B16-30C929EEC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1" name="TextBox 80">
              <a:hlinkClick r:id="rId19" action="ppaction://hlinksldjump"/>
              <a:extLst>
                <a:ext uri="{FF2B5EF4-FFF2-40B4-BE49-F238E27FC236}">
                  <a16:creationId xmlns:a16="http://schemas.microsoft.com/office/drawing/2014/main" id="{DE462D50-38B9-A0A6-0AC6-9E90A422D71F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ECED3F6C-E419-82FF-275C-CBB37BE3CE8E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83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33C2533A-1E23-FAFF-3B0A-5A730432D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4" name="TextBox 83">
              <a:hlinkClick r:id="rId20" action="ppaction://hlinksldjump"/>
              <a:extLst>
                <a:ext uri="{FF2B5EF4-FFF2-40B4-BE49-F238E27FC236}">
                  <a16:creationId xmlns:a16="http://schemas.microsoft.com/office/drawing/2014/main" id="{18292738-1F4E-0C1D-FDA7-47EA7E9C3E55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D1D5B5E1-70A1-62C2-3212-FBB0593CDBA5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DF162465-594E-8235-E939-8648E5EAA590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8" name="Freeform 40">
                <a:extLst>
                  <a:ext uri="{FF2B5EF4-FFF2-40B4-BE49-F238E27FC236}">
                    <a16:creationId xmlns:a16="http://schemas.microsoft.com/office/drawing/2014/main" id="{97A59538-8C7B-8250-E73E-56DD94994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020AD341-F2DC-284A-C994-D325179BFC27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90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7C0D6983-2DF4-3409-2227-BB129E7189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91" name="Freeform 39">
                  <a:extLst>
                    <a:ext uri="{FF2B5EF4-FFF2-40B4-BE49-F238E27FC236}">
                      <a16:creationId xmlns:a16="http://schemas.microsoft.com/office/drawing/2014/main" id="{E8D732FD-EDCE-5E60-5F62-B46CF31ADB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92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12C85306-2190-867E-116A-B45EC6915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87" name="TextBox 86">
              <a:hlinkClick r:id="rId21" action="ppaction://hlinksldjump"/>
              <a:extLst>
                <a:ext uri="{FF2B5EF4-FFF2-40B4-BE49-F238E27FC236}">
                  <a16:creationId xmlns:a16="http://schemas.microsoft.com/office/drawing/2014/main" id="{62B26E29-426A-B164-AC94-EBA9D15F852E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3CE1BF1D-9DC9-6199-9688-CC185A201AC0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CF224969-4219-729F-ABCF-C7FEAC0E4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D46C0949-BF61-8DEB-405B-9E266A96B40B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401272CF-8807-01F5-2871-A47C255C8AC0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97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0296EFA8-8184-3F97-FC16-138001E8A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8" name="TextBox 97">
              <a:hlinkClick r:id="rId22" action="ppaction://hlinksldjump"/>
              <a:extLst>
                <a:ext uri="{FF2B5EF4-FFF2-40B4-BE49-F238E27FC236}">
                  <a16:creationId xmlns:a16="http://schemas.microsoft.com/office/drawing/2014/main" id="{5C872D29-0EB0-1F44-78A9-E631B1B70E7E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E0706129-5E8D-AA05-AD08-B6D2308005A1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100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81BA5C63-0B7D-124B-E9AF-6F281158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1" name="TextBox 100">
              <a:hlinkClick r:id="rId23" action="ppaction://hlinksldjump"/>
              <a:extLst>
                <a:ext uri="{FF2B5EF4-FFF2-40B4-BE49-F238E27FC236}">
                  <a16:creationId xmlns:a16="http://schemas.microsoft.com/office/drawing/2014/main" id="{FA3A374E-9CCC-FA21-2E0A-9F53480B73A1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2550C20-2052-5B34-5A8A-E2BE05762194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103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19F969C6-B8FF-64DF-2173-07F0B0F82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4" name="TextBox 103">
              <a:hlinkClick r:id="rId24" action="ppaction://hlinksldjump"/>
              <a:extLst>
                <a:ext uri="{FF2B5EF4-FFF2-40B4-BE49-F238E27FC236}">
                  <a16:creationId xmlns:a16="http://schemas.microsoft.com/office/drawing/2014/main" id="{D0C66A5A-58A2-F421-99FE-079FB2931B92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5DD77723-ED2A-CE6D-9A32-8563CB6810DD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106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157C235D-2FCF-5B34-BCA6-BF1D719B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7" name="TextBox 106">
              <a:hlinkClick r:id="rId25" action="ppaction://hlinksldjump"/>
              <a:extLst>
                <a:ext uri="{FF2B5EF4-FFF2-40B4-BE49-F238E27FC236}">
                  <a16:creationId xmlns:a16="http://schemas.microsoft.com/office/drawing/2014/main" id="{B75AD18A-6351-2F97-F7D9-E993ACB94575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1701E77A-732A-275A-818F-F13085C25430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9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53AB3FBD-9758-47C4-18EB-8250A0A84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10" name="TextBox 109">
              <a:hlinkClick r:id="rId26" action="ppaction://hlinksldjump"/>
              <a:extLst>
                <a:ext uri="{FF2B5EF4-FFF2-40B4-BE49-F238E27FC236}">
                  <a16:creationId xmlns:a16="http://schemas.microsoft.com/office/drawing/2014/main" id="{48E769DD-7B39-101E-C914-D71B228B7E16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11" name="Rounded Rectangle 110">
            <a:hlinkClick r:id="rId27" action="ppaction://hlinksldjump"/>
            <a:extLst>
              <a:ext uri="{FF2B5EF4-FFF2-40B4-BE49-F238E27FC236}">
                <a16:creationId xmlns:a16="http://schemas.microsoft.com/office/drawing/2014/main" id="{0D57DCB1-2EE6-4EE8-BA30-E2C8E106BE7D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5E790408-919E-B46A-B7EE-6C3AB6C9FBDA}"/>
              </a:ext>
            </a:extLst>
          </p:cNvPr>
          <p:cNvSpPr txBox="1"/>
          <p:nvPr/>
        </p:nvSpPr>
        <p:spPr>
          <a:xfrm>
            <a:off x="1356360" y="2156149"/>
            <a:ext cx="6789465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Cavan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3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140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12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EF8ADF8A-4958-5EAD-6243-6604F652E0DE}"/>
              </a:ext>
            </a:extLst>
          </p:cNvPr>
          <p:cNvCxnSpPr/>
          <p:nvPr/>
        </p:nvCxnSpPr>
        <p:spPr>
          <a:xfrm>
            <a:off x="1356360" y="5342731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BC5349FC-A80C-3F46-46D2-4794E306BBE8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1B2A5EA-48F2-19B8-8069-5A0992FEA581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4139A1F0-C078-B9E3-9459-4DB15834C84B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A8442865-2EE2-1653-2C69-7E03DB996B6F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B4B32A55-80A5-9D93-6D06-526D153CCC7A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2061404-E64E-67C0-E5B5-8635A8AA23E0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A63B81C1-2A1A-8C3F-550E-E68719257C16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A18A5763-AD2A-D9D1-2C32-6323A08D01E4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4CBDA1E0-49CB-9FC6-9BFA-C8287C768681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B17B6EF0-89B4-85F7-C459-CC18495AA20E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5A63E0A-398D-18BF-EAC7-ED657DA846B6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28638470-F2FF-A3D4-1289-1211EEA65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8FD65AA5-2115-11B0-7361-1F9A5A8E40D5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3AEFE37-D749-CF91-20B5-25B8EE0C1431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63BC585F-DC10-F8C2-4358-718F5F81D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8F05AB32-19EA-E766-A374-9433F4BF2E5C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193FA8F-4BC0-2C5F-6161-CF64A9B0A227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AD932ECB-5187-4B00-3620-51CE06F1B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653C9B93-BED6-C49E-A560-03CBB46E356A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932D3D3-9E7E-A9F2-9CA7-00FE86F11AD9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D075A407-BE43-EDBA-57DD-56C1E6BBD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FD49D215-BA5F-3A04-EDAF-473CE542683C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E8F1EDD-611A-B12B-8459-C8E6C29DCC24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2FC6220C-1F3E-8F94-3984-509B1C27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25E99F36-7A96-0AD6-AB48-F49359D49C05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56F09F3-2AA6-B04F-16ED-46E33BA8EF47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AC56AC85-9290-5D95-32EE-7E1F2FEF4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E4EB047A-B580-A1FB-7F36-387800F9E18A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71D833D-65D5-2C02-02EE-B5DA509A58E0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FB7A1B14-5610-ABB5-DC07-01F3C3880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A7925689-B18A-92BA-ACBC-9FD9CB1E2BFF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0CFC11C-D25F-2266-75F8-6746D5020E9F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109C8B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FE4718DA-CA6B-BFBA-E2A9-151ABA714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EA76F762-CBC7-1051-3631-D5A44ACF4A58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2F842D6-2CE6-29A1-FF2F-5C0E1F5511FD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7F3ADB90-756C-7052-8FE9-765201F44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61632880-B09C-4338-8539-72EEDDC65745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D20F2F8-5442-2BC4-1C66-A99BDEF06FEC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75D242E2-717C-8A99-A750-15570B594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7A78A719-F77D-7612-2A07-87BEBA77672E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3D1B51C-EFDC-82B1-4493-A1D6AD23B85F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F6D0E7D4-D940-423F-D694-858676E57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D528023E-2584-9782-9006-A6596467D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919F62CA-5417-0DFE-F988-E5C3A9079CE1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8064781-BC12-53E8-B916-E3A82CEFE0FC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24291887-5AD9-FD6A-4446-B431D0F0E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3FCA11E2-94DA-F9FA-0DEC-90B9078E6080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755A999-3F2F-F177-74A8-952531F097B6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B62C4482-FE19-B9B5-E433-5C4A3CAC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D4D07B6-EF97-5C0F-5C2F-73739C6C18C2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F188201-7802-1215-85DE-D20284045CA4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6442A697-79BC-58D8-926B-AB99ED6BC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865BCE39-61CA-A641-9D99-8837B472707A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6F30A49-7269-B714-96D7-2E54DC922DA3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DBE44E37-681A-4415-679D-FDCFD491B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78C2CA46-165F-C019-A25F-4D136FADFD70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86AB1D2D-4BE4-4D9F-8441-79C45588CBB5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91648795-E811-5DE3-0E1C-BD6DEAF4C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A5BF9C36-786C-E904-0F4C-544FB4EC7590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35104280-663A-A32A-67D4-F61226EF544C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06B36961-2A24-8A1C-A79D-E37AE9C57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520DFF57-5A7A-83DE-8979-C64CB86A37BB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9A5F7AF-7119-007A-8591-701D535348A7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FDC31570-ECF9-7E4C-57DE-F7BC04A2D3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14A3D8BA-3E7B-72F7-5E82-CB4D9C346265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1A51E5A-A354-7B56-00A2-E89CB22F36B4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ED0B2D06-B0B1-0A47-E3DB-37BB7E80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FDA7B7DA-F015-F833-7B76-CBABDBCE1D11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32975D56-824A-FF27-D038-E0768DEBA12C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845CBE07-DEA4-3770-E445-C8E2FB9F3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19956176-D6A5-BCD2-3178-33BAA0D020D1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2E791AB-F6BE-378D-C945-3168605B923C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19CF9613-624E-FDA4-2124-7C94ADCA077D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D13A23A1-7CF3-A62B-5A5E-C20496AE5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FD85571F-A3F2-D729-3331-B60096B8225F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3D684E96-2D4A-9C74-5673-1F60C953A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67C40765-BC0F-4764-6616-797C5A821D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CAEDC330-10C5-2F9A-C6AF-7D9FA999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96796EF8-D054-6881-FDA9-3E81BF7BBF97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A61EDBD7-BE58-39BE-CE20-9E24EA82CE22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5FBD77A8-E81A-4D5B-91A0-668FCB1D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68D321C2-15E4-815D-2630-0BFC2497DD2C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2215128C-4ECC-E5B6-B2E1-72EA66FA45F5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05022684-7570-FEE0-8CF4-BF66CAEA8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16A806FC-F6F7-A6D5-53A6-797F2767F92A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00F3EEE-12C2-01FB-C412-5F908FC1659B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2D76013E-6753-438A-DDE2-8ACD186E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016E34B2-D186-7336-7C63-A6F20086AB57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7EE10466-C417-B450-05A8-BD961B4EEC1C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D584BDBB-E58C-13BE-6003-55F287A99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466333D2-5880-60E3-61DC-E30D6EC0E54A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ED103335-0C4B-9268-13C0-1FD2470B59BC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5CA42A8E-DC13-A373-DA6B-238B7600A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87B79F25-84F1-C274-E819-EB227321F927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9EFE7A3-98C0-9CB7-2CAE-A108262CE208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3397399B-899A-C81B-1AED-7DEC711C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7FA07C35-0B62-ED99-14B6-63A8682B9AF5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4F3E9DC4-511A-FCE8-7A3D-4BE35C70E0CC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D5289C9-80AA-7AA5-D77E-ADCC4CF26A92}"/>
              </a:ext>
            </a:extLst>
          </p:cNvPr>
          <p:cNvSpPr txBox="1"/>
          <p:nvPr/>
        </p:nvSpPr>
        <p:spPr>
          <a:xfrm>
            <a:off x="1294215" y="2280931"/>
            <a:ext cx="6889140" cy="379591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Galway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25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2,027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668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	</a:t>
            </a: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25FFC6D6-27E2-074F-7622-5A52DD090D2A}"/>
              </a:ext>
            </a:extLst>
          </p:cNvPr>
          <p:cNvCxnSpPr/>
          <p:nvPr/>
        </p:nvCxnSpPr>
        <p:spPr>
          <a:xfrm>
            <a:off x="1356360" y="5458619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D6ADD4E8-B7CA-7385-B099-34A3FB9BD8C2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3D9E467-E63F-5394-E541-F08A346AB58B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CD3FA105-7A40-FCA9-071B-560BC555BCCD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A392C47A-E8B2-61DB-7BC1-D89290E06DDE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425F8762-2424-E821-0DE6-0D035A3831ED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886CD11-DD52-A4AC-CE58-F53C120A3840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EA7BF3C3-1E6B-55FC-2191-DB0AB9DA265A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3CAB9EB6-1D8E-7CE9-403C-8FBF8C87DF4F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F0A1A5D7-8D05-4711-E2F8-487D71D75069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AF319849-AC26-6497-9544-E163EC3FB5DF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DC625F5-2489-EB7E-0206-FBC4367203BF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E069A399-74C7-DA90-1EAA-FD8C4CD74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50C69728-758E-F4A5-A8AB-10EE199B6FB3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D02603E-0346-FC88-DEDA-CC8C04001C80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2A0135AE-293B-3A35-7EC4-CA96AD565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AC6D83AE-2626-DE0A-089A-0187290F08AF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5CECD4A-9B6B-7E43-665E-317A2B903CAC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ECCDC95C-460F-BBBF-30A7-EA81727C3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FAF4A9-481F-1F41-B5CC-63414602C7D8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ABBF0E1-EEAE-F633-5A45-54035C6E5BB5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DAFF7294-E709-4373-FCA0-3E6EF310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B5CCAD61-91F1-2A7B-9FD6-8BC0320FC680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10C7F66-CFF4-DBB5-ACD5-4BCB427DE614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ADB1CA4C-0E43-CD1A-553A-79927177B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C0C1E667-CA8A-692B-36F1-56F5DDAC7375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47F32D7-8241-A606-2017-5AC5833C9B91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7FE34EE8-FF1E-C612-6913-B4FDB9EB6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DB02A959-68EA-BBF6-2E3C-097F8DAE989A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D233A38-E16B-16A2-E960-EEE0E242366B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1802EAD4-A0BB-B8C1-91E6-BE6EEB725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76BDCDD0-850F-7E2C-2679-6FE1022FB0BB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8CF5A3D-FC99-64F2-D104-04BDB8FA886B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3C97CCC-CFF2-2019-FF4E-A77232878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F296C987-5A4C-59D9-B119-AA8D834E435A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BA52716-C9EF-B155-753C-F93C1C5CC77E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A273D77-1E9F-25D3-4075-F28E48617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F61491B8-D6E0-3DC4-A103-123CD15BC3D4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A8D038A-92FC-8CAD-1A7E-D862CD997276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79B5EC01-C3D7-FC57-C653-D6C6ED40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7C2BE48E-CE64-7777-E6DB-33BCA0E3DD2B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D752A15-943C-C74E-D1EF-DA973922FCBE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BD03DC30-4468-8692-AB4E-515C19765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6A9C41B1-9D82-BB7C-7585-837002CB0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A01295CC-D6D1-B8DF-472C-121348C0E99F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DB7F97B-5D53-12FD-BC70-A8D444625573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49854DC4-8822-380C-514A-B1B2F9C5C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69B76D5B-DAE8-338A-407A-E86F13FB1DF2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9710E1A-B3DC-63F5-9E05-760132E90572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769341D4-1B66-BC58-887D-DA52326C1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1CAED47-D57B-6274-B3AF-4D2BAB7F4560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A9D944E-AF22-86E5-299A-87ED0767D2C9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C60BCBD5-D6DC-A2DE-871E-79868682C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7D39D099-8594-CC0A-B6D7-1B009F40EBD0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F0F450C4-37B2-691E-0218-8B8E8E2A971B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2F0F8027-F0ED-705C-A12A-D8DA3FC7A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12729B95-F834-10C5-9EAD-09D053DE7B60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28427E8C-856C-D8BB-CED7-00CE20F3040C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94AD9478-FB8C-BD92-EF95-81C9938F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6B359540-3A2F-7D7B-2FD5-0D831B973D84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BD4EAE2C-C778-74BD-BBCA-E7460758C4F3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9BB34DC9-9B09-C141-8987-F50C711D7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818926A9-A78C-DB1F-F4A2-85F1926A1DBF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02E1342-A1AE-6DB8-0EE2-FFAA8FAD502E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81A91EA1-38AF-EEF0-A7C6-457C0C14B6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ABB5F260-9C90-2386-328F-B1EB2D9802D0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6C7F788A-9B7D-8E32-3314-6EFC1C54AD18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3C9B6C5A-277D-0AE1-9633-98ABB769F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76C32398-A454-DC42-F22F-A36362E6AC2E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0CEB2AF8-B08D-5AE2-BDCD-4020347F1A42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C96FD356-3F29-601B-B60A-FBEC094E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9D73016C-6CC1-2B5E-728D-D2D10D74B102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A7B2F30-C671-9978-B549-3E0D67DA795D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5A07FCCE-43D0-8107-148E-DFBB63178834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A3A68408-1BF6-259C-7ABF-B11131C51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17BD33E4-7712-8C17-D6B5-09A9CA7E4293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FCB2061A-E6FA-9891-69F3-63EB6574E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BE96191F-2C6C-0DA3-78CE-00FBC658EB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2A5CC330-66DE-C3BD-06DC-A0792D979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D1794271-26C4-F3CC-54DC-3A116B11E807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3668B8B0-CF58-D6F7-5542-1028F4C33C01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070324B4-BE93-73FD-52E3-20B499565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FD79F265-B4D4-BF6C-5057-8D2CC2B820CC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7DB66C92-C6B5-6F6B-E3DA-6A40CFDEF56B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ACA54FFA-3E8B-F43F-AA32-B10CBBAC5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9B51ADDC-5BD6-9A20-0ECA-B931B6EA4E08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A7A4C6AE-A996-58AC-354B-0CCE4924C377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29A11403-8228-9442-7438-7A812CE5D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4AB70676-FDED-8E62-F0DC-BC9B360A32E6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9923F90B-B436-2762-689B-9B630BD1B0EE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CDCF7356-9847-4EC0-E894-679FAE3A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C14E8E67-5FCC-FFCC-7DE1-8573CA241F65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B792E19-B2F1-F48A-0570-962D02B3E063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F9BF232D-BA40-DD6E-2DA5-6A4A1B1DE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C652F661-FC0B-5AFD-398C-C3618E9BDEB3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115B2E0-4FBA-57BF-2177-606A46EABF83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56FCF232-774F-2623-DA30-125057CF4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B8F8080C-D4D8-B13C-038D-BB0F669B83FD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C52C1BE3-E6F5-0653-6C3F-7C3987D1A4E7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5A60AB9E-4ABB-D250-C0C0-9CE69A5DD58D}"/>
              </a:ext>
            </a:extLst>
          </p:cNvPr>
          <p:cNvSpPr txBox="1"/>
          <p:nvPr/>
        </p:nvSpPr>
        <p:spPr>
          <a:xfrm>
            <a:off x="1356359" y="2379998"/>
            <a:ext cx="6826995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Offaly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8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551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178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524660B9-7936-B7DD-C252-7E1740DF13C2}"/>
              </a:ext>
            </a:extLst>
          </p:cNvPr>
          <p:cNvCxnSpPr>
            <a:cxnSpLocks/>
          </p:cNvCxnSpPr>
          <p:nvPr/>
        </p:nvCxnSpPr>
        <p:spPr>
          <a:xfrm>
            <a:off x="1294215" y="5540982"/>
            <a:ext cx="5412897" cy="19374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3">
            <a:extLst>
              <a:ext uri="{FF2B5EF4-FFF2-40B4-BE49-F238E27FC236}">
                <a16:creationId xmlns:a16="http://schemas.microsoft.com/office/drawing/2014/main" id="{1692391A-5053-5AD5-D8A2-50E5232B253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09272433"/>
              </p:ext>
            </p:extLst>
          </p:nvPr>
        </p:nvGraphicFramePr>
        <p:xfrm>
          <a:off x="13317538" y="4248150"/>
          <a:ext cx="9699625" cy="6251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79051AD3-2A68-26C8-BB77-089F48A8D9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93838" y="812800"/>
            <a:ext cx="19769137" cy="2419350"/>
          </a:xfrm>
        </p:spPr>
        <p:txBody>
          <a:bodyPr vert="horz" lIns="91440" tIns="45720" rIns="91440" bIns="45720" numCol="1" spcCol="1039079" rtlCol="0" anchor="t"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6600" b="1" dirty="0">
                <a:sym typeface="Open Sans"/>
              </a:rPr>
              <a:t>Total Weekly Arrivals Breakdown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6600" b="1" dirty="0">
                <a:latin typeface="Calibri" panose="020F0502020204030204" pitchFamily="34" charset="0"/>
                <a:ea typeface="Calibri" panose="020F0502020204030204" pitchFamily="34" charset="0"/>
                <a:sym typeface="Open Sans"/>
              </a:rPr>
              <a:t>Total Arrivals 90 - Average of 13 arrivals per day</a:t>
            </a:r>
            <a:endParaRPr lang="en-IE" sz="6600" b="1" dirty="0"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graphicFrame>
        <p:nvGraphicFramePr>
          <p:cNvPr id="9" name="Diagram 8">
            <a:extLst>
              <a:ext uri="{FF2B5EF4-FFF2-40B4-BE49-F238E27FC236}">
                <a16:creationId xmlns:a16="http://schemas.microsoft.com/office/drawing/2014/main" id="{8ACB78EA-1595-65D7-2A15-C672C5BC70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06707702"/>
              </p:ext>
            </p:extLst>
          </p:nvPr>
        </p:nvGraphicFramePr>
        <p:xfrm>
          <a:off x="1494796" y="3608942"/>
          <a:ext cx="9883610" cy="75287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ransition spd="med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3FAB2328-299D-4D1D-C067-A87BD3CDED22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27393C4-3D78-0AD9-C919-9F35509B4BD2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D385D131-0048-9A33-94BF-81D93B528784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86A24C37-DB42-EF7A-90C5-B2935CEF4169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A90E169F-683B-D7E0-86F0-D8584E2BE102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589DB50-8DCE-57EA-027E-EECF4D3CF4C0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398A311-9F9A-9863-4966-CF6EB9CB7E01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99FEF581-03BC-505E-C6A3-C8853F32F820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8B8FDF27-9F72-EEEC-B094-8857FE0D2AAE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F959CB9B-72E5-A1FA-BFB4-7BC03C8102CF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83E8DEE-8CDC-D6F4-A574-A21AE4F8506D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895BB7CE-0996-6826-1E8C-96629A82D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F19A1602-AE64-151A-98A4-D1EAA69F2572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5141E74-450A-4C4E-ECB3-8B6110A7EDDD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54B65B61-A218-5008-307B-E77FB5932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A8A2EC16-BCFB-A240-046F-C45D2DB01DB5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308D472-6160-9B88-C10C-4324F9750B10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39A463E0-2D63-E083-465C-A12DAFDCE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67D4F8F2-0E23-2F2C-82D4-2CC6B0BBAE01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84E8BA4-7C33-6DA4-C0EA-642DC7BCAB89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7D558A30-48D9-F40A-58A1-1B855B436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62FAF6C1-9470-ED83-ECD2-8AD09BA260CC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B795C3E-59EF-4F00-66D5-29552D4238AA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BABE7ED5-45B9-69B8-2FF8-0ADBD039E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A20D3012-223C-9737-27A0-275372738CAE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92D8F03-6D2D-766C-E4F6-D67D8B765D00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2B7158-4C2E-9E22-8C49-11C151503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21BF1B0D-8CAF-7CBE-46CC-49B8BDFBACE9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F3D7392-59F1-4A34-270B-C72D6ABFAC09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A948A075-B4D5-88C0-0CE3-6472BB7AB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4D72DAEC-7A86-3EDC-8BAA-2C6E3C152830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3CEB527-D0AD-C2CB-D209-51E353815C09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A61503CE-F46D-3C88-2BC3-E126C37C2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07F93224-B7E4-345F-8160-1EDCC7F5EB1E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A571C24-F67A-3511-01C5-1D027582D50C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5F2EE2BC-283F-4894-A7F4-214E75078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4E70EBA6-FEA6-A5DF-5647-7DD40E76AF94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99C81EE-3E4A-0FCF-E602-B730032F661D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7B650D63-962E-D735-4DF4-E95172AA2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08CF3131-BFE7-8703-BEDE-B927531DC30B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E86FC13D-3049-BE64-2F9E-458C06779B5E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ECEF56A4-795F-D6EC-65C8-D7194BF53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B75926F8-2F80-B10A-0011-F4E399E3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0453CC56-E5A0-A99C-C5F7-198F5096CB52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403FE04-76E9-22DA-082C-359EBE9AA576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2F0A5697-6EF7-D90A-6666-07900D37E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97377CF7-E0D1-6368-ED40-7655C2801FD8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7B9E90F-B077-FAE0-4187-4735187B8F8A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09C122A2-073D-F41E-BEE5-607F6F58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B3ECA12-9528-38D9-4CBA-B37E0404B206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9C246E0-3F5D-FF24-78DE-60AD68C57413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67BCAA66-FD2D-D602-C8CE-99BD1CEC5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EA04FED1-F006-9979-7D45-ECEBB63194DB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2FF276A-324F-06A8-7F51-CD35B3D53F8B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C2C55202-CC67-0FD3-8D12-65F3511B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EBF24748-6968-AF5C-4078-8685928C4B2C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EEA5E1AE-F1D2-6899-F3D7-1211BBC8D811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898FA8E8-D5EA-167F-B5D0-D16CA8F20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91E5081C-463A-53D1-B1B8-D912A8AB6400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AC4BA64D-ACD4-E6DD-42BE-931D7D0F5E45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7380AEC0-EEB1-A005-F69C-99FECCB02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2801E6B8-5165-F850-69AF-64675262AD33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6D40D27-04DB-CD75-D202-94C35BDC2DEA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B87167B0-5351-7833-8812-69D7F40E53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3119EA6F-E52E-77BD-A03A-C06DEB310989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8D72F98A-32F5-327A-B6FF-A87D7C2A16C0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506FB9D8-8A06-986F-23AE-A6B1865B9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B9579ACF-A8DD-D1E2-C3E9-14DFDB7B1493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E68E53A7-8B07-6CD3-CDBB-05C5A8D4BE14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7063B248-E4B6-6A2B-817F-4DDD04B42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CCD53F96-2C3C-0333-ED70-E4096108E40F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90013F5C-1AD0-B1C1-00E3-C5B22E6AA0B4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E3F6B9F1-B45A-03CD-3418-69C0A7342E68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3DD71ACF-3348-554A-6CF9-D536814B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24B7D87E-C42F-E202-750A-E7D953400ED8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9261C5DC-F9C0-D314-FC44-0C8CBBFE2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3E8EA9D6-0024-C6C9-AC89-98C6C0146F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EC783089-2158-7690-DBAF-7EE8A6E44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AC1EF3DE-97B4-1BF2-4C80-4393EBE78F27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DDDC381-19C1-043A-790D-E93FD2CCDAD3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B6EB05E0-A86F-214B-C509-57A905C4D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B2474F62-EAE5-C6A7-C02D-C50F8B8B42B7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3D57F118-6EA0-20C6-E695-A917234F6B0A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86126370-A240-05D0-85AA-841BA7484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F2C700D2-44A6-9352-42B9-1938FD06721F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9A190EA8-CFF1-97B9-2A68-86E016B314D7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AFB5C848-5AB0-9789-833A-87DDCFD63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2D508612-BAE4-EA65-B0B8-41653D57D284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2130B1FA-9764-882C-094E-080069FDBDA2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C6519CDB-A907-13A0-83D3-31BBD347C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821AB254-23A8-BA64-4338-F7C81B2B3964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5D052B3-B373-B05A-986C-38859E7193F9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109C8B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15BCE8DE-9093-E912-8024-845ED8355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4987CA3B-CB96-C65F-D8A0-7C0A0C159E94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E438426-F04F-E52C-D373-90C0FD09EB5A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5F641B87-A825-1949-3A21-13D1E0EF4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A65D0D36-336C-6BE1-9B44-1C91BF552FAA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D00FCC63-106A-DB5B-F847-BE019EFEDD39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2C24F3CC-9CE5-DE59-80DE-4BE60B74308C}"/>
              </a:ext>
            </a:extLst>
          </p:cNvPr>
          <p:cNvSpPr txBox="1"/>
          <p:nvPr/>
        </p:nvSpPr>
        <p:spPr>
          <a:xfrm>
            <a:off x="1356359" y="2379998"/>
            <a:ext cx="6826995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Kildare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5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448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106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E62E536-E62C-4A06-E762-BB805BE342B2}"/>
              </a:ext>
            </a:extLst>
          </p:cNvPr>
          <p:cNvCxnSpPr/>
          <p:nvPr/>
        </p:nvCxnSpPr>
        <p:spPr>
          <a:xfrm>
            <a:off x="1294215" y="5483225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F8F70253-BE6D-B1E4-3A2E-D6FE0C866BB7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9A37D1C-E200-B08E-3AE8-019561CE134F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7EA8D2F3-77C6-5301-8AB4-F5E03A1A7AB0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75E674C2-7782-5259-9EC1-4A4759C0E2AF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3FF68E6-B41E-4010-B228-E91B2DBD7A98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8C4A497-5AE6-C001-65B5-61B7BAB44018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9FDEF6EF-E621-D87A-7F4A-01A17D7BEE0A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953F78D8-B6EA-386C-E510-190A32C86530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E060663A-744A-1477-7DE2-B86F49F47D9C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62E7272C-932D-008A-BA61-AC0B44F0A25B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694929E-A045-499F-6DAF-008F635FE7EB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4BF101F5-1CDC-8BDE-E6E4-ABC40BD64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6B1B2BBB-D857-28CB-927A-57120AAEE4B3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012BED4-0AF5-60EB-DFF7-3026DD0D49AD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D1B48708-AB8C-4AC9-76A4-26CB3708B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24801C74-9E23-292D-5362-231582079D1F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8CD12EF-F286-4219-A88B-FBEF471853AB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24DF2D65-30AB-D47D-7C23-C9D362A8E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D34F7500-932F-130E-CE5C-0042482037F3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2F1FE70-8F4A-C9BE-7DDC-69E41286D28F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098D4D4D-2363-1DA1-0EEC-2D66C091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39AA768C-3DA9-40A8-4B68-A7BFF6BC769C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480E098-144B-F3E5-277F-9E7E9025B455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EAB6A92C-B732-7AAA-E2CB-7382BC74B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DFF71234-C902-BC2C-CAD1-AE0769DFE184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444E510-D2F7-7B65-8DD4-8312D058944F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F61102F1-37FA-2977-4ACD-EAB79716F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1F74BC84-14AC-4793-47B7-546CA036443D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DB08244-C89E-6F50-B55D-EB78BA9588C8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FD88DEEB-D30B-B5E8-A2FF-1936815C0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9424910A-780B-C8DC-3E40-328DDCCB8337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3DC57B0-72DC-B5B3-FAAB-70FDB08EC07E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77A98D1-386D-7A68-53C8-FDE59AE05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3BCEFB43-B62C-41F0-8BA1-313A7521225B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092AE2F-412A-E94F-1B23-19F3C7CEE1EE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AF1BB7D0-BD68-7665-88CD-C782FB65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61CD9F15-BE10-715E-C881-7E9F4888199A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BA432696-FF64-7339-0B51-A5C9A7E5C815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10F84D7D-D6F3-179B-1156-3FFCEA0AF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441CFEAD-1002-05E4-76EC-700F083ADBF4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2C928F6-AC01-3AA6-AB78-C816679F0029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11A00948-A2F6-8657-DC09-442E97C45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EBE413AC-135D-078E-49B8-E44C022A5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5573E924-5F2D-CB57-1958-FAE5502C825D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4B4BBD2-6BB6-AE1D-20C9-E6AC0E8B7612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9510EAFE-66EA-C331-ABF6-82C380B07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77347D1D-8EAD-1C10-52FE-8B530833AB98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08A31D8-93F9-CAE8-1B7E-9724DBCD2E23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F374EE05-97F8-7638-30AD-4DFDA55CE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BDCDE86-B2B1-3CC8-B095-E068654647B3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914D357-3775-A1A8-5E60-767D5C6231E7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FFCC8D6E-3ED9-156C-EC88-4CD77A92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0603EA54-B54A-1ACF-02BC-91907C16E242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242532A-A223-FC8C-E55F-7BA6919187CB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325421CA-64D1-9477-F5B8-83EEFFAA6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230A71C8-24F0-C2FD-CCFC-0161F720AC4B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D7CB7A5-50A6-9843-6B83-3AC48453182D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BBCB648A-1A55-CADA-122B-73B99B449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4582B00A-1BF8-06A4-24DF-3EE8CDC91091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4061210B-0D5F-8322-109E-D81F4AB7786B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93073BB2-9DC8-3987-5645-85C1B30E9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D5A3B0C2-0628-0AED-8D16-14875403721F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84A74F6-017A-1DC2-807B-A4981C9A7A71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59385BDB-F13F-3669-6AA7-697FE27A2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EC6DBE13-872E-2128-75C6-68D5A236BE61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D6247EC-50C5-45B9-F5D0-DC8704767394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3A7CDFAF-0ADE-6476-67CB-9EA4101E6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92FE8319-237D-59E1-646C-8568E61AB41A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AB1F266-D89A-8FD2-9625-FEC89F5DFEC7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4C1174E4-3D9F-6275-78D8-E8308DA2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0D25E1C0-D22E-5C16-6E0C-48E950B53AB5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ED16537-7850-3120-3E33-44D012168B16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9CE44F1B-FA85-C57F-AB4F-5E0D1D04CDB4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D8725CD4-DD5C-1128-D172-52200B0B5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805D3A19-36F3-C58E-EC7D-95F1D13D58D9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71560056-8546-7289-0341-9C93BE912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BD2CAC6F-8E7C-CD69-A8A5-65CDF8C6F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92076779-AC1A-5C9E-FB9F-04AD548CC3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DC3108B7-314F-CACA-C3D0-99DD8859E823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CE1511B-DF0D-F25D-7127-0095E09AF4AF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A1A538C9-C2A3-3431-0BB8-19E825C3F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94418E16-1443-58FE-B6D9-3CA599E825E1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616D1916-0EB9-01D7-636A-9355E8A9D0BE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6EA60E84-D363-036A-64CB-4BDD2D53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5C278AE9-E2B3-02EC-E9FC-9388AFD71C3D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0CA97FD9-7060-1882-D23C-C5043EAEA235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31D80297-068C-D15F-5153-A464E4E98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CB132451-0660-0746-2C51-9438EF0E9C51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9E2672DD-3980-2763-8DFA-C554BB7EB7EE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FD058DA3-A1DD-0B24-71BE-B2C9F403E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F85F4B77-DFE0-0E66-96C4-90559826DB8D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2C6FA26-BAC8-836E-5BC2-82B41AAB04C3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B8AAF701-AF40-3AA6-008D-4BAE8352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5BADF6D2-62FE-691E-C59D-8AB1CBC5D04A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9D0870E0-D323-1A0B-7894-5D5BF742B92A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FD061050-9602-1223-FF67-D77AB2FDE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CEB8636C-AB40-48FE-2884-CA7A2BCC65AA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AA5165EB-BC27-A1B5-DB73-A70F51FDFA23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115D9D11-D321-AFE7-2A15-BF6897B979C3}"/>
              </a:ext>
            </a:extLst>
          </p:cNvPr>
          <p:cNvSpPr txBox="1"/>
          <p:nvPr/>
        </p:nvSpPr>
        <p:spPr>
          <a:xfrm>
            <a:off x="1269538" y="2195692"/>
            <a:ext cx="6683064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Laois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4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508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231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C6ECCD70-A6F4-0A9D-FF1F-B201A6601285}"/>
              </a:ext>
            </a:extLst>
          </p:cNvPr>
          <p:cNvCxnSpPr/>
          <p:nvPr/>
        </p:nvCxnSpPr>
        <p:spPr>
          <a:xfrm>
            <a:off x="1294215" y="5519737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A596DDBA-A753-3509-AE7E-FECD89DDFE28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792EC14-0DFB-ACFA-B2A6-04AFFEB844B0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1C94CCA0-A613-3936-4528-54237620AB89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6F92980-8970-553A-8904-E949A6538917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DDFC6097-D0F2-38BF-1272-0E7F54EDA623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B082D13D-DC7F-9902-AB61-2E431ED49D9A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6CD5AEEE-E5E9-3CB5-8A4A-0BD5AE5BCF8B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6" name="Freeform 49">
            <a:extLst>
              <a:ext uri="{FF2B5EF4-FFF2-40B4-BE49-F238E27FC236}">
                <a16:creationId xmlns:a16="http://schemas.microsoft.com/office/drawing/2014/main" id="{4F3A6F6A-6320-9CF7-C7B9-B737910992AC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07" name="Freeform 50">
            <a:extLst>
              <a:ext uri="{FF2B5EF4-FFF2-40B4-BE49-F238E27FC236}">
                <a16:creationId xmlns:a16="http://schemas.microsoft.com/office/drawing/2014/main" id="{AC9DABB7-349C-4340-1C37-399E835021E3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08" name="Freeform 51">
            <a:extLst>
              <a:ext uri="{FF2B5EF4-FFF2-40B4-BE49-F238E27FC236}">
                <a16:creationId xmlns:a16="http://schemas.microsoft.com/office/drawing/2014/main" id="{6BA56DB0-F339-443F-3765-370CC26ECA83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BC2597D-AB83-9899-9809-65BC2DC9EDA3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10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612A718E-BFAF-1BC6-E6A1-57DE5301A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11" name="TextBox 110">
              <a:hlinkClick r:id="rId2" action="ppaction://hlinksldjump"/>
              <a:extLst>
                <a:ext uri="{FF2B5EF4-FFF2-40B4-BE49-F238E27FC236}">
                  <a16:creationId xmlns:a16="http://schemas.microsoft.com/office/drawing/2014/main" id="{609D6843-4FF5-D21E-33F3-815A1C9AB4AE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DAD388AF-7A15-2F60-F8E5-D407F9BAB3AE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113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E2B7DEE5-94C7-FA9A-4290-6B485E24E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14" name="TextBox 113">
              <a:hlinkClick r:id="rId3" action="ppaction://hlinksldjump"/>
              <a:extLst>
                <a:ext uri="{FF2B5EF4-FFF2-40B4-BE49-F238E27FC236}">
                  <a16:creationId xmlns:a16="http://schemas.microsoft.com/office/drawing/2014/main" id="{EB1194B1-27FE-AC37-3E16-B70CB87DDEFB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9A81B77F-2C31-6A83-7B4E-2F58A7B6B908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116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AAA41E75-7972-AD5C-E9D4-C4875650A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17" name="TextBox 116">
              <a:hlinkClick r:id="rId4" action="ppaction://hlinksldjump"/>
              <a:extLst>
                <a:ext uri="{FF2B5EF4-FFF2-40B4-BE49-F238E27FC236}">
                  <a16:creationId xmlns:a16="http://schemas.microsoft.com/office/drawing/2014/main" id="{4F393E65-424D-C51C-2C33-61415995D990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34943763-1FDC-7A09-EE3C-4C8F31F6757F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119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801186C0-767E-B57C-01C2-40AB3634C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20" name="TextBox 119">
              <a:hlinkClick r:id="rId5" action="ppaction://hlinksldjump"/>
              <a:extLst>
                <a:ext uri="{FF2B5EF4-FFF2-40B4-BE49-F238E27FC236}">
                  <a16:creationId xmlns:a16="http://schemas.microsoft.com/office/drawing/2014/main" id="{29E8F36B-0228-B525-D9C0-D28EA5A9666F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D0D583D3-EFEB-3F22-5606-CEE08D048FA6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122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CE9CA0C-7AB1-2496-20D9-C9A873592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23" name="TextBox 122">
              <a:hlinkClick r:id="rId6" action="ppaction://hlinksldjump"/>
              <a:extLst>
                <a:ext uri="{FF2B5EF4-FFF2-40B4-BE49-F238E27FC236}">
                  <a16:creationId xmlns:a16="http://schemas.microsoft.com/office/drawing/2014/main" id="{49E02F02-7303-9830-4AE8-94C913A9222C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6C2059F2-B06D-B19D-9674-BD37B384B034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125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47D10112-C818-C508-1034-F5C16377F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26" name="TextBox 125">
              <a:hlinkClick r:id="rId7" action="ppaction://hlinksldjump"/>
              <a:extLst>
                <a:ext uri="{FF2B5EF4-FFF2-40B4-BE49-F238E27FC236}">
                  <a16:creationId xmlns:a16="http://schemas.microsoft.com/office/drawing/2014/main" id="{EC95B6F3-3ACB-9637-97A1-1A315ADD69C6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0691FB32-CCB4-6AD7-3A6F-4FB014C4CF6E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128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A536768D-BD7E-0180-2046-9A0F06A7D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29" name="TextBox 128">
              <a:hlinkClick r:id="rId8" action="ppaction://hlinksldjump"/>
              <a:extLst>
                <a:ext uri="{FF2B5EF4-FFF2-40B4-BE49-F238E27FC236}">
                  <a16:creationId xmlns:a16="http://schemas.microsoft.com/office/drawing/2014/main" id="{F3FAECDD-AFFD-0719-27DE-D25F62F78332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2E41AE54-F1E6-9698-925B-436681117EB6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131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F6E8BCE1-BA0B-D18F-C111-72A24EEC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32" name="TextBox 131">
              <a:hlinkClick r:id="rId9" action="ppaction://hlinksldjump"/>
              <a:extLst>
                <a:ext uri="{FF2B5EF4-FFF2-40B4-BE49-F238E27FC236}">
                  <a16:creationId xmlns:a16="http://schemas.microsoft.com/office/drawing/2014/main" id="{8CEFDEDE-034C-A10B-FB34-34C57298CBEA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C44F6A4-8B5B-2244-B8C4-5BD46E112647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134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1111E796-6A63-80B5-D42E-7410493E3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35" name="TextBox 134">
              <a:hlinkClick r:id="rId10" action="ppaction://hlinksldjump"/>
              <a:extLst>
                <a:ext uri="{FF2B5EF4-FFF2-40B4-BE49-F238E27FC236}">
                  <a16:creationId xmlns:a16="http://schemas.microsoft.com/office/drawing/2014/main" id="{BBF14B00-7CA8-27D7-52D1-4DA38948B070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887BB9B-FBF3-A45A-34C7-BA9D28F8ADAD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137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817E663B-45D6-8A40-CDB4-979B1261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38" name="TextBox 137">
              <a:hlinkClick r:id="rId11" action="ppaction://hlinksldjump"/>
              <a:extLst>
                <a:ext uri="{FF2B5EF4-FFF2-40B4-BE49-F238E27FC236}">
                  <a16:creationId xmlns:a16="http://schemas.microsoft.com/office/drawing/2014/main" id="{699192B5-70C9-1BDB-C6C7-FF84A8BF6CE0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20A1C01C-AB01-B07F-96B2-FAA08F2A7A7E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140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EDD953F6-84D9-379B-490A-82730F33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41" name="Freeform 21">
              <a:extLst>
                <a:ext uri="{FF2B5EF4-FFF2-40B4-BE49-F238E27FC236}">
                  <a16:creationId xmlns:a16="http://schemas.microsoft.com/office/drawing/2014/main" id="{1DB7423B-0D61-051C-65CE-762F0A037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42" name="TextBox 141">
              <a:hlinkClick r:id="rId12" action="ppaction://hlinksldjump"/>
              <a:extLst>
                <a:ext uri="{FF2B5EF4-FFF2-40B4-BE49-F238E27FC236}">
                  <a16:creationId xmlns:a16="http://schemas.microsoft.com/office/drawing/2014/main" id="{BFBC65A1-E88F-65A4-D212-35D9C0DF140B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1B369DAB-A4E7-3A85-72CF-60AF6480D57A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144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D0D77FEE-39CA-C4AB-5493-75F82BE8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45" name="TextBox 144">
              <a:hlinkClick r:id="rId12" action="ppaction://hlinksldjump"/>
              <a:extLst>
                <a:ext uri="{FF2B5EF4-FFF2-40B4-BE49-F238E27FC236}">
                  <a16:creationId xmlns:a16="http://schemas.microsoft.com/office/drawing/2014/main" id="{60872640-87C1-3D1C-6316-ED175D7FBF18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99278274-5CEF-91F5-6016-D34848948281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147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2EED68AB-BA00-3424-8FAB-F84CE009F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7E90728E-DC00-4930-23C3-033DA6075D8B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828F6AE4-3060-6CF5-C668-ED9ADE3042D2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150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62CD641E-F36A-684C-8247-E5064E35D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51" name="TextBox 150">
              <a:hlinkClick r:id="rId14" action="ppaction://hlinksldjump"/>
              <a:extLst>
                <a:ext uri="{FF2B5EF4-FFF2-40B4-BE49-F238E27FC236}">
                  <a16:creationId xmlns:a16="http://schemas.microsoft.com/office/drawing/2014/main" id="{866A7CB6-BA4F-4363-6D5E-967010072A38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C5724B25-E7C0-653B-1415-6A7109BADCE5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153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2F18156C-AF54-F690-9CA5-A934D983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54" name="TextBox 153">
              <a:hlinkClick r:id="rId15" action="ppaction://hlinksldjump"/>
              <a:extLst>
                <a:ext uri="{FF2B5EF4-FFF2-40B4-BE49-F238E27FC236}">
                  <a16:creationId xmlns:a16="http://schemas.microsoft.com/office/drawing/2014/main" id="{21B01A77-6044-4EAE-598F-86175339124C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2CF38B97-286E-0E50-8DE4-6043800D1B09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156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F88DA5F8-C091-10F8-30DB-E96DD5EBF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57" name="TextBox 156">
              <a:hlinkClick r:id="rId16" action="ppaction://hlinksldjump"/>
              <a:extLst>
                <a:ext uri="{FF2B5EF4-FFF2-40B4-BE49-F238E27FC236}">
                  <a16:creationId xmlns:a16="http://schemas.microsoft.com/office/drawing/2014/main" id="{540B88BC-E3D6-5AE6-60DC-A8D5A52559CB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8BA822F5-6EE0-062A-E1F4-D1100C617194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159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3871F0E4-8E4A-1544-EB7A-041EA0D88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60" name="TextBox 159">
              <a:hlinkClick r:id="rId17" action="ppaction://hlinksldjump"/>
              <a:extLst>
                <a:ext uri="{FF2B5EF4-FFF2-40B4-BE49-F238E27FC236}">
                  <a16:creationId xmlns:a16="http://schemas.microsoft.com/office/drawing/2014/main" id="{20DF6B5B-27BB-8AC4-86B1-7BC22C4A1C4C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7AA60831-C8C2-FD2D-1430-308044083530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162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1CE54A59-7398-0384-B084-7394E0004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63" name="TextBox 162">
              <a:hlinkClick r:id="rId18" action="ppaction://hlinksldjump"/>
              <a:extLst>
                <a:ext uri="{FF2B5EF4-FFF2-40B4-BE49-F238E27FC236}">
                  <a16:creationId xmlns:a16="http://schemas.microsoft.com/office/drawing/2014/main" id="{EEDB4A4D-3222-58EB-743D-6189D3B30909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5FBFEA12-F639-23AB-0E3C-63D2DD5F0125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165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068A2F62-B713-A6D9-F50A-3099B7087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66" name="TextBox 165">
              <a:hlinkClick r:id="rId19" action="ppaction://hlinksldjump"/>
              <a:extLst>
                <a:ext uri="{FF2B5EF4-FFF2-40B4-BE49-F238E27FC236}">
                  <a16:creationId xmlns:a16="http://schemas.microsoft.com/office/drawing/2014/main" id="{E33F81F2-3DB0-68A6-E5D1-C2F90ECCB737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8FA4CA5B-87B6-6EC0-4A10-38FF2C10253E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168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42785B5D-0B61-4B2B-CB59-BD1C1E406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69" name="TextBox 168">
              <a:hlinkClick r:id="rId20" action="ppaction://hlinksldjump"/>
              <a:extLst>
                <a:ext uri="{FF2B5EF4-FFF2-40B4-BE49-F238E27FC236}">
                  <a16:creationId xmlns:a16="http://schemas.microsoft.com/office/drawing/2014/main" id="{396019B1-BDC8-C2C0-FD12-9B85BECFDF2B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B3275042-B6F2-3347-00AB-715ED57D51F5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027F242F-7933-55DA-7F21-D225DE94FD35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173" name="Freeform 40">
                <a:extLst>
                  <a:ext uri="{FF2B5EF4-FFF2-40B4-BE49-F238E27FC236}">
                    <a16:creationId xmlns:a16="http://schemas.microsoft.com/office/drawing/2014/main" id="{A90A4A8C-81A2-C723-1064-656EE872E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A48A8030-220C-8782-2CE5-78433266E9A6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175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9C6905BD-21EA-F9E7-5980-E388C2E808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176" name="Freeform 39">
                  <a:extLst>
                    <a:ext uri="{FF2B5EF4-FFF2-40B4-BE49-F238E27FC236}">
                      <a16:creationId xmlns:a16="http://schemas.microsoft.com/office/drawing/2014/main" id="{7C353FA0-EAB3-3429-375B-7DFC3DBFE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177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5C9243F1-5A84-B80B-3F53-ABC36E640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172" name="TextBox 171">
              <a:hlinkClick r:id="rId21" action="ppaction://hlinksldjump"/>
              <a:extLst>
                <a:ext uri="{FF2B5EF4-FFF2-40B4-BE49-F238E27FC236}">
                  <a16:creationId xmlns:a16="http://schemas.microsoft.com/office/drawing/2014/main" id="{F3E7FA2B-F07D-4792-A25B-69C7BEB285B1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96125BA6-D349-ECE2-CBDE-271B73A95A0A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179" name="Freeform 49">
              <a:extLst>
                <a:ext uri="{FF2B5EF4-FFF2-40B4-BE49-F238E27FC236}">
                  <a16:creationId xmlns:a16="http://schemas.microsoft.com/office/drawing/2014/main" id="{72392D85-B024-12F6-78B2-454ED9598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A680F627-DE33-5360-3030-3537FCA64A46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9510CD1F-88D3-5F41-3882-37C08E63F97A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182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741F92C0-C0A6-4F16-E843-9817075C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3" name="TextBox 182">
              <a:hlinkClick r:id="rId22" action="ppaction://hlinksldjump"/>
              <a:extLst>
                <a:ext uri="{FF2B5EF4-FFF2-40B4-BE49-F238E27FC236}">
                  <a16:creationId xmlns:a16="http://schemas.microsoft.com/office/drawing/2014/main" id="{CA754FD0-F486-4917-391E-C7C29A696835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18FE322B-F4E7-499D-4166-3EC0D190EB3D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185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4C93CC3E-2F1B-665E-98B1-65428295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6" name="TextBox 185">
              <a:hlinkClick r:id="rId23" action="ppaction://hlinksldjump"/>
              <a:extLst>
                <a:ext uri="{FF2B5EF4-FFF2-40B4-BE49-F238E27FC236}">
                  <a16:creationId xmlns:a16="http://schemas.microsoft.com/office/drawing/2014/main" id="{EA8144E8-56FF-4570-9E47-B3D72DE597E2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B0E52E19-C6FE-6EAA-0757-CF9AE8386B61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109C8B"/>
          </a:solidFill>
        </p:grpSpPr>
        <p:sp>
          <p:nvSpPr>
            <p:cNvPr id="188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D6F104F9-EEA1-9E78-82E1-32EC9961F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9" name="TextBox 188">
              <a:hlinkClick r:id="rId24" action="ppaction://hlinksldjump"/>
              <a:extLst>
                <a:ext uri="{FF2B5EF4-FFF2-40B4-BE49-F238E27FC236}">
                  <a16:creationId xmlns:a16="http://schemas.microsoft.com/office/drawing/2014/main" id="{5CD045D2-ECFB-4F9D-EF3E-400E3DF2ACC7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FED67244-38A4-6AF2-1D97-7D5AFDC778B1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191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3DD6B746-EDF9-508E-8E58-A8F88C4F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92" name="TextBox 191">
              <a:hlinkClick r:id="rId25" action="ppaction://hlinksldjump"/>
              <a:extLst>
                <a:ext uri="{FF2B5EF4-FFF2-40B4-BE49-F238E27FC236}">
                  <a16:creationId xmlns:a16="http://schemas.microsoft.com/office/drawing/2014/main" id="{B9A4CA92-8FAE-8678-18A5-98CBEF4C5D76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9C260C6-7C87-E7CA-240E-04AF486A01C4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94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7BD16328-CA59-35D6-4192-5C7669E9B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95" name="TextBox 194">
              <a:hlinkClick r:id="rId26" action="ppaction://hlinksldjump"/>
              <a:extLst>
                <a:ext uri="{FF2B5EF4-FFF2-40B4-BE49-F238E27FC236}">
                  <a16:creationId xmlns:a16="http://schemas.microsoft.com/office/drawing/2014/main" id="{EB68AE4F-4099-3041-E0A9-531DB05047B5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96" name="Rounded Rectangle 195">
            <a:hlinkClick r:id="rId27" action="ppaction://hlinksldjump"/>
            <a:extLst>
              <a:ext uri="{FF2B5EF4-FFF2-40B4-BE49-F238E27FC236}">
                <a16:creationId xmlns:a16="http://schemas.microsoft.com/office/drawing/2014/main" id="{F6F73330-2453-A652-1623-2EFEE85342CD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9F970834-6683-ED39-8712-E28AAEA47967}"/>
              </a:ext>
            </a:extLst>
          </p:cNvPr>
          <p:cNvSpPr txBox="1"/>
          <p:nvPr/>
        </p:nvSpPr>
        <p:spPr>
          <a:xfrm>
            <a:off x="1450998" y="1806659"/>
            <a:ext cx="6889140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Wicklow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b="1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9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1,179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396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74ED6A74-9322-A4A9-970D-DF9CDACDE9C5}"/>
              </a:ext>
            </a:extLst>
          </p:cNvPr>
          <p:cNvCxnSpPr/>
          <p:nvPr/>
        </p:nvCxnSpPr>
        <p:spPr>
          <a:xfrm>
            <a:off x="1356360" y="5117306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F17B48A0-CB91-5361-969C-C85230859215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D136451-908A-D018-81CD-285790C620C9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A6DC9A63-5A0B-81E8-75BA-4B0EAC913DDB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3943B481-171D-7057-1F42-8F290836AB45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355A5705-86E0-C321-4BE5-E58CB90CD79C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3C2B7E1-A50A-8B23-F485-3883E9DB7E3F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0731E1CC-827A-7E91-BC09-6F5E57E8D6F6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B894D325-3592-51B8-C5BB-51F0BABCC6CC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2E417DA2-551C-5810-22F8-785AF2F47AC4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D125A3C4-1695-14F3-2300-7E7CB83680EE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14C3465-DED6-B0E3-F42B-FA582DBA37AE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B1DDFDA1-7EE9-ACDC-4244-9E8DE56DE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C1E36695-8F55-5A76-E8BB-949681401F65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9A77D3C-5AFB-29C2-BF26-045FA1F8B06A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DC00D44B-B55C-192D-ADA3-DEE200221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E392AE71-1CC9-3712-EC4A-E7AAA54ABB8A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5BCB36A-4CBD-A95F-9CE9-56A3F6F98C7A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31265D53-1D2B-E548-43AC-53BCF8B7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3ED127B9-27DD-918F-B611-422BB50D92B9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F6C4CBA-E4D2-2E87-CBC6-2C5E275085FB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8C2201AC-F9B4-00DD-E75B-9DB2CE7C1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607B1A5E-9E35-ED74-930F-50CB2BED89CA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solidFill>
              <a:srgbClr val="109C8B"/>
            </a:solidFill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ABC1C32-31D2-0C89-7ED2-65894EA0AB59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9D64A75E-7167-8715-2247-70FB5C74B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2E9D4A04-140E-14C3-32E0-8EB2AD2C05B8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E1F75EB-C7C6-B62F-FBB4-8A0277254BE4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50FB9DF4-B1EC-B8F9-91CB-1ED0CF4A8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45E48C81-8766-0295-BA76-D39227292358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3255F34-A22B-F599-BFEE-490157E4F959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A1EF374-68F0-4EC7-2AA5-F20CAA6AA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F593F7AE-B237-9D55-E5F5-7E2FDB3EB7A4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38D8BE6-1E7E-8ED1-0618-C0EC47AA48CF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E2EBF204-6974-463F-7E4D-F0D42E5BA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3F68789B-5B3A-EE23-9ABC-8BCE0D4B3EC5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A1DEB54-B134-6531-194B-738D2F5DA499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D80B508-6CE4-AB23-C65B-88E0058EB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E9CF9F59-AB66-0695-00C8-392DF6EBF509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226A99F1-AABD-4E6B-B438-59B1C32EC1CB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D3D94E02-90FE-EB7A-3D02-75839046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60B0541D-AC13-DECB-5E62-205345CBA2DE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912E044-41D1-359F-462D-6399FA80424F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410D724E-D474-EAF3-F2BC-719EC1120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4E7866B4-7DF5-095D-25A4-BA7B8A358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B23677AE-5BA2-D5A5-6E1C-7D62A2424802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FE90364-3EA8-DC6B-AA6A-A663A0420E2A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2EFC6541-35C6-11D9-4BF8-994B6570F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9D599891-A666-0A1F-E7C0-6BAED3E51776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54ECA62-F504-85A6-0712-B7E4342B34DD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74B1F5AE-1000-7C8B-42A3-DD3D7AB16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76F007A-8C15-2CAE-91C6-638DFD51E8E8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037E15D-9C3B-B621-DCDA-74BE256C1361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58997090-9777-877B-6EB2-26348CE9A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1789B0A3-6ABA-B1D9-A3B6-4FDA48F37C18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C08813E-F4AA-9936-31E7-A8836CFD3E8A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1AB46666-967E-CF3E-4DC9-6F265672B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34ED2046-6FF9-6301-354F-76011F4BF8BD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D87F1A3-E991-FFCF-8F2C-0AFEB3D486E3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07E6B10B-1713-544F-4F24-7490A22C3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545334D7-A76B-E188-4FBC-CCE997BD7D95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0F11CBE-B32F-D7CD-B555-4444893B34B8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FB9BA755-43D0-09D2-B9FA-5CC31020A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B44D224A-B7E8-B8EF-2975-8EB3292324A2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003DEAEF-093F-ABB5-EF70-DC76A28E12DB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77904779-AE0D-AB03-2210-0BEEEDEDEE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C8282BCE-0ADB-DFE1-F7AD-FAAE65CC75E8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67798341-B2EA-9885-BA47-04D89F18BFDC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D405E97B-B741-7E0A-AE05-BF0EAABF2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2128DF83-7200-E99E-AEDA-45EC0AADA11F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48CBF40C-C9C9-9F28-DC3A-6084AC110EB5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5DFCD12A-AD5F-467C-38E4-88121599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77BD2690-F836-15CE-AF76-69FACBCAC19A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B0AEEBA-9351-5E6C-3BF8-0C4B0F22BB48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1282CDD-D0B3-1B4E-3ED3-F7FEC4ACF69A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FEAEC8D8-8142-808F-E792-20B16D2E5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7F616FA1-7C58-94B3-0EDB-D574C826ABD5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D20DE338-FD49-4F5D-FAAD-1CA8188151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527D815C-99F9-5B33-F710-117C59398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90E74977-6D97-1BE4-5599-36FA1C3E1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91F25E0F-156A-D6E3-4DB5-C0CE0CDAE0A2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5B7D6C2-550E-7739-B5E5-DCFD1F4C088C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70165602-D376-AB1F-4128-8D7252771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8DEF285F-2AB2-96A1-9875-5AAD18C93CC2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971C1102-DBEB-8F87-0BA8-C51C5D5DFEFE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F77E0DAF-986A-FE61-3D45-F83FDA4CB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35F64FAE-43E8-0524-6F57-B5EF349A69AC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F1F49DD8-6B25-CF7F-E3C4-CE70FF14E601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AF952162-45C4-7A87-4A1F-08293E7F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039F857D-118B-15F7-303A-A662874BEFCD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FAE2EA11-CE62-D07D-7673-0FB328549B3E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33CA1E5D-A3B8-CC81-6248-3F786B55B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0A574161-CFF1-0F29-B6D8-D57E8673686C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5BFE8809-A093-DAEB-1CB9-46D561768033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1C79BFE8-2FF7-D11D-3083-B09DA35D9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CBF7EA80-2369-9035-2526-816AA33AEF82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E7B729CE-2C14-AE36-F2DD-3B46F385CCBC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F06C9D30-BB8E-390C-CDAB-BDB998E8E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C71E184B-0B03-D339-3A71-F381F96FBB19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27533EF9-7118-2C2A-564D-7AEA7B047BE7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8C21F13-5F6D-7B0A-10D4-3A28AD72CFB0}"/>
              </a:ext>
            </a:extLst>
          </p:cNvPr>
          <p:cNvSpPr txBox="1"/>
          <p:nvPr/>
        </p:nvSpPr>
        <p:spPr>
          <a:xfrm>
            <a:off x="1294215" y="2588707"/>
            <a:ext cx="6889140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Clare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11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933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265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21002469-622C-7A45-BBE0-D5C60D669F94}"/>
              </a:ext>
            </a:extLst>
          </p:cNvPr>
          <p:cNvCxnSpPr/>
          <p:nvPr/>
        </p:nvCxnSpPr>
        <p:spPr>
          <a:xfrm>
            <a:off x="1356360" y="5708650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CD690577-6B3F-4767-FCA8-E2C4AE931EAC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02BA26AE-C5C2-8E1A-AB73-D8789517ACE4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E211ABC-C754-3D5C-9F41-8E954E766351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343882CE-E062-3C07-927D-58BE002B2818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96C38AE-6D86-D665-31D8-76263B2562FB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67E49F1-946B-4C33-6C82-D89F9B7FA092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0E28C160-FEA5-3EC2-DDD9-FF07D5BA7AAC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8E9CF65F-877B-504F-A631-3DEC285C7D11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279D6EDF-3998-7A25-1D27-9C257FB92329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0D78EB07-96EB-0552-8688-CC646EB3AB88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5B28D7E-5F00-AD17-D096-AF8BB47246EF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C5ABB249-DB08-0259-5427-D98D4329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8520DC21-470C-E30E-F372-18339CB5D3AB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44CC4BF-2D88-2AF3-2532-07B0DA8D5CBF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94BB38A9-4B46-2917-4DFF-20CDC181F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A68CAE7D-9806-F3DC-CCDD-DBA3DCC68E35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45424C8-5FDF-23A5-38F9-5FE56C273DC2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8EEC020A-A871-EB7D-425C-52C6A9846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59661E67-5F7D-3676-AE49-51507A8761D8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BE62A1-D35D-1F39-8C04-FFDB9A83D704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7E40A5F3-465E-540C-76E4-16CE7754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95C1A485-D482-771E-2F56-00329B8D4235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47B5DBB-6D9B-4A69-4077-1DD3619F3EAD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8EB393EB-9FFD-5AB3-FA76-04C3B813C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6535BFDD-6338-EF62-1292-F8A0DE6A03DF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5B2AC01-BF92-3332-7E4C-3B60F7FDF146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3132CA47-3F11-F1D3-AD7F-2BA533F4D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7999C52D-D4B2-8D07-9BD7-8DAC753A498C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20555D7-D70D-B8A6-707D-6293D31B605C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341A0CB-CD8A-315B-D15E-B308D27F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FCCF884A-456F-5AAB-AC4B-50620343335D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F7CDA7B-7917-612A-F8EA-77F5D8D0A5B0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1932F5EE-27DF-D7C8-1505-2790EA5F4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ECB07FDC-AAA4-E841-01CC-F8349B580486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59543C5-445F-6993-F805-2333F2C600CB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5124CF84-F8AD-FCB2-94C0-FF02AA4C0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55882B19-03A3-752A-939D-E149A428C899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71428B3-3822-8447-C1A0-DE958286F181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62C50EA4-6D71-FA91-342B-3480D0550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0F9DC2E3-EBC1-E39E-817E-93875710AA51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C1F3E32-9198-6C41-DAD7-FAC3404FBA0A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D3774A23-63EA-4573-D49F-40B54314D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65DAA971-7EF6-B86D-0775-2EB1C9E23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3F8C4BF3-A116-2DA6-1DA8-AF52F9DD1499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1B25DB1A-EDD2-9033-7B09-2473CBFA0465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11FB0D44-239A-4C90-6691-6A4914B2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27D39395-2491-4E3B-32F4-68DAC592937A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BC35EFC-412A-172E-2A6F-239AFA53B950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07B1998B-3A88-FBE1-6C05-EBECE5D24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64552C27-130B-20A9-E037-9988F7A93220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CCE45E5-10D1-E16D-39F1-C9EABD1C04AA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529BE2FD-1227-7952-8130-23B51EAB9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D8E9F3C0-798A-0CA5-6FD8-471B3F8C0E91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28549E8-FF1A-BA63-B1E5-A60DEEBB6EBA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4C1A407B-7DBA-02CB-4155-6CEF8C52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92EF14C2-9898-A76C-6AC8-D0E2B0402EDF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C6EBED09-9C9C-8ACA-074C-19FD42CA0882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4270603D-4BBC-2D8B-07F9-8B8D77CB1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1E19501A-40AB-E35B-1C4F-0DFB1AF1F48A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9DF6CD20-5162-5232-3AE0-E188B891E25B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F33FD010-D011-2C62-B1AD-44A264F37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3C5F0A6C-3265-C7AF-42C8-48B227215FD7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E07C1C3-5C39-CE76-18CD-FF1A4F778E8B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2346C1EB-F105-5647-9B67-FA7DBDA5D2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14D7AAA6-247B-1D0F-4E30-1D0030917918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CFC5A36-E170-1F94-C42D-727B81506475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10B49DB4-5AF5-F002-68C2-EC5F4752E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B6E2A431-4E39-5744-8557-D6477F74A765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D9A14C18-2030-1515-A2FE-7CE44BC66CF7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48708AE8-1B2B-A183-9833-34248360A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9756BF44-F2F9-03F6-8D11-8028543175FB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41B3C158-BA6D-60A5-A5F3-1B06AFF4DACA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497F9F20-B0A0-617A-4F75-F33DD10A86F9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04AF606B-545E-2718-E6E0-FA90DCCCA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96D9078D-1E18-75F2-B848-BB20B0D77D2B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0D637ED3-1732-820C-54E7-749A31311D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67035156-B6FD-3A20-80C2-1A296997FF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E8FF1F64-0292-2562-4219-0350F3C889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08DB6E82-27B3-974E-8794-C5C98A3AC18C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D0B95268-3C23-03C6-7EAB-3EE465EF61E1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C219D13E-E36A-E7DB-903D-4A2991F93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E3A3F28-DFE4-68CC-B514-E55F75FCD022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69F09310-F658-50D6-A709-0EAE78EB0BA8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B21C1687-CBA6-8D12-0874-F623443C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FD172B22-85A7-2388-F8CE-81FE622ABE50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E6FC5745-1A90-20EC-C77E-BE613A1DE037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D630A389-8D62-6191-4551-26CF75356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6B8EB42A-24BA-3678-4479-AD96D7EDA37F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6D2DF00E-A4A9-5FC0-A9A2-0E1A0F6899F7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067803A0-D941-D653-AA00-2BACB825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B97EF1CE-0D6A-52E7-F96A-BF28482D3857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67F458C-C7EF-BB50-0333-8F1206212B3B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0AA27304-122A-1C47-D434-C99542A7F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6B0CC9EA-8DC6-E684-DA0E-A7330F126BA0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4BCBEE9F-8F06-E4C9-BC21-2A8AEC09BA82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A416789E-2AFA-FA14-352F-87D2F966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F96601AB-DE51-BB79-06CF-F6EA746B0C56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1B9BCCF7-68AB-8CF1-102C-8786C793C8C3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CF8ECF8-6648-1D4E-3C6A-0B36AF624684}"/>
              </a:ext>
            </a:extLst>
          </p:cNvPr>
          <p:cNvSpPr txBox="1"/>
          <p:nvPr/>
        </p:nvSpPr>
        <p:spPr>
          <a:xfrm>
            <a:off x="1349776" y="1480957"/>
            <a:ext cx="6889140" cy="441146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b="1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Kerry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12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766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147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	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D50842BC-F5FB-B0F5-DF91-7D53E81C0F82}"/>
              </a:ext>
            </a:extLst>
          </p:cNvPr>
          <p:cNvCxnSpPr/>
          <p:nvPr/>
        </p:nvCxnSpPr>
        <p:spPr>
          <a:xfrm>
            <a:off x="1294215" y="5342731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0281A30D-75C3-4A8C-2AF3-DE67E733133A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655A37D-38B2-3DF9-23F0-005FEC48F352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6BA6EE7D-2692-9D2B-193E-A94F484611C2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96426CC4-2108-0AB5-33E0-FC8C5FA43105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75E8B290-6F72-45DC-05E3-8F328DA1E287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AFA81EE-03CB-8475-B88D-B3DAAB825ECC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FC31B115-66DA-34F5-18C9-D9201D4C8C0F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440DC92F-DD69-B0C8-D00E-FFAB7A7D6BFF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6EC59AFC-0373-332E-D673-2DBFAC008ED5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917A7331-B3BE-5033-F1F1-482198D33D16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BDEEFAA-A913-35C5-F1DC-5DDF09FD948E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DA91BCCB-2485-FCD8-7AEB-7994436E6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875498DF-6145-320A-FC67-6E1398D95F9D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31C3C0E-F0DA-7C13-18CE-0EE6A6203BB3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2F827891-2048-974B-9037-50EFF7955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7AC49487-E452-EF50-45FC-46F6367CC497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624C3BD-7EE1-841A-8047-A4D7D035A807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A744617F-235A-F6AE-C57D-D3C56748A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470EFB4A-583C-B477-5AD5-B2BD745546BA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4D796B5-0B60-3220-5B1D-355AEB3E95FE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905D1D14-CBA2-E202-DD8D-1D404EB6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627F2DD2-905F-62FD-B11D-ABCA08921BFE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AFD9E8A-0B3E-41F2-A973-8EDFF80BE324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7BDEA96-F0D1-1CCA-900D-C19EE8C5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176904B8-5515-C7F9-76C6-97A8F2F0C382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7AFAD91-F37F-113B-7E30-1814226A2347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E0174BD6-676E-305D-C65B-28894E94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716314FA-F517-12C3-8B5E-EB707F6A87B8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D7468B6-6FE4-70A6-E90A-6A96A6A1CAAF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4A94DF28-2A4F-F9BC-09CA-B7B5C2F97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32ABBC4A-25D8-2F09-2B8D-9D4E503747EB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AF60E79-5F42-EA07-18A5-F12765B53108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8FF035D4-1AC3-6726-C43E-B677143C6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6270D62F-4766-88CB-D324-71AE46FB518D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299B3F23-377E-710B-8293-6E452E50C604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0DD6506-714F-F57B-8DB7-34D1B37FB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13A25588-EF06-0F2A-3D01-508352F4D75B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0A0827D-728E-DCC2-004C-27E814912C48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BDEC11BF-CE7E-220B-B78C-84241658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C618DDF9-70C1-94D8-5C37-9E64B62E8CBA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036728A-3D44-7117-1FFB-79E6EB2C1EFE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C3464947-5848-CFC2-1E20-C5CF6EB42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9E80D199-D757-A367-94EA-B976982E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F83D44C4-981E-5352-9368-DFCC32866D69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9691C28-F24D-1C81-BE9C-E756E1DABA78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45D6C687-D3FF-F576-EADF-0682D3A78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FD51507C-60FA-D6DB-9F45-0EE212A9DA1E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6D891AB-F9E2-F461-9D24-4BD0C89220F0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994AC67D-59E7-C716-D2BC-3C572B58F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0F8F7F3-015A-EA31-4C89-F7D66DC8661F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CD4EE02-4CEC-0A57-4BFC-11534D683F69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A114AAE4-9AE4-A7A0-6C02-D249E9501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A45B1F06-5CFD-5CFA-6347-6E272BD3A9C3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68BC2D7-3F6A-DB6B-C891-EDD2457D626A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9A1C6303-669C-3E28-08C0-FCF8CCEC4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87903B09-2590-6C8B-99DD-8F9F370BE875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19D1110-7B8B-748C-70E3-4D467BE64303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D3EBB7D8-465E-46B2-B9C2-C35DE712A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4AC172E4-72BC-9030-F6C7-A6BC7D0F2444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0E5B012E-FC74-9F66-F8F4-61D9A012F29A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8C7CA571-4F8D-1A14-71E5-3F61D40A6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89CE18FF-A775-EBDF-2AC2-6AD7EF4F22C1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AD952A4-4AC3-AC0C-B1D1-ECA166ADD4E6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3F042A3F-1677-23BE-9116-297701D86E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9ACCC5F7-04CC-8C74-E848-5891CF56A6C0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FB0B1D4-431E-3B04-AF29-8A4A8F9DA567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D93F718A-7859-0C22-50B8-9D4D67C59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6D08FB30-D2E2-AD26-AC54-F240DF7469BF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7FED4B63-329F-A596-2DF7-60575672E03E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DFE175D9-DEA3-C841-36FD-B4E391C6C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DFDF6940-80EF-8B43-EB71-0162D90E030F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1C3FA80-B418-355B-A86A-8776270C6045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4FDCFF8-B742-8A56-D667-690FF30730AC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E7DBE14D-72DC-9F4D-5FF9-8DB780714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0E4969DC-E714-6595-2906-D2BFBF3BCDBB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7A30F572-8999-B554-CACD-994A6C3F5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6F7EE947-5B5B-658D-AED1-D2235D709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38142018-1075-2BAB-DCE9-17B77DFBA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533C8D46-602B-3311-F9B9-EB364828AE50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CAE7257D-D58E-EEB7-A62F-59E1AE877C7F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BF27C59C-9B9E-6495-3C24-A53C87169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A07DE9D-283D-C8C2-F42D-23B52DF16D9C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BAAEF2A4-598D-BA31-C3B5-4341BEEFAD58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A6156465-C8D7-9A27-CA46-A50B64988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C1B551EF-AD80-9946-84F6-6AA1C78ED0BD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F10B114B-5E7E-E500-E1A3-72023D4A78BC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B1356824-A487-3ACE-8DE6-6607CEEE6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00D5469B-A574-D68F-0F3B-2B79C4517AE9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BEC614D3-DF7C-A683-00FA-9EFE59642A63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4E08803A-FD80-D656-667D-114DFC982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34D20F63-835C-C2CB-2E22-1DB1927C3CF9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6DA785B-B114-727B-C0E4-F5875100CB77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387FBF3F-BDCC-9227-5644-A936939EC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3305C342-87FF-1DC6-3C38-EB2B8A65F9A1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D0128CB0-653E-C812-D456-C30B96546263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DAA6144E-6EB7-D1A4-6F5C-50FE29C36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827831B6-25B9-BF61-E643-D4BFCC722F2B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D3BB9F90-F60B-DE4F-A3C2-8B6C475E3275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F860D054-448D-5BED-D39D-4A505577207A}"/>
              </a:ext>
            </a:extLst>
          </p:cNvPr>
          <p:cNvSpPr txBox="1"/>
          <p:nvPr/>
        </p:nvSpPr>
        <p:spPr>
          <a:xfrm>
            <a:off x="1458463" y="2269913"/>
            <a:ext cx="6889140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Cork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22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2,167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712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DA57045-2C44-5D4F-4C61-2D92ABD92A5A}"/>
              </a:ext>
            </a:extLst>
          </p:cNvPr>
          <p:cNvCxnSpPr/>
          <p:nvPr/>
        </p:nvCxnSpPr>
        <p:spPr>
          <a:xfrm>
            <a:off x="1356360" y="5519737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E85E50A8-B30D-FD4B-BBE5-026E32B6C36F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A3C5E0F-8870-9C59-D330-8797815BC09D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4560D83-3EB3-32D1-8B3C-F67268792A1A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39D62A41-735B-8EAB-28FF-7FE15EEBF1A1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46BA387B-BE4D-4F46-1B5C-79437159974C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2C675B9-4A11-2E44-47CD-7964DFA32C81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7AF8B426-2909-0FA6-B6E9-4D2CF47F0980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57CF9269-BFD9-4BFB-E6BE-D0C162324034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B69CF7CF-A191-6AC4-5D55-A4EA1B777D51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7EA55532-5EA2-8E7E-1930-32FA339C89DD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A80E700-4934-4687-4FBA-B1246E57C51B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95D14252-C508-1881-3F00-9EBE65CA7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7630BCA7-5973-A94E-0D54-2D1AE899192B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2569EE8-8007-443E-66F8-7B6D1E51A087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821C889E-197E-BEBD-30E4-3186AC1D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A77E52D4-6016-E25F-73BA-E0C54723E445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EB8D29D-E224-A4D8-76F7-961A7AAD68FA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CBE1C961-903E-0FB2-A70D-95411C8C1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C2AC1ECB-6823-F216-E7D1-F8264AC04358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DEA1106-F752-2535-F28F-1F1646732DBB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C9B0A85E-57DC-E470-8680-65447CAB0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5A95AF8D-8BB0-86A6-1CAD-AA79ACE51FF4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3F2497F-6621-8104-E279-1B300237FD26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5E34C369-0CB4-185F-3291-402B0C9D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FF7D2F1D-531A-B46B-BE8D-9D6575625B01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AD4E6BD-795C-21F0-5ECD-21C3203EEAF5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FFAC6178-F54E-2A2A-8E80-2B9697D90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A5934A36-DFF2-3ABD-F2FF-656848825901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47A36D7-9E1C-7868-9FC2-B38A9698A20F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19FB565B-DD13-1A5F-2259-1CF316690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44AD83EB-BEB8-7811-F501-97E528916CC8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037A04C-33F2-D801-1106-45FAE9841536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E7BFC362-1322-6360-904D-CAF29285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A672E347-F4C3-4B5D-3F7F-B219E41A5553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3AF0AB4-3623-4F19-DC7F-07FEF7E628AB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76480A57-F6A4-82BA-0EE8-E55DB1A5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D4C57B63-BB3C-A933-2CB2-A261DB3EC849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CC26E9E-0D3B-37CE-2DF3-346A52B2BE6D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E91D343A-6F8B-4D2F-2D53-2076B3455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D4C101E9-D5FB-BAAD-653B-AE290CD49992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0AE4F77-02FD-DF2A-05CF-51933AB0454D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CEC7D54F-4676-A6D9-FA9C-0B3C58F8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5491DCDC-216E-B4C0-A063-DB7660F6E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531AC187-36B9-004B-9DC6-79E5A01FCA91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D2CC0C5-F9FE-A0B2-2740-8EB95E6FE5F8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6A1D70AD-DDBC-4AAA-314E-C7C0D3C93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B48EE1C3-7FC7-1295-6F72-F336126EF678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745F868-822E-CF20-FB3D-B6CCDA6EA16E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06EF69C1-E276-58A4-D95F-F5007A2BB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8916BA8-0209-E6A8-6D84-0CE4EC72A4C5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56C52C4-9458-FC47-C0DE-A8CAA0EA96D4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2ADEFEE1-FFB1-1611-46C3-DC1F877F3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02CA583A-2D4E-22F0-590A-477A0ED51771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B497C1D9-4BE1-9E8D-45E3-C0E5792F2D40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085A7748-72BE-31F7-209C-D73D438A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D15EFF33-B65D-EE5A-4408-57CEC85B8A4E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8504598-53FF-C0C5-27B5-F1D65FE6DB66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44E31B1E-C80A-E9DA-B9C8-CEC04EAB5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DCADE8FB-BE8A-B554-BFE0-0A8CF0AD4370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EB9D3D4C-8A36-829F-03FB-029173327BEB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E34384B5-1736-ED93-59B5-7119844D1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07E7E770-FB6C-F2FC-919F-D1978CDD9606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1D2FD9FF-3FD2-CF37-1232-B3FB8D51E67C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5196E93B-D206-F855-C8C2-1CAA61115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501517FC-22A4-15E1-96DE-E96E50D0CA51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7C277381-44A5-DF49-0B37-C4C70FCB9A0F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39DAB900-5AD1-89E5-E3DC-0D47E6709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0A033D9A-CA08-D4F8-E9CD-30F5346034D4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933963E-6844-E4E6-22E1-FFDE870D55DE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E4E68156-0310-5C47-B2F3-4C94E1E77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E4DAD83F-9CC9-3730-FE82-AAC7566182BD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32902B91-0E17-AE59-B468-33757329060B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30884754-9454-4AF9-042E-D2908A8F0A8B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8190354F-2DD7-9B42-275D-DD7629ED4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8B5C0E94-5CDD-0241-DC3C-EF7C6DEAFE0F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66E5D387-B4E2-94BC-0026-7C69E753FB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AFC63551-B4E5-37FC-328A-F8D4708A7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6ABBF4A6-5D5D-C7F4-2436-60E241EC7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3E9E4F4A-2381-0DB1-A4F3-DD221BEF8CFC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38DED3DB-97F7-D814-A92D-C2BB556D1721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5DF5D23F-2FC8-E6AC-1EF3-AD55F681D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902F3603-6C1B-1E50-7F95-687A23C8EE35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1FFFC08F-1A4A-D153-C34E-BB77AD4F49CA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3A7054D3-93EC-D237-E898-F08502260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07990D9F-F99A-7FF0-3F81-B7B3589B6D6F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4DA3D967-E932-5B50-BEE6-FF8E921ACB0E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95F70197-7571-D8AB-2A3E-479A447DD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72D566EC-D607-9773-5C7C-D4C9AD7979B0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B096FB25-A587-AAF5-53D2-D74A6EBE3CBD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3B43871B-5155-0640-213C-5FD8EF01E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6B6169C0-EE74-F7A8-44C0-AA2E22F22453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0C37FD5B-DCD6-DFC5-F969-38578F2925B1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FF7C6FE5-7571-BD00-2EEA-6B52990FF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1FED0DA1-89EB-A1AC-0AD2-321B9D5ECB92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D56DEE0F-7C97-71CC-58AC-58E8C69C4BA1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EFBB6EFF-BD09-386B-9900-29350091C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426093B4-BDFF-4197-8A0A-98E0A7851C38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F39CD5AC-98EA-8F97-0865-906375F2F712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E452C81E-082E-886C-7A52-5F7D27BE9AF7}"/>
              </a:ext>
            </a:extLst>
          </p:cNvPr>
          <p:cNvSpPr txBox="1"/>
          <p:nvPr/>
        </p:nvSpPr>
        <p:spPr>
          <a:xfrm>
            <a:off x="1458334" y="2293840"/>
            <a:ext cx="6889140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Limerick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6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912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358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930239E3-7783-EAEC-504B-D0B608834086}"/>
              </a:ext>
            </a:extLst>
          </p:cNvPr>
          <p:cNvCxnSpPr/>
          <p:nvPr/>
        </p:nvCxnSpPr>
        <p:spPr>
          <a:xfrm>
            <a:off x="1356360" y="5495131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649F952D-D46C-AB64-49DD-58DE7E08CB0A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DB389C4-7260-F45D-2022-4F8683C93AEA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C288A31-6212-EF8C-9BA7-636658550227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74DEEE1A-862E-F80F-FBCF-00AE8D60614E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3D7F3C7D-54F5-3185-83DE-40F74141E3D8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C122D95-2C74-47AC-AB20-F0A5C8C2E3BB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55A287B3-CCB3-D251-13BE-D0824C9324ED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1DC42F5A-25E0-FD60-596B-F1400D985BAA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4EC782EC-A545-93D0-CB77-2C948FBBF9F8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898F0F6C-A64F-1E7D-AA42-4D8244969EA5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D70F8C5-87A6-3B19-9654-F1607ED928F5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7321FA66-4A2B-A34C-3A1F-B602642A1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5D34741F-F018-6ED0-0562-9742AAF1F8A4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2D26CFE-8AC8-AFBD-1E27-0F0CE7FE16B5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1AB064DA-E1C3-CFC9-037A-F72DB0D2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3265339A-E1F5-9E09-62BD-33DD01AC2007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D682919-E607-EEB1-2D22-D08AD8ED5E97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AABCB2F0-4EA8-CEE0-D23A-607B6E20D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5CB3291A-9FC0-E16F-4A45-6D210061EC97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2A8A3BB-49D6-F0AA-DD9D-9D971BFEA3B0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DD825EF0-ECAC-327F-AC13-22A8F1BC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002EAD6E-5296-4C35-ADB5-97ED8B374500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B28B276-EB14-7777-0630-5C22ECB56963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651D8F45-9364-A947-92C0-B3FD865E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5BD637D2-F8BF-3855-30A6-81FDCBF4B710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E83622B-00F5-4E52-A409-F8D8703B3515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890E7-1253-2DEE-487B-52B3C6D1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C0479796-3106-01EF-E1D2-E14F7769A4A5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4771750-6FBE-8E92-A3A5-390E6A5632FB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B229B0D-E704-AD6E-BC36-410238A91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4D926571-D376-39CC-23A5-AC5E1D2E2415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63C9B1E-FE94-0DA4-4C65-461D4F49EECE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93C5263-50CA-451B-4054-24DC21D3A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5D0FEBBF-A3E9-624F-5FB8-735BB0D126D6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EE7B26E-DD11-D1C3-053E-30DB16C4BFE2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02534F9F-2487-2E20-61CE-BC4EE4B17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A0D5FD46-DB7D-811C-7530-9FF275B0AB22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8F320BB-B96C-9170-23E3-71608C373DD5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86009D21-D4F8-CDC4-6ACB-1D2689DC7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2D61783F-8F1B-032A-C4FF-A3C5A24C6018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EA8935DF-07B2-C688-81D7-CDE8B48AE28C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1870E01C-9462-1651-AF09-8B20F5F4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E6B201F9-EDDA-FFFC-5B93-0FBF2A4CD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1E24E9CF-3B6B-E557-6090-73F171628DA4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7DD2DC7-F41C-D319-0842-775FEB47EA95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4DA868C8-B559-6A87-5818-A176A9384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1402DF9B-DF53-D2CA-404D-096848B88CA2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F7BC073-0991-3D66-60D8-63E690C08795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3017D8BE-8AB1-225C-8CED-898D336E6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7BE04BB-FFBA-D49E-8CF6-CA139AAA2C42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8195897-6C48-86C6-E314-7226D569D6F6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70949103-DF2F-28C9-0481-898C4C671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AE95DD2B-A557-D3E3-3378-D6F02963A9E5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EA3EAAD-DECD-B47E-C8EC-161C608F5B17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813B5743-CD66-C4DF-3269-C985775E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F0E67A81-F7B8-D5E2-AAC9-345ED87785F4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9523513-1E8E-864C-3289-905617A4C95D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CBF2B5DA-33FA-3012-E450-4FC24616C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5C8F4DF5-8FF9-422E-8FF4-C40041987199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A6F2D153-1877-4B16-BB47-EAF718D737AE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4E1101F8-0210-E120-7A6F-4CD75871C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4A77E18D-85D4-D0D0-2F22-DBD0AE99603D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6789043-FC21-0619-9A99-C6C2911CD118}"/>
              </a:ext>
            </a:extLst>
          </p:cNvPr>
          <p:cNvGrpSpPr/>
          <p:nvPr/>
        </p:nvGrpSpPr>
        <p:grpSpPr>
          <a:xfrm>
            <a:off x="11145642" y="6721886"/>
            <a:ext cx="2372374" cy="2612915"/>
            <a:chOff x="5209322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0A8BCB6A-8F39-8701-BA0E-FDC5D91DE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2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46A8C915-7CC4-2104-9F4C-E2050EA1A565}"/>
                </a:ext>
              </a:extLst>
            </p:cNvPr>
            <p:cNvSpPr txBox="1"/>
            <p:nvPr/>
          </p:nvSpPr>
          <p:spPr>
            <a:xfrm>
              <a:off x="5428708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956F63E7-5A24-1D6C-3EE6-4626F1EE4CBF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BC585FB4-CE9A-0F5E-CD2A-7E3B1712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E640375C-DE38-7106-61B3-6548C99CFE99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78F8DD5-BC8A-B276-90A0-DFA1F6827FF0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176070B4-A347-A40E-E7C2-C82E24045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A9AFC01D-7E1E-0C9E-5C57-BAC0C8BD58B2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743E25F8-0086-8AB6-A5F7-7542660E7372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EE795957-A9D7-A6A3-CAC1-B20401AC5FAF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24845981-FFD1-3A17-D90D-44A9007A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B4B29C79-ABEC-9EA6-C31C-29BAE068F3C4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EAA890FA-2B7B-FD6E-2C1F-B329470B50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3D8C1A14-5C54-9931-83CC-01DE90FFAB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239A6051-C544-6286-DC5C-A00A97F91C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DC30D8F6-3CB2-2C1C-786D-3EA4BBD1CCF9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1111151B-D0BD-9AA4-9FCC-225865C7D601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4568C646-B973-040E-DF74-A9393C532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A93286DC-01FD-9A09-3A06-6A9FA5EC5218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B8CAF67D-2ACE-D16C-D793-5CE68D022DC1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964FDAD0-909A-0BDD-0762-BDDFFFEF5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F458EA78-AAFA-9360-A397-59059688B386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24A7E304-712D-2F6C-0549-BA0477D34D70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19E0BEBA-9F73-7FDD-3FD9-6674E1BC2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627438C5-54F3-3B67-3A93-3719E6588236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C24C1E7B-8ECC-A703-6779-200192668BA6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0BF43BB7-2323-4D79-384D-24F682F3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8DBC4664-0BCA-FA20-8EE5-1884C6D71480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23B2C5AF-F8B0-4205-BAE5-41A8F3B2EB8B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865172D7-AA6D-C053-992B-F889AC166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187E41E0-78AC-CD9E-0B16-0503CDF9B4DC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FEF462C4-734B-4533-E6FB-990B7785B2B4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47442DAF-BE8D-C53B-6721-4FA6DE8D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427993EA-90E4-12F3-6C40-94D3C04B107B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4" name="Rounded Rectangle 103">
            <a:hlinkClick r:id="rId27" action="ppaction://hlinksldjump"/>
            <a:extLst>
              <a:ext uri="{FF2B5EF4-FFF2-40B4-BE49-F238E27FC236}">
                <a16:creationId xmlns:a16="http://schemas.microsoft.com/office/drawing/2014/main" id="{83DEB6CA-48A9-35F6-FDA5-1DC704206DEA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FE600F74-61D9-FB13-4B46-461330A54757}"/>
              </a:ext>
            </a:extLst>
          </p:cNvPr>
          <p:cNvSpPr txBox="1"/>
          <p:nvPr/>
        </p:nvSpPr>
        <p:spPr>
          <a:xfrm>
            <a:off x="1349776" y="1744621"/>
            <a:ext cx="6889140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Tipperary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7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1,047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356</a:t>
            </a:r>
          </a:p>
        </p:txBody>
      </p: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63E4467B-D630-7CE1-73DE-881795F6D8D3}"/>
              </a:ext>
            </a:extLst>
          </p:cNvPr>
          <p:cNvCxnSpPr/>
          <p:nvPr/>
        </p:nvCxnSpPr>
        <p:spPr>
          <a:xfrm>
            <a:off x="1423591" y="4983162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63D5661C-EA08-BC3F-E988-DB7A2F631FB3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8BC71E4-6808-5998-C666-B177FD79C30A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F82C83C-5E8B-74CF-6AFF-133157C68052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A2A4D13F-5107-20AB-1960-2861AFA2BD9C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A85DC92-5CE4-14D3-A826-D1AC5C730761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603D6F39-BB1E-D8B8-D38C-7307C2E9D961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93D884F3-5DE7-B9F6-D57B-B25C1C41AD6C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4EFD2560-EDD9-7C03-5832-BA1B86563280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459E3C8-2B12-077E-43DC-69CDBA8B3DCE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6FAD9A7D-3493-A259-C4C1-147623562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6EA32353-2EEA-75B9-140F-0E163098C32E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A60ACFE-C354-DB6F-B7BB-4227135220CA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93D76945-42C1-F278-4A2E-FA525780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228E54C2-16EB-DFD3-DE01-A4B6EA3FC3DC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CC2EE55-288B-A6BB-35AF-F001F4F8A80C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4" action="ppaction://hlinksldjump"/>
              <a:extLst>
                <a:ext uri="{FF2B5EF4-FFF2-40B4-BE49-F238E27FC236}">
                  <a16:creationId xmlns:a16="http://schemas.microsoft.com/office/drawing/2014/main" id="{AAE788FB-FB68-73B0-E8D9-513F7DE70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4" action="ppaction://hlinksldjump"/>
              <a:extLst>
                <a:ext uri="{FF2B5EF4-FFF2-40B4-BE49-F238E27FC236}">
                  <a16:creationId xmlns:a16="http://schemas.microsoft.com/office/drawing/2014/main" id="{0D2CCA27-3CE2-F8C2-AB90-505328B4CA66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735D14E-D4BB-552F-9007-31CF1A228825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A41267C-2F0B-32FF-C323-3D3CA273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5" action="ppaction://hlinksldjump"/>
              <a:extLst>
                <a:ext uri="{FF2B5EF4-FFF2-40B4-BE49-F238E27FC236}">
                  <a16:creationId xmlns:a16="http://schemas.microsoft.com/office/drawing/2014/main" id="{4A62F64A-6B77-C25F-4D79-7299DDA304C3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1766A88-CC2B-09AB-C51B-12F73BBBBE69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6" action="ppaction://hlinksldjump"/>
              <a:extLst>
                <a:ext uri="{FF2B5EF4-FFF2-40B4-BE49-F238E27FC236}">
                  <a16:creationId xmlns:a16="http://schemas.microsoft.com/office/drawing/2014/main" id="{88D30A5C-2A7D-C2F3-5D65-FC1747D2B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6" action="ppaction://hlinksldjump"/>
              <a:extLst>
                <a:ext uri="{FF2B5EF4-FFF2-40B4-BE49-F238E27FC236}">
                  <a16:creationId xmlns:a16="http://schemas.microsoft.com/office/drawing/2014/main" id="{16465182-9B25-AC72-80BB-62F3D0288118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AA8A71B-E6F0-D482-FCE6-04A5F17D42F6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C0CD2C6-3649-5025-FE9D-807C6473A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7" action="ppaction://hlinksldjump"/>
              <a:extLst>
                <a:ext uri="{FF2B5EF4-FFF2-40B4-BE49-F238E27FC236}">
                  <a16:creationId xmlns:a16="http://schemas.microsoft.com/office/drawing/2014/main" id="{721EA9E9-F82B-E8DE-262B-7789C276B147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7360" name="Group 2">
            <a:extLst>
              <a:ext uri="{FF2B5EF4-FFF2-40B4-BE49-F238E27FC236}">
                <a16:creationId xmlns:a16="http://schemas.microsoft.com/office/drawing/2014/main" id="{358B16BA-F9A4-650C-46A6-65465481E531}"/>
              </a:ext>
            </a:extLst>
          </p:cNvPr>
          <p:cNvGrpSpPr>
            <a:grpSpLocks/>
          </p:cNvGrpSpPr>
          <p:nvPr/>
        </p:nvGrpSpPr>
        <p:grpSpPr bwMode="auto">
          <a:xfrm>
            <a:off x="11837988" y="8890000"/>
            <a:ext cx="2597150" cy="1196975"/>
            <a:chOff x="11837881" y="8890219"/>
            <a:chExt cx="2597589" cy="1195976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FE0BF12-EA01-15EC-94DC-A56742925C7B}"/>
                </a:ext>
              </a:extLst>
            </p:cNvPr>
            <p:cNvGrpSpPr/>
            <p:nvPr/>
          </p:nvGrpSpPr>
          <p:grpSpPr>
            <a:xfrm>
              <a:off x="11837881" y="8890219"/>
              <a:ext cx="2597589" cy="1195976"/>
              <a:chOff x="5581727" y="5008159"/>
              <a:chExt cx="1397428" cy="656656"/>
            </a:xfrm>
            <a:solidFill>
              <a:srgbClr val="095F55"/>
            </a:solidFill>
          </p:grpSpPr>
          <p:sp>
            <p:nvSpPr>
              <p:cNvPr id="23" name="Freeform 19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E6053437-8446-AD64-AF96-F9BDE80D2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1727" y="5008159"/>
                <a:ext cx="1397428" cy="656656"/>
              </a:xfrm>
              <a:custGeom>
                <a:avLst/>
                <a:gdLst>
                  <a:gd name="T0" fmla="*/ 2147483647 w 2981"/>
                  <a:gd name="T1" fmla="*/ 2147483647 h 1768"/>
                  <a:gd name="T2" fmla="*/ 2147483647 w 2981"/>
                  <a:gd name="T3" fmla="*/ 2147483647 h 1768"/>
                  <a:gd name="T4" fmla="*/ 2147483647 w 2981"/>
                  <a:gd name="T5" fmla="*/ 2147483647 h 1768"/>
                  <a:gd name="T6" fmla="*/ 2147483647 w 2981"/>
                  <a:gd name="T7" fmla="*/ 2147483647 h 1768"/>
                  <a:gd name="T8" fmla="*/ 2147483647 w 2981"/>
                  <a:gd name="T9" fmla="*/ 2147483647 h 1768"/>
                  <a:gd name="T10" fmla="*/ 2147483647 w 2981"/>
                  <a:gd name="T11" fmla="*/ 2147483647 h 1768"/>
                  <a:gd name="T12" fmla="*/ 2147483647 w 2981"/>
                  <a:gd name="T13" fmla="*/ 2147483647 h 1768"/>
                  <a:gd name="T14" fmla="*/ 2147483647 w 2981"/>
                  <a:gd name="T15" fmla="*/ 2147483647 h 1768"/>
                  <a:gd name="T16" fmla="*/ 2147483647 w 2981"/>
                  <a:gd name="T17" fmla="*/ 2147483647 h 1768"/>
                  <a:gd name="T18" fmla="*/ 2147483647 w 2981"/>
                  <a:gd name="T19" fmla="*/ 2147483647 h 1768"/>
                  <a:gd name="T20" fmla="*/ 2147483647 w 2981"/>
                  <a:gd name="T21" fmla="*/ 2147483647 h 1768"/>
                  <a:gd name="T22" fmla="*/ 2147483647 w 2981"/>
                  <a:gd name="T23" fmla="*/ 2147483647 h 1768"/>
                  <a:gd name="T24" fmla="*/ 2147483647 w 2981"/>
                  <a:gd name="T25" fmla="*/ 2147483647 h 1768"/>
                  <a:gd name="T26" fmla="*/ 2147483647 w 2981"/>
                  <a:gd name="T27" fmla="*/ 2147483647 h 1768"/>
                  <a:gd name="T28" fmla="*/ 2147483647 w 2981"/>
                  <a:gd name="T29" fmla="*/ 2147483647 h 1768"/>
                  <a:gd name="T30" fmla="*/ 2147483647 w 2981"/>
                  <a:gd name="T31" fmla="*/ 2147483647 h 1768"/>
                  <a:gd name="T32" fmla="*/ 2147483647 w 2981"/>
                  <a:gd name="T33" fmla="*/ 2147483647 h 1768"/>
                  <a:gd name="T34" fmla="*/ 2147483647 w 2981"/>
                  <a:gd name="T35" fmla="*/ 2147483647 h 1768"/>
                  <a:gd name="T36" fmla="*/ 2147483647 w 2981"/>
                  <a:gd name="T37" fmla="*/ 2147483647 h 1768"/>
                  <a:gd name="T38" fmla="*/ 2147483647 w 2981"/>
                  <a:gd name="T39" fmla="*/ 2147483647 h 1768"/>
                  <a:gd name="T40" fmla="*/ 2147483647 w 2981"/>
                  <a:gd name="T41" fmla="*/ 2147483647 h 1768"/>
                  <a:gd name="T42" fmla="*/ 2147483647 w 2981"/>
                  <a:gd name="T43" fmla="*/ 2147483647 h 1768"/>
                  <a:gd name="T44" fmla="*/ 2147483647 w 2981"/>
                  <a:gd name="T45" fmla="*/ 2147483647 h 1768"/>
                  <a:gd name="T46" fmla="*/ 2147483647 w 2981"/>
                  <a:gd name="T47" fmla="*/ 2147483647 h 1768"/>
                  <a:gd name="T48" fmla="*/ 2147483647 w 2981"/>
                  <a:gd name="T49" fmla="*/ 2147483647 h 1768"/>
                  <a:gd name="T50" fmla="*/ 2147483647 w 2981"/>
                  <a:gd name="T51" fmla="*/ 2147483647 h 1768"/>
                  <a:gd name="T52" fmla="*/ 2147483647 w 2981"/>
                  <a:gd name="T53" fmla="*/ 2147483647 h 1768"/>
                  <a:gd name="T54" fmla="*/ 2147483647 w 2981"/>
                  <a:gd name="T55" fmla="*/ 0 h 1768"/>
                  <a:gd name="T56" fmla="*/ 2147483647 w 2981"/>
                  <a:gd name="T57" fmla="*/ 2147483647 h 1768"/>
                  <a:gd name="T58" fmla="*/ 2147483647 w 2981"/>
                  <a:gd name="T59" fmla="*/ 2147483647 h 1768"/>
                  <a:gd name="T60" fmla="*/ 2147483647 w 2981"/>
                  <a:gd name="T61" fmla="*/ 2147483647 h 1768"/>
                  <a:gd name="T62" fmla="*/ 2147483647 w 2981"/>
                  <a:gd name="T63" fmla="*/ 2147483647 h 1768"/>
                  <a:gd name="T64" fmla="*/ 2147483647 w 2981"/>
                  <a:gd name="T65" fmla="*/ 2147483647 h 1768"/>
                  <a:gd name="T66" fmla="*/ 2147483647 w 2981"/>
                  <a:gd name="T67" fmla="*/ 2147483647 h 1768"/>
                  <a:gd name="T68" fmla="*/ 2147483647 w 2981"/>
                  <a:gd name="T69" fmla="*/ 2147483647 h 1768"/>
                  <a:gd name="T70" fmla="*/ 2147483647 w 2981"/>
                  <a:gd name="T71" fmla="*/ 2147483647 h 1768"/>
                  <a:gd name="T72" fmla="*/ 2147483647 w 2981"/>
                  <a:gd name="T73" fmla="*/ 2147483647 h 1768"/>
                  <a:gd name="T74" fmla="*/ 0 w 2981"/>
                  <a:gd name="T75" fmla="*/ 2147483647 h 1768"/>
                  <a:gd name="T76" fmla="*/ 2147483647 w 2981"/>
                  <a:gd name="T77" fmla="*/ 2147483647 h 1768"/>
                  <a:gd name="T78" fmla="*/ 2147483647 w 2981"/>
                  <a:gd name="T79" fmla="*/ 2147483647 h 1768"/>
                  <a:gd name="T80" fmla="*/ 2147483647 w 2981"/>
                  <a:gd name="T81" fmla="*/ 2147483647 h 1768"/>
                  <a:gd name="T82" fmla="*/ 2147483647 w 2981"/>
                  <a:gd name="T83" fmla="*/ 2147483647 h 17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81"/>
                  <a:gd name="T127" fmla="*/ 0 h 1768"/>
                  <a:gd name="T128" fmla="*/ 2319 w 2981"/>
                  <a:gd name="T129" fmla="*/ 1412 h 17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81" h="1768">
                    <a:moveTo>
                      <a:pt x="713" y="1474"/>
                    </a:moveTo>
                    <a:lnTo>
                      <a:pt x="811" y="1407"/>
                    </a:lnTo>
                    <a:lnTo>
                      <a:pt x="863" y="1437"/>
                    </a:lnTo>
                    <a:lnTo>
                      <a:pt x="873" y="1508"/>
                    </a:lnTo>
                    <a:lnTo>
                      <a:pt x="883" y="1578"/>
                    </a:lnTo>
                    <a:lnTo>
                      <a:pt x="945" y="1598"/>
                    </a:lnTo>
                    <a:lnTo>
                      <a:pt x="945" y="1678"/>
                    </a:lnTo>
                    <a:lnTo>
                      <a:pt x="1017" y="1718"/>
                    </a:lnTo>
                    <a:lnTo>
                      <a:pt x="1089" y="1768"/>
                    </a:lnTo>
                    <a:lnTo>
                      <a:pt x="1171" y="1708"/>
                    </a:lnTo>
                    <a:lnTo>
                      <a:pt x="1202" y="1598"/>
                    </a:lnTo>
                    <a:lnTo>
                      <a:pt x="1294" y="1508"/>
                    </a:lnTo>
                    <a:lnTo>
                      <a:pt x="1366" y="1467"/>
                    </a:lnTo>
                    <a:lnTo>
                      <a:pt x="1418" y="1427"/>
                    </a:lnTo>
                    <a:lnTo>
                      <a:pt x="1449" y="1347"/>
                    </a:lnTo>
                    <a:lnTo>
                      <a:pt x="1428" y="1247"/>
                    </a:lnTo>
                    <a:lnTo>
                      <a:pt x="1337" y="1180"/>
                    </a:lnTo>
                    <a:lnTo>
                      <a:pt x="1325" y="1147"/>
                    </a:lnTo>
                    <a:lnTo>
                      <a:pt x="1323" y="1108"/>
                    </a:lnTo>
                    <a:lnTo>
                      <a:pt x="1366" y="1087"/>
                    </a:lnTo>
                    <a:lnTo>
                      <a:pt x="1471" y="1076"/>
                    </a:lnTo>
                    <a:lnTo>
                      <a:pt x="1582" y="1077"/>
                    </a:lnTo>
                    <a:lnTo>
                      <a:pt x="1634" y="1027"/>
                    </a:lnTo>
                    <a:lnTo>
                      <a:pt x="1675" y="957"/>
                    </a:lnTo>
                    <a:lnTo>
                      <a:pt x="1809" y="937"/>
                    </a:lnTo>
                    <a:lnTo>
                      <a:pt x="1963" y="917"/>
                    </a:lnTo>
                    <a:lnTo>
                      <a:pt x="2097" y="917"/>
                    </a:lnTo>
                    <a:lnTo>
                      <a:pt x="2241" y="897"/>
                    </a:lnTo>
                    <a:lnTo>
                      <a:pt x="2333" y="907"/>
                    </a:lnTo>
                    <a:lnTo>
                      <a:pt x="2385" y="967"/>
                    </a:lnTo>
                    <a:lnTo>
                      <a:pt x="2477" y="927"/>
                    </a:lnTo>
                    <a:lnTo>
                      <a:pt x="2559" y="876"/>
                    </a:lnTo>
                    <a:lnTo>
                      <a:pt x="2631" y="876"/>
                    </a:lnTo>
                    <a:lnTo>
                      <a:pt x="2631" y="937"/>
                    </a:lnTo>
                    <a:lnTo>
                      <a:pt x="2611" y="997"/>
                    </a:lnTo>
                    <a:lnTo>
                      <a:pt x="2744" y="967"/>
                    </a:lnTo>
                    <a:lnTo>
                      <a:pt x="2878" y="937"/>
                    </a:lnTo>
                    <a:lnTo>
                      <a:pt x="2928" y="849"/>
                    </a:lnTo>
                    <a:lnTo>
                      <a:pt x="2981" y="766"/>
                    </a:lnTo>
                    <a:lnTo>
                      <a:pt x="2981" y="676"/>
                    </a:lnTo>
                    <a:lnTo>
                      <a:pt x="2950" y="596"/>
                    </a:lnTo>
                    <a:lnTo>
                      <a:pt x="2847" y="566"/>
                    </a:lnTo>
                    <a:lnTo>
                      <a:pt x="2734" y="546"/>
                    </a:lnTo>
                    <a:lnTo>
                      <a:pt x="2613" y="487"/>
                    </a:lnTo>
                    <a:lnTo>
                      <a:pt x="2555" y="542"/>
                    </a:lnTo>
                    <a:lnTo>
                      <a:pt x="2546" y="614"/>
                    </a:lnTo>
                    <a:lnTo>
                      <a:pt x="2508" y="632"/>
                    </a:lnTo>
                    <a:lnTo>
                      <a:pt x="2480" y="665"/>
                    </a:lnTo>
                    <a:lnTo>
                      <a:pt x="2435" y="646"/>
                    </a:lnTo>
                    <a:lnTo>
                      <a:pt x="2382" y="686"/>
                    </a:lnTo>
                    <a:lnTo>
                      <a:pt x="2301" y="640"/>
                    </a:lnTo>
                    <a:lnTo>
                      <a:pt x="2283" y="587"/>
                    </a:lnTo>
                    <a:lnTo>
                      <a:pt x="2238" y="565"/>
                    </a:lnTo>
                    <a:lnTo>
                      <a:pt x="2258" y="521"/>
                    </a:lnTo>
                    <a:lnTo>
                      <a:pt x="2309" y="487"/>
                    </a:lnTo>
                    <a:lnTo>
                      <a:pt x="2295" y="436"/>
                    </a:lnTo>
                    <a:lnTo>
                      <a:pt x="2232" y="379"/>
                    </a:lnTo>
                    <a:lnTo>
                      <a:pt x="2201" y="327"/>
                    </a:lnTo>
                    <a:lnTo>
                      <a:pt x="2179" y="244"/>
                    </a:lnTo>
                    <a:lnTo>
                      <a:pt x="2116" y="195"/>
                    </a:lnTo>
                    <a:lnTo>
                      <a:pt x="2058" y="124"/>
                    </a:lnTo>
                    <a:lnTo>
                      <a:pt x="1992" y="105"/>
                    </a:lnTo>
                    <a:lnTo>
                      <a:pt x="1900" y="0"/>
                    </a:lnTo>
                    <a:lnTo>
                      <a:pt x="1807" y="64"/>
                    </a:lnTo>
                    <a:lnTo>
                      <a:pt x="1680" y="68"/>
                    </a:lnTo>
                    <a:lnTo>
                      <a:pt x="1554" y="74"/>
                    </a:lnTo>
                    <a:lnTo>
                      <a:pt x="1433" y="55"/>
                    </a:lnTo>
                    <a:lnTo>
                      <a:pt x="1261" y="75"/>
                    </a:lnTo>
                    <a:lnTo>
                      <a:pt x="1113" y="138"/>
                    </a:lnTo>
                    <a:lnTo>
                      <a:pt x="1026" y="134"/>
                    </a:lnTo>
                    <a:lnTo>
                      <a:pt x="968" y="214"/>
                    </a:lnTo>
                    <a:lnTo>
                      <a:pt x="964" y="329"/>
                    </a:lnTo>
                    <a:lnTo>
                      <a:pt x="956" y="424"/>
                    </a:lnTo>
                    <a:lnTo>
                      <a:pt x="1048" y="507"/>
                    </a:lnTo>
                    <a:lnTo>
                      <a:pt x="1017" y="637"/>
                    </a:lnTo>
                    <a:lnTo>
                      <a:pt x="775" y="634"/>
                    </a:lnTo>
                    <a:lnTo>
                      <a:pt x="666" y="615"/>
                    </a:lnTo>
                    <a:lnTo>
                      <a:pt x="546" y="577"/>
                    </a:lnTo>
                    <a:lnTo>
                      <a:pt x="407" y="567"/>
                    </a:lnTo>
                    <a:lnTo>
                      <a:pt x="339" y="615"/>
                    </a:lnTo>
                    <a:lnTo>
                      <a:pt x="184" y="615"/>
                    </a:lnTo>
                    <a:lnTo>
                      <a:pt x="107" y="654"/>
                    </a:lnTo>
                    <a:lnTo>
                      <a:pt x="0" y="818"/>
                    </a:lnTo>
                    <a:lnTo>
                      <a:pt x="45" y="932"/>
                    </a:lnTo>
                    <a:lnTo>
                      <a:pt x="154" y="998"/>
                    </a:lnTo>
                    <a:lnTo>
                      <a:pt x="238" y="1107"/>
                    </a:lnTo>
                    <a:lnTo>
                      <a:pt x="327" y="1164"/>
                    </a:lnTo>
                    <a:lnTo>
                      <a:pt x="411" y="1227"/>
                    </a:lnTo>
                    <a:lnTo>
                      <a:pt x="463" y="1318"/>
                    </a:lnTo>
                    <a:lnTo>
                      <a:pt x="540" y="1434"/>
                    </a:lnTo>
                    <a:lnTo>
                      <a:pt x="716" y="1588"/>
                    </a:lnTo>
                    <a:lnTo>
                      <a:pt x="713" y="1474"/>
                    </a:lnTo>
                    <a:close/>
                  </a:path>
                </a:pathLst>
              </a:custGeom>
              <a:solidFill>
                <a:srgbClr val="109C8B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4" name="TextBox 23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2090862C-00D2-B778-C40F-83D6485C238D}"/>
                  </a:ext>
                </a:extLst>
              </p:cNvPr>
              <p:cNvSpPr txBox="1"/>
              <p:nvPr/>
            </p:nvSpPr>
            <p:spPr>
              <a:xfrm rot="20977824">
                <a:off x="5744890" y="5216110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Waterford</a:t>
                </a:r>
              </a:p>
            </p:txBody>
          </p:sp>
        </p:grpSp>
        <p:sp>
          <p:nvSpPr>
            <p:cNvPr id="14" name="Freeform 50">
              <a:extLst>
                <a:ext uri="{FF2B5EF4-FFF2-40B4-BE49-F238E27FC236}">
                  <a16:creationId xmlns:a16="http://schemas.microsoft.com/office/drawing/2014/main" id="{89D1AF3C-4FE8-9424-0783-95E536D99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6379" y="9204282"/>
              <a:ext cx="379476" cy="225237"/>
            </a:xfrm>
            <a:custGeom>
              <a:avLst/>
              <a:gdLst>
                <a:gd name="T0" fmla="*/ 2147483647 w 318"/>
                <a:gd name="T1" fmla="*/ 2147483647 h 201"/>
                <a:gd name="T2" fmla="*/ 2147483647 w 318"/>
                <a:gd name="T3" fmla="*/ 2147483647 h 201"/>
                <a:gd name="T4" fmla="*/ 2147483647 w 318"/>
                <a:gd name="T5" fmla="*/ 2147483647 h 201"/>
                <a:gd name="T6" fmla="*/ 0 w 318"/>
                <a:gd name="T7" fmla="*/ 2147483647 h 201"/>
                <a:gd name="T8" fmla="*/ 2147483647 w 318"/>
                <a:gd name="T9" fmla="*/ 2147483647 h 201"/>
                <a:gd name="T10" fmla="*/ 2147483647 w 318"/>
                <a:gd name="T11" fmla="*/ 0 h 201"/>
                <a:gd name="T12" fmla="*/ 2147483647 w 318"/>
                <a:gd name="T13" fmla="*/ 2147483647 h 201"/>
                <a:gd name="T14" fmla="*/ 2147483647 w 318"/>
                <a:gd name="T15" fmla="*/ 2147483647 h 201"/>
                <a:gd name="T16" fmla="*/ 2147483647 w 318"/>
                <a:gd name="T17" fmla="*/ 2147483647 h 201"/>
                <a:gd name="T18" fmla="*/ 2147483647 w 318"/>
                <a:gd name="T19" fmla="*/ 2147483647 h 201"/>
                <a:gd name="T20" fmla="*/ 2147483647 w 318"/>
                <a:gd name="T21" fmla="*/ 2147483647 h 201"/>
                <a:gd name="T22" fmla="*/ 2147483647 w 318"/>
                <a:gd name="T23" fmla="*/ 2147483647 h 201"/>
                <a:gd name="T24" fmla="*/ 2147483647 w 318"/>
                <a:gd name="T25" fmla="*/ 2147483647 h 201"/>
                <a:gd name="T26" fmla="*/ 2147483647 w 318"/>
                <a:gd name="T27" fmla="*/ 2147483647 h 201"/>
                <a:gd name="T28" fmla="*/ 2147483647 w 318"/>
                <a:gd name="T29" fmla="*/ 2147483647 h 2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8"/>
                <a:gd name="T46" fmla="*/ 0 h 201"/>
                <a:gd name="T47" fmla="*/ 318 w 318"/>
                <a:gd name="T48" fmla="*/ 201 h 20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8" h="201">
                  <a:moveTo>
                    <a:pt x="143" y="201"/>
                  </a:moveTo>
                  <a:lnTo>
                    <a:pt x="61" y="150"/>
                  </a:lnTo>
                  <a:lnTo>
                    <a:pt x="44" y="99"/>
                  </a:lnTo>
                  <a:lnTo>
                    <a:pt x="0" y="78"/>
                  </a:lnTo>
                  <a:lnTo>
                    <a:pt x="21" y="34"/>
                  </a:lnTo>
                  <a:lnTo>
                    <a:pt x="68" y="0"/>
                  </a:lnTo>
                  <a:lnTo>
                    <a:pt x="95" y="37"/>
                  </a:lnTo>
                  <a:lnTo>
                    <a:pt x="170" y="28"/>
                  </a:lnTo>
                  <a:lnTo>
                    <a:pt x="213" y="74"/>
                  </a:lnTo>
                  <a:lnTo>
                    <a:pt x="318" y="54"/>
                  </a:lnTo>
                  <a:lnTo>
                    <a:pt x="305" y="127"/>
                  </a:lnTo>
                  <a:lnTo>
                    <a:pt x="269" y="144"/>
                  </a:lnTo>
                  <a:lnTo>
                    <a:pt x="239" y="178"/>
                  </a:lnTo>
                  <a:lnTo>
                    <a:pt x="196" y="159"/>
                  </a:lnTo>
                  <a:lnTo>
                    <a:pt x="143" y="201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109C8B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ACFFF28-9C21-605E-DB3E-2C63B53F67E3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B6AE0FF5-F43C-78BF-3D8B-8AE69CFDF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DDFC00D1-1BB2-7EA4-C5AA-F36D3280A1C4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C7857C6-7A77-51A5-27DF-C7F8FE1BC8A8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5D45399D-4A2B-6D6A-0650-34A6D0FF6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77CB8846-BAC9-FA4F-D3F6-E30CD7E3B1AC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FA0AC71-2839-A50F-E8E3-28FABF9399AB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DD97C29D-F8AB-19AF-64EF-66E2C334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0C6DC4EE-8482-1C83-928B-99AAC99E70F6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2FFDA69-A6E8-BCFE-CA5B-306E1C4E3812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4312A168-1861-D9F1-6634-9BB3A1959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A7DE6D7F-B99C-5AF0-85B7-2AEF331E2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89C5CE36-3680-C5E1-5655-EFC5EAF683D7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6B6B395-7A35-7E86-B47F-466CF5395B8F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EA6524B5-8A2B-8B43-9E3B-09D5DF601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CCE6B7C3-B240-4AF1-A847-51EE365DFDE8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9E62CDB-73A0-3AE2-177F-B09440F5FC65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B7F957D3-F12D-3356-9D1D-FC55704F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814BBD88-9B66-3E29-49B3-8D5750B4EF3F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A74840E-AFE3-0BD5-BBBE-0C0FE78A8A24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3837282B-7D21-D81A-A2BF-176B8465F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EA96F6A9-2520-AEDF-ED2E-8967A202C1CB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94F381A-6C35-C19B-61D0-5840C505F2D3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15377D5C-269D-2462-B149-4F30779C4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1FE7CA92-0087-3DF0-E8F4-F2A34F84D765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25450FF-088A-E808-08E4-2C0A1A3C6252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F1B79C1C-A79C-8E49-C748-117357930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7C01C4F8-4D63-40C8-D4C0-9FB199115826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A4D67B7B-C032-C33B-BAC3-41722FA1ADB0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970BE770-19DD-18D4-E8A5-D407AB9A0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92D02EBC-DE09-6BEA-95D4-FC1F89343DE8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C43DF64-7AF8-6FC9-10FD-740CCF291F3A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0FCE211A-FC1C-807D-E064-1A11A37920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15405D7F-E965-F977-DB04-46B3BF5D123F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D3214E6-4333-DF5A-B322-482BB604DE1F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64DB0876-0512-8E16-5E4D-EC146971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084C657F-5A10-D815-5849-D70E4307B01D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9FAADBA2-0DE4-C2A4-98A0-DB11EDF1D10B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276DA4AB-27DC-4C6E-ECB6-BA4AF2D7C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9CDC504F-3474-0981-E3BC-F6AFDFCCFCCB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240BED4-A50D-7EF6-432B-BE033318F4DC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DCCCBC6-CC0F-8E96-7922-2DC2DEF7F05B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B5D5900B-4338-6124-AF8C-46EB53D2E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B9E99248-D9D7-75E7-1FF8-1910789DA89B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C9F8C563-4FD3-F66E-9A1C-78CAEB5B15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AB8484A3-0881-93CB-91EF-49005D2B3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CFEF7730-D02E-92EF-2E4E-99B0327F34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691231BC-6BB1-5204-F9CC-84C01284233F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44CB5B0-A0A8-4314-C37E-8665F0092063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577DE428-F335-FD7E-603F-2EE0A44F9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59E61B53-CA44-A905-A207-B349B6806203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77C145B2-0689-FFAD-32EF-C5C8C41DF43B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7D7BE282-0F3E-3FF2-4B07-CDA10B6F8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593C690F-975D-430B-DF9A-CCD53D44E394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04AD8ED-1E76-2C16-40DC-D6A3BC8DF417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33FD579F-BD4B-6608-64E8-265C6638C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961F4FF1-345E-1EF6-9843-C20EE91AADDA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914C3E20-E37B-A440-8024-315F571B6461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F7CB6A53-93F9-7BEA-444E-BE7FD7CA9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F01E02BD-6A59-BDCA-8615-A75961320C50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A8B11C2-1C96-E5E9-CEBD-D60F9FC3D70F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69C96E71-8C5F-5794-A8CF-85BEF2E67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99F7BBBF-4A14-86C5-F9CD-94A1600A74AA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AEB7EB5-5844-F3BF-5452-3C1C597043A0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428FDEBC-F89A-9FF2-EF4C-4051D40FF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F87B50AB-2B14-4CB1-D036-4D0B838CE523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98E78E40-33C2-7CF0-49C2-1A084713A5F8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3C063FA-DB79-7BC4-11D2-C5F8748C93D9}"/>
              </a:ext>
            </a:extLst>
          </p:cNvPr>
          <p:cNvSpPr txBox="1"/>
          <p:nvPr/>
        </p:nvSpPr>
        <p:spPr>
          <a:xfrm>
            <a:off x="1608163" y="1718481"/>
            <a:ext cx="6889140" cy="379591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Waterford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7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601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140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	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8AF15E8F-7360-012E-64DF-CFD24F44BEB9}"/>
              </a:ext>
            </a:extLst>
          </p:cNvPr>
          <p:cNvCxnSpPr/>
          <p:nvPr/>
        </p:nvCxnSpPr>
        <p:spPr>
          <a:xfrm>
            <a:off x="1423591" y="5001419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FD6B6968-512E-4059-194F-91601A847D69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D8A5C61-FA68-F3C9-2B23-172E1277B467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10C4DA62-313E-7A23-42CE-AFE93C81B43F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FBA8ABE8-04A3-AC2E-5300-01504BCFCDD2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36E216DB-0107-D9D3-13C8-839D998AF9A2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6ABB2865-1F03-F221-CB39-4091AD265993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32668F5A-1300-0F9F-8B61-420834206FD4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EECC2A07-BA74-29DB-D1C1-72BA7D53E744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1C622AA2-7F89-941B-EBD8-C4D27B4A5424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2CB6DAA8-5B4A-D62B-4E37-130B4F505450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C6248BF-46CA-6FF8-35D1-4A9C8F6E84BF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18ECDA77-70FA-627A-22B9-DDF26868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73589875-718A-9BB6-9C2B-AB20514C1E6F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62763FF-C2A6-48DB-B0DB-4FE3E01EB313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C69DC277-7CD0-CFAA-5D6F-A933BE7D9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91452C9D-2C4C-199F-A2BC-0AFC8AD6FB7E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331B418-7EB2-D23D-1DF1-48E2F3BB62FC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593C4710-F2CB-7116-1CC6-F9D09EF91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E3311FA1-8FF1-4559-C155-32FE3B897A60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4A72B4F-3B23-28B3-5B64-CA0E27E495C3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EBC945F2-8127-FEBB-8267-E64E221F9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9D62412A-681A-48A6-A312-28D4D2DCDECC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4AFEF03-5CD6-F066-3900-53E8350E9FB9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BBBCA01E-CF30-AF3A-DA71-C57BBE07D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1E089A9E-BCAA-A612-1C05-8F54D19175AE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BEAEE65-6602-CF6F-DE6E-5E5B565CE218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20082DEE-2FEA-DF9F-D262-6FF14D212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DA8F3F16-8093-4A73-17D5-30D187847DB9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47EF0EB-6AE5-158D-404B-D1CB461484A6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30155935-5CA3-AB87-1EC4-69DED4576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EEF9A9DC-B42F-B5DD-008D-07A4F5EDAF50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73BB978-D0AA-EA33-8ED9-A19DBA04B72D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3F46A40-2D7E-0F0B-BF12-D9446790E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557E5F54-AB7C-FFE9-CF0D-25C826B95B91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1413E98-5DA7-334E-3509-EC5919F48F41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06CC2B6-759C-76BB-B632-1B72C02B6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55B19255-DDC8-38D2-6273-FF27F7B37443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DF0FBD1-F009-DC5B-88BF-D0FD20E5EC1E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281E0A7F-A4E6-CA0B-8099-15DA9E07B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A9A41FE1-4ABC-34E5-53CE-29970B0CEF4C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8C586EF-92E3-8596-1D6A-C15935253F6D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CB5D8E4C-0965-75DD-ABFC-F60B7C182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8B6CE15E-D58C-A89A-7111-D6177CAED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7A63371A-44DA-FE26-226B-33C4DBB557E6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D23ED5B-9C58-1838-F94D-4205F4C3DD0E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AB140003-11F3-2CAE-B2AD-DBF36A83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333E7E98-562B-B554-7CA9-D24A305A8D28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E64DBD4-2DE5-AF00-B50C-6A673B269547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0EA648B5-D55E-B446-311F-9E5A1954B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5731E22-5797-1D0A-B049-EE064F4216EF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A342198-AA8A-783B-FB5C-19561CF6BE40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2A16D023-78EF-5A45-131F-810BD1679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2284B840-00AB-657D-216F-59888EA9BE82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6402F58-E062-F472-389C-33827861FB02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3DC2F8B3-0B10-BC95-F19F-24B24C114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ED8B168F-B5D4-1DCA-2B3A-9C747359CA46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8F663950-4216-CD62-AA6B-9A7764A6F83D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3EA57A2F-5E10-0485-E9A9-194E720D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1E7D1AA2-0BCE-77B5-76DC-F32B8DDAC8FD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DFB253F0-2DA8-C66E-A6B9-38958780236D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1F847186-D359-4F78-681A-788BB656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36E162F3-1E80-CF3F-C72E-3D6ABADF8193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3FAB0CC-BF8E-72A4-CAD4-87195BA7F3BC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C23EE74E-A947-AAD7-32B1-C6509D204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1B7ECDB7-71C8-A381-2EDF-5F182FD90526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9F8C7A7-5C89-D3F7-B937-D6F6AD119DA0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70F1FD43-2825-69AE-9FDF-E2FB540C9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85F244ED-F634-EBD7-806C-77B7B920CE81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B11E59B2-3FED-4A3F-3BDD-30D88D2AE050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64A07223-EE1D-78AD-AE96-B79B0102D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6E93CE88-AE53-5558-7DB3-1425F5923148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27DAC6A-2690-BEFA-FD73-D913C6420F55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243190E-D289-D8D2-F4B4-37DB00F9B8D4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586251DE-C2B6-1439-74E5-904DFBE74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3CEFE563-F228-6BCB-2DBB-8C026B847C1C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1FA970F2-F2FA-8BE5-CA1C-F07EE79A8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79C4248F-05DA-D4F3-64ED-C61A8682B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CE314D24-5674-DCED-716D-E280159809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A2F7BCF7-C3BA-C57A-C06B-D8C1D1AC5F24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872E769-E99E-1A8C-F7F7-10718064BF70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41F6AD96-B026-1DF3-5B91-7E65DCF9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B58AB1C0-B7C3-C2AF-9818-E95363C9E4A0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37896D70-C8BC-A523-0A13-C23875EBF980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A1F36503-FCB4-5FBA-5FD3-888C8F5D2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89490CE6-696B-4256-E946-264569B88B3F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BB2D148C-8DC2-D803-486D-128E4AEBE91F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4C9D5ABF-5EB2-C67D-2608-F4014D3A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2A376D04-E1AF-1C9C-16AF-B4A417198858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78BD970B-9E47-66A2-9752-45419F7CF85D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BA8E28A3-605B-2757-E58E-3EDD50615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4525E515-C661-48E2-4037-AF095205F244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5089C85-70BB-E578-2BA3-D57FE7CE43D6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C16268E9-E56B-F961-023D-2A231D294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6F931F8F-CBDE-22EB-E729-8A9A40B2FA02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0C11E54E-6CCD-DD90-2BB2-134CD3266425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E0D3A31F-69EA-8349-D35B-2069E6006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8963861C-EDAE-B542-B63A-08392CBBE098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1B57B3C7-1ABE-3AD4-EDB0-FE1271F29AB1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87C4DBE5-ADE5-3CE1-1700-707D0EC9B639}"/>
              </a:ext>
            </a:extLst>
          </p:cNvPr>
          <p:cNvSpPr txBox="1"/>
          <p:nvPr/>
        </p:nvSpPr>
        <p:spPr>
          <a:xfrm>
            <a:off x="1457779" y="1881414"/>
            <a:ext cx="6889140" cy="379591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Kilkenny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3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190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0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	</a:t>
            </a: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6BFF9341-899E-D11C-736E-7FEE3674DD48}"/>
              </a:ext>
            </a:extLst>
          </p:cNvPr>
          <p:cNvCxnSpPr/>
          <p:nvPr/>
        </p:nvCxnSpPr>
        <p:spPr>
          <a:xfrm>
            <a:off x="1294215" y="5037931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3">
            <a:extLst>
              <a:ext uri="{FF2B5EF4-FFF2-40B4-BE49-F238E27FC236}">
                <a16:creationId xmlns:a16="http://schemas.microsoft.com/office/drawing/2014/main" id="{96A68EDC-8334-3F07-BF37-1777CAC1DFB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1970761"/>
              </p:ext>
            </p:extLst>
          </p:nvPr>
        </p:nvGraphicFramePr>
        <p:xfrm>
          <a:off x="528638" y="3556000"/>
          <a:ext cx="23355490" cy="10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ransition spd="med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C439C6B1-6C33-62B4-44BD-526DDE2392D4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FA74139-20C2-40C7-15F5-ACA518FBAD7D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DA7900C8-F0AD-D84F-22A4-BA3EEDC4AF8B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40DBE78-99DB-4851-79D0-437BC7D58CA7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41BDBD36-72C9-DF76-37A5-F25E482E4864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AB3641C5-C473-62E5-772F-771FF6764F00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C74BEC26-7B46-5385-CE4E-5865541E2156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6" name="Freeform 49">
            <a:extLst>
              <a:ext uri="{FF2B5EF4-FFF2-40B4-BE49-F238E27FC236}">
                <a16:creationId xmlns:a16="http://schemas.microsoft.com/office/drawing/2014/main" id="{373F2733-DCE5-ADC6-09BC-D518EE2B9157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07" name="Freeform 50">
            <a:extLst>
              <a:ext uri="{FF2B5EF4-FFF2-40B4-BE49-F238E27FC236}">
                <a16:creationId xmlns:a16="http://schemas.microsoft.com/office/drawing/2014/main" id="{30487216-4AD1-63F2-7178-1C276918A351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08" name="Freeform 51">
            <a:extLst>
              <a:ext uri="{FF2B5EF4-FFF2-40B4-BE49-F238E27FC236}">
                <a16:creationId xmlns:a16="http://schemas.microsoft.com/office/drawing/2014/main" id="{599C8752-7720-A758-8F92-72D33076CB83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67D56C9-C324-BEAC-B121-3794157849AB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10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55E95754-F58D-6BE3-E19A-73F3095C1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11" name="TextBox 110">
              <a:hlinkClick r:id="rId2" action="ppaction://hlinksldjump"/>
              <a:extLst>
                <a:ext uri="{FF2B5EF4-FFF2-40B4-BE49-F238E27FC236}">
                  <a16:creationId xmlns:a16="http://schemas.microsoft.com/office/drawing/2014/main" id="{F2036226-3F00-F6E5-8A2E-F8EBF85128BA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82C5CD59-5D30-738F-E385-D062206CB87C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113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E8A4E705-47C7-9585-5EF4-2AFCFACAA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14" name="TextBox 113">
              <a:hlinkClick r:id="rId3" action="ppaction://hlinksldjump"/>
              <a:extLst>
                <a:ext uri="{FF2B5EF4-FFF2-40B4-BE49-F238E27FC236}">
                  <a16:creationId xmlns:a16="http://schemas.microsoft.com/office/drawing/2014/main" id="{F87A9668-ABE8-0730-16FA-5EA39FD38636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77E16D22-1FA6-CF43-CB5F-9CB0AB87837A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116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3D03399F-2C3C-8F12-0563-401BED7C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17" name="TextBox 116">
              <a:hlinkClick r:id="rId4" action="ppaction://hlinksldjump"/>
              <a:extLst>
                <a:ext uri="{FF2B5EF4-FFF2-40B4-BE49-F238E27FC236}">
                  <a16:creationId xmlns:a16="http://schemas.microsoft.com/office/drawing/2014/main" id="{608538BC-84A2-FE7F-D566-44C98338BAFE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F79BF14-F34E-2272-4C7C-5BEC731E7720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119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B0D45350-083E-752C-D8E8-FF857AB73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20" name="TextBox 119">
              <a:hlinkClick r:id="rId5" action="ppaction://hlinksldjump"/>
              <a:extLst>
                <a:ext uri="{FF2B5EF4-FFF2-40B4-BE49-F238E27FC236}">
                  <a16:creationId xmlns:a16="http://schemas.microsoft.com/office/drawing/2014/main" id="{AD95A936-7E19-275A-F096-75337C5FF675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2EC82569-2CC8-0399-0DCE-DB017A84C1ED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122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0ACA774E-4AF5-B844-419C-FA25D6BDD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23" name="TextBox 122">
              <a:hlinkClick r:id="rId6" action="ppaction://hlinksldjump"/>
              <a:extLst>
                <a:ext uri="{FF2B5EF4-FFF2-40B4-BE49-F238E27FC236}">
                  <a16:creationId xmlns:a16="http://schemas.microsoft.com/office/drawing/2014/main" id="{D8CA5C70-1A3E-E9EE-CCC3-45484CC7D419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9C183F70-0E59-1887-420B-BD34DC5F97CC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125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D4608A89-8A3D-2C2B-84A2-1BD3FB236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26" name="TextBox 125">
              <a:hlinkClick r:id="rId7" action="ppaction://hlinksldjump"/>
              <a:extLst>
                <a:ext uri="{FF2B5EF4-FFF2-40B4-BE49-F238E27FC236}">
                  <a16:creationId xmlns:a16="http://schemas.microsoft.com/office/drawing/2014/main" id="{AD4497F3-4E2F-F212-153B-5827074E8B95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55FB56C6-062E-4DCC-5F09-46373EE15F89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128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0E7A0987-E54A-DF5C-CCFE-CED282B1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29" name="TextBox 128">
              <a:hlinkClick r:id="rId8" action="ppaction://hlinksldjump"/>
              <a:extLst>
                <a:ext uri="{FF2B5EF4-FFF2-40B4-BE49-F238E27FC236}">
                  <a16:creationId xmlns:a16="http://schemas.microsoft.com/office/drawing/2014/main" id="{B636F1B7-2A3B-9E53-7259-70F5C5701083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3E707448-863E-1F35-95CF-390936A22F1D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131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44BF4CB5-8B51-16CF-B065-EEDF5A4AD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32" name="TextBox 131">
              <a:hlinkClick r:id="rId9" action="ppaction://hlinksldjump"/>
              <a:extLst>
                <a:ext uri="{FF2B5EF4-FFF2-40B4-BE49-F238E27FC236}">
                  <a16:creationId xmlns:a16="http://schemas.microsoft.com/office/drawing/2014/main" id="{8D648280-A62E-EB96-6FA8-72F69BBF5443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C7B6D9D7-BCDC-7D36-6DB7-000C9160EAC4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134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BC4C216-ABF3-77E6-6703-89DD7E77C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35" name="TextBox 134">
              <a:hlinkClick r:id="rId10" action="ppaction://hlinksldjump"/>
              <a:extLst>
                <a:ext uri="{FF2B5EF4-FFF2-40B4-BE49-F238E27FC236}">
                  <a16:creationId xmlns:a16="http://schemas.microsoft.com/office/drawing/2014/main" id="{60BC2100-073D-C094-9A2C-97A878F1228E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49DC5D-7196-E0E7-8D0F-E0F69C423BC0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137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478D4F87-0D31-39AA-2B0A-3C9867B50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38" name="TextBox 137">
              <a:hlinkClick r:id="rId11" action="ppaction://hlinksldjump"/>
              <a:extLst>
                <a:ext uri="{FF2B5EF4-FFF2-40B4-BE49-F238E27FC236}">
                  <a16:creationId xmlns:a16="http://schemas.microsoft.com/office/drawing/2014/main" id="{101D8914-5FA0-0375-E36A-A18B25203FF1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0D9CDBE1-A6F7-2221-9F51-161C269E665B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140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8DCCAF10-8467-E1A2-9EB8-9CADEE626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41" name="Freeform 21">
              <a:extLst>
                <a:ext uri="{FF2B5EF4-FFF2-40B4-BE49-F238E27FC236}">
                  <a16:creationId xmlns:a16="http://schemas.microsoft.com/office/drawing/2014/main" id="{C507C3DA-1ED5-BCE3-07FC-38B2BB9A4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42" name="TextBox 141">
              <a:hlinkClick r:id="rId12" action="ppaction://hlinksldjump"/>
              <a:extLst>
                <a:ext uri="{FF2B5EF4-FFF2-40B4-BE49-F238E27FC236}">
                  <a16:creationId xmlns:a16="http://schemas.microsoft.com/office/drawing/2014/main" id="{797861E5-1585-0BC3-D6A8-3F9E959F7396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FAC1DD47-DFFD-C59D-81C6-5C8759352BF8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144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57F3C960-6115-A328-5308-4E9E4E0C2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45" name="TextBox 144">
              <a:hlinkClick r:id="rId12" action="ppaction://hlinksldjump"/>
              <a:extLst>
                <a:ext uri="{FF2B5EF4-FFF2-40B4-BE49-F238E27FC236}">
                  <a16:creationId xmlns:a16="http://schemas.microsoft.com/office/drawing/2014/main" id="{018A2DB1-4BC0-82E3-4A28-2CCBB7266F98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188CCAB5-5323-594F-9303-A06EFD624451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147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F4397E80-7FE5-ADB8-1550-F6A605A62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15618683-2DA4-13D3-F063-C0B28E6EBD26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FB7CB3C6-60C7-B2FB-EA3E-1EBA34CFA3DA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150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D315FA3B-50BD-C738-04FC-2800F1FF4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51" name="TextBox 150">
              <a:hlinkClick r:id="rId14" action="ppaction://hlinksldjump"/>
              <a:extLst>
                <a:ext uri="{FF2B5EF4-FFF2-40B4-BE49-F238E27FC236}">
                  <a16:creationId xmlns:a16="http://schemas.microsoft.com/office/drawing/2014/main" id="{95854DC2-02D0-B18E-2896-DBBF5CC7AD91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9FB32194-1131-D0EA-D1FF-0DB6A2339E6A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153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845254EE-7CC9-A442-FD69-9FAC8276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54" name="TextBox 153">
              <a:hlinkClick r:id="rId15" action="ppaction://hlinksldjump"/>
              <a:extLst>
                <a:ext uri="{FF2B5EF4-FFF2-40B4-BE49-F238E27FC236}">
                  <a16:creationId xmlns:a16="http://schemas.microsoft.com/office/drawing/2014/main" id="{FF47BE4A-A029-C895-45EC-7225D01B8833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4DEE42A6-F2E1-6CA2-A984-2086784A4CE3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156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FE022686-9F49-E8A0-2256-C22F26762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57" name="TextBox 156">
              <a:hlinkClick r:id="rId16" action="ppaction://hlinksldjump"/>
              <a:extLst>
                <a:ext uri="{FF2B5EF4-FFF2-40B4-BE49-F238E27FC236}">
                  <a16:creationId xmlns:a16="http://schemas.microsoft.com/office/drawing/2014/main" id="{C1E139B0-6183-1A65-954C-30321C13D1E9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8109321F-F1F3-146E-7930-AED38B73DAEC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159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F509CE3A-352D-F264-6895-25E9BCEF7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60" name="TextBox 159">
              <a:hlinkClick r:id="rId17" action="ppaction://hlinksldjump"/>
              <a:extLst>
                <a:ext uri="{FF2B5EF4-FFF2-40B4-BE49-F238E27FC236}">
                  <a16:creationId xmlns:a16="http://schemas.microsoft.com/office/drawing/2014/main" id="{5666821F-0A25-467F-35BF-67A0B3EE6B78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C59D9EA9-C2B9-0053-EFD1-12688F15B07D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162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1D093F3E-BA23-2866-B485-45F59CE38E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63" name="TextBox 162">
              <a:hlinkClick r:id="rId18" action="ppaction://hlinksldjump"/>
              <a:extLst>
                <a:ext uri="{FF2B5EF4-FFF2-40B4-BE49-F238E27FC236}">
                  <a16:creationId xmlns:a16="http://schemas.microsoft.com/office/drawing/2014/main" id="{EE002513-DC44-0AEB-DC6F-815EBE8CA8C9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2064C977-4A67-0F9C-F144-2D51752C5F4B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165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34BCE7CF-C922-385B-745C-8487EA10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66" name="TextBox 165">
              <a:hlinkClick r:id="rId19" action="ppaction://hlinksldjump"/>
              <a:extLst>
                <a:ext uri="{FF2B5EF4-FFF2-40B4-BE49-F238E27FC236}">
                  <a16:creationId xmlns:a16="http://schemas.microsoft.com/office/drawing/2014/main" id="{4D7BDA05-A8D4-BAC2-38E9-A72BEE97C093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AD8B42CD-E8CE-7A0D-0FBA-19F0D75EE1FC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168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3B168E35-2DCE-08A6-7CDE-5E3DC9ACD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69" name="TextBox 168">
              <a:hlinkClick r:id="rId20" action="ppaction://hlinksldjump"/>
              <a:extLst>
                <a:ext uri="{FF2B5EF4-FFF2-40B4-BE49-F238E27FC236}">
                  <a16:creationId xmlns:a16="http://schemas.microsoft.com/office/drawing/2014/main" id="{FB41746A-C415-D768-7A56-8AB26CDAB9C6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A05F9ECF-9394-E05B-C674-77815100F9F2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E4EC1810-E8F8-D4B6-4751-63305B54171F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173" name="Freeform 40">
                <a:extLst>
                  <a:ext uri="{FF2B5EF4-FFF2-40B4-BE49-F238E27FC236}">
                    <a16:creationId xmlns:a16="http://schemas.microsoft.com/office/drawing/2014/main" id="{B3B83183-40EA-C464-208A-A1BD007BB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EA66740F-D3AD-9759-BBB8-87092909DBBF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175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9CDC05EB-A816-36E9-A095-56A2ABA6D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176" name="Freeform 39">
                  <a:extLst>
                    <a:ext uri="{FF2B5EF4-FFF2-40B4-BE49-F238E27FC236}">
                      <a16:creationId xmlns:a16="http://schemas.microsoft.com/office/drawing/2014/main" id="{C7C50CE3-7686-BC53-3521-08144AE5C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177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3356765A-AA95-A524-C9F7-A6917E8893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172" name="TextBox 171">
              <a:hlinkClick r:id="rId21" action="ppaction://hlinksldjump"/>
              <a:extLst>
                <a:ext uri="{FF2B5EF4-FFF2-40B4-BE49-F238E27FC236}">
                  <a16:creationId xmlns:a16="http://schemas.microsoft.com/office/drawing/2014/main" id="{ACD9B530-00F8-D699-CC71-4BDD5527F0BD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682BF60C-4CE0-A9E2-1C29-28CDC3D89E76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179" name="Freeform 49">
              <a:extLst>
                <a:ext uri="{FF2B5EF4-FFF2-40B4-BE49-F238E27FC236}">
                  <a16:creationId xmlns:a16="http://schemas.microsoft.com/office/drawing/2014/main" id="{E8EA4514-65FF-03BE-C6FB-1B6F935D4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75A2AA1C-4CB0-9D3B-4D25-99A7C481671B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51D9AF12-A588-8332-5D63-07940279C922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182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F47B361A-751A-7B4B-A2A7-C42A9CBD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3" name="TextBox 182">
              <a:hlinkClick r:id="rId22" action="ppaction://hlinksldjump"/>
              <a:extLst>
                <a:ext uri="{FF2B5EF4-FFF2-40B4-BE49-F238E27FC236}">
                  <a16:creationId xmlns:a16="http://schemas.microsoft.com/office/drawing/2014/main" id="{646BB247-F1F0-1B51-8F61-56A2B471FB66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EC398212-83D0-0B6D-CF26-CF7644792D0E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185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1CEEA932-77B7-0C83-B5D1-CE046003B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6" name="TextBox 185">
              <a:hlinkClick r:id="rId23" action="ppaction://hlinksldjump"/>
              <a:extLst>
                <a:ext uri="{FF2B5EF4-FFF2-40B4-BE49-F238E27FC236}">
                  <a16:creationId xmlns:a16="http://schemas.microsoft.com/office/drawing/2014/main" id="{A83978D8-82EA-91B6-3448-74AFE75A9EB0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2DD63DF-F73F-D9D6-EDBC-D2BA8B3D5057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188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13D82D54-E3DB-E8A2-270E-E614DDCCB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9" name="TextBox 188">
              <a:hlinkClick r:id="rId24" action="ppaction://hlinksldjump"/>
              <a:extLst>
                <a:ext uri="{FF2B5EF4-FFF2-40B4-BE49-F238E27FC236}">
                  <a16:creationId xmlns:a16="http://schemas.microsoft.com/office/drawing/2014/main" id="{80B8E8BF-36DE-B6F2-5931-3237425E820F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551172C4-CD89-E87A-A1AF-A9EEC2A0E235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191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477D74E4-F119-9973-1A44-D86FFBCE1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92" name="TextBox 191">
              <a:hlinkClick r:id="rId25" action="ppaction://hlinksldjump"/>
              <a:extLst>
                <a:ext uri="{FF2B5EF4-FFF2-40B4-BE49-F238E27FC236}">
                  <a16:creationId xmlns:a16="http://schemas.microsoft.com/office/drawing/2014/main" id="{D6708177-5E77-1E1C-87DD-1A88D7AAA13E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E0E8AA8C-2ECB-3A95-7F28-34127FC78046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94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3425942C-1A65-82DB-89FF-72335782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95" name="TextBox 194">
              <a:hlinkClick r:id="rId26" action="ppaction://hlinksldjump"/>
              <a:extLst>
                <a:ext uri="{FF2B5EF4-FFF2-40B4-BE49-F238E27FC236}">
                  <a16:creationId xmlns:a16="http://schemas.microsoft.com/office/drawing/2014/main" id="{FC721774-3892-107C-31FB-D3A2511CEF89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96" name="Rounded Rectangle 195">
            <a:hlinkClick r:id="rId27" action="ppaction://hlinksldjump"/>
            <a:extLst>
              <a:ext uri="{FF2B5EF4-FFF2-40B4-BE49-F238E27FC236}">
                <a16:creationId xmlns:a16="http://schemas.microsoft.com/office/drawing/2014/main" id="{338EABC6-CD6E-7F81-5CAC-4ECCF79FB7AD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D4EA720C-1760-E2D5-C136-54E140D6CA23}"/>
              </a:ext>
            </a:extLst>
          </p:cNvPr>
          <p:cNvSpPr txBox="1"/>
          <p:nvPr/>
        </p:nvSpPr>
        <p:spPr>
          <a:xfrm>
            <a:off x="1276641" y="2044230"/>
            <a:ext cx="7285423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Carlow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5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420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161</a:t>
            </a: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92F94189-52FD-3EDB-D4EE-BA8138BD6E88}"/>
              </a:ext>
            </a:extLst>
          </p:cNvPr>
          <p:cNvCxnSpPr/>
          <p:nvPr/>
        </p:nvCxnSpPr>
        <p:spPr>
          <a:xfrm>
            <a:off x="1294215" y="5367337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DCFD6015-0690-53E5-9C96-62CA9BD2C013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BB656C9-2560-519B-5AA6-A558DF66F165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5D793D6E-B887-F564-3179-49D57B7FBF34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83B06AAD-21A6-9189-3525-B74BD8D70E45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CD6EF096-CB88-7A14-9647-76FBCD37BB04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CFBF234-17C9-5A4B-84A4-03F85622FD0C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137AFFEC-50A7-C0A2-DFE4-C09294338EDC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375FA5F4-BFE5-18BB-928A-EA30D1219785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1CA995CD-128C-C44D-5333-3487707729E6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6E8D4BF9-D3DA-B3BA-C892-1F8173D272EC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2530111-4AB4-1DA3-D123-84F6522CA74C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0B92C66D-A61E-D787-A756-E18BA7A10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96098CED-80D3-4A8B-50F1-FC9F55CE77EF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F132F8D-4F0F-CFF7-A9E2-E6D6B15780C0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8792C4DE-6EC4-CF79-2602-B6F573920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16631205-FDA3-C671-E282-338C9D8BA624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803D9DB-13B7-184B-B96E-0508303A6B1F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FE962DCD-E01F-FC5E-D6A4-F4059ADD8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5F9BF792-5855-FF8B-FA28-92BA2157447A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833472E-D833-695F-7DDC-CB20FAC51495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22EBCCCC-1DEE-D9AB-B268-9DF249003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8BAC0673-074A-5FC1-180D-924ACDBF9532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DB46FAC-E252-1198-1B64-7A1775126850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672AB753-B767-ACE8-781A-C74D10B00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3B92B045-D4B6-CC58-B030-0D4543C4DF19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07F4415-8880-85C0-DD45-0C5AC0D8A0DA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9F3E5B0A-2947-ACF8-EAD4-83EF0E595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B91CFC5C-A271-96EB-4163-05724A25F624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D2C3FD5-C45C-95D8-FF32-7BC98E8B95CA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5CD2C61-7384-7D48-75CA-38A1FB65B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EBA5B25C-D42E-7C2B-585A-ABA44E034C99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B44A516-1F7F-80B5-6951-6AEF178079B9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8B8AFEDE-E021-B6D7-1C2C-CB573F212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CB24E990-4EBF-8E83-B21B-99D4103BD826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42E02E2-523B-0768-D4BB-2E59E159E3E9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11C7870E-9AF4-8AFC-4AC9-384096446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315E8E7C-FEE3-A940-C1E1-4C7CCF600230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817B73E-336D-A1BC-E767-BAC8D2605DB2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9776F49D-770A-7928-ECD6-17C54019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B2E5535E-B850-E0B6-608A-E9AC89A705DF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76764CB-7671-D386-0946-C06864240FD1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05B56CEE-D514-1044-F9B3-54681F96B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9D300B2A-1FB6-2059-1171-CDEED557F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B2BB1BDA-0761-89A2-3AEB-F6E7DAEDDF72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30400491-D4E6-6DF9-9AFF-D78251B280B5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B659FE89-4108-DA4C-BA24-C230BEC16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A8F30C6A-2F51-DE6D-5710-0757D09506AC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72EC159-46A5-9934-5046-6F52C76D8638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74DAD34C-942B-B0E6-1B2C-4C193792A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A63EAED-A3F8-AAA2-0981-AAE3D06061F7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17E4C2D-BA5E-40AB-4628-72948A16DD35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882BF29A-E8D3-7D8A-3EF8-5F0C8332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A0B7A597-6692-9874-7842-05F8378F6566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B71770A-DAA7-6687-2DD2-A45A3D16E251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2B8BD434-F87E-F16E-122A-5F1DFBCD1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solidFill>
              <a:srgbClr val="109C8B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9FAFD15D-662E-7D4B-CC14-D3D9AED05B80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6E0968F-DC2C-FA6B-9B68-101CD006F669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2BA76BE2-C7F9-8D90-CA68-EF1D3E4F9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DB91641A-6FA1-71B1-EDD6-18683F6F2365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E91BB9CE-E05E-FCE9-8055-2B69F85A94CA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A3EAA17D-3AAE-9EE9-2BFF-77228164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F40378E4-B0F0-CE0F-B94F-F6A6977C2891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FDC5179-0249-6ACE-A2AE-7009D7C0C2CD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08052B7E-D764-C8D6-FA65-F13B6629B4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C359BD1C-A843-D3F0-F739-4BF7D63501E8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7599221-1D47-9F13-8188-D4A8D6A1DCC8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AF234470-E265-A657-68B7-C2AD733A6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07D96555-5A3A-C7E2-863B-ACD5F65FDDA2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E799BF9E-7AAE-E6AA-8EEC-38EFA5F7573F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7729E92F-E3BA-BE2B-9C50-4131E5A5C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C101111E-904B-98B4-99FE-D97E3CE7FF5D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35F2DC6-75CD-A246-16F8-9E4A28758563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9AD99BF-41BF-2CD4-E349-02A32EE8B801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F8534985-2670-51AE-207A-5899E3C4F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F82CCCA-B3D4-5E5E-DBFB-C86F5EF77CB6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13EB7D5C-54CD-894A-EF7D-3886E1F22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C63E287D-49BF-AB05-1617-F63B2515C5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4C42F216-75AC-FE45-C6F4-7E2240B070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C5C1A22E-1CF3-124A-EBEF-B1A7CF76D86A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C8962F7-0E0A-346A-A97D-2AE78A8898C8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A7F699BE-D12E-F795-C345-4671D174D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38BC6D8-3EAA-7683-3E07-946794AF6D2C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34BBB696-3671-F2E0-21CC-5C0F05E1AA1A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32204218-1B26-9686-A4DC-8DB980F5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923CB540-0BDB-CE1E-C659-B6C8A78BF305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8B839F6D-39BE-2512-EDA9-37A194732605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DF67A346-2B69-98F1-FC40-5A50E7059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16D93D52-CB3D-E087-9235-E4CB455E34C7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B32F2C03-6F9D-2A96-4400-477CCF090675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0B704602-BE4F-441F-C3A8-6ED7DA156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E16B05EF-82E2-8214-8189-78FC50AAEE13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480B4CBB-838F-42B9-E374-58F46170ED5E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95A2C7A8-D5BD-4328-2D72-B07F21BD6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729C50CC-5A2A-21C4-466C-E000DBFE216D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849B7594-93B4-B202-30DE-D0AB6437E601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D0770754-141F-9CAF-E6D1-EF4910ACA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8D73407E-897D-0348-964F-8560182EE07E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30B357F2-D8B9-2265-3411-0A4ACD72DD1B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185DA6D3-7D08-36E8-EE05-D8838ECF0002}"/>
              </a:ext>
            </a:extLst>
          </p:cNvPr>
          <p:cNvSpPr txBox="1"/>
          <p:nvPr/>
        </p:nvSpPr>
        <p:spPr>
          <a:xfrm>
            <a:off x="1429953" y="1881414"/>
            <a:ext cx="6889140" cy="379591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Wexford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5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609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181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6AF2B5F8-2631-0F8A-5EB4-95F71A9C0B7B}"/>
              </a:ext>
            </a:extLst>
          </p:cNvPr>
          <p:cNvCxnSpPr/>
          <p:nvPr/>
        </p:nvCxnSpPr>
        <p:spPr>
          <a:xfrm>
            <a:off x="1294215" y="5153819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2" name="Group 2">
            <a:extLst>
              <a:ext uri="{FF2B5EF4-FFF2-40B4-BE49-F238E27FC236}">
                <a16:creationId xmlns:a16="http://schemas.microsoft.com/office/drawing/2014/main" id="{970A250F-6A2A-E746-0D8D-0DA93D63BEB5}"/>
              </a:ext>
            </a:extLst>
          </p:cNvPr>
          <p:cNvGrpSpPr>
            <a:grpSpLocks/>
          </p:cNvGrpSpPr>
          <p:nvPr/>
        </p:nvGrpSpPr>
        <p:grpSpPr bwMode="auto">
          <a:xfrm>
            <a:off x="6707188" y="684213"/>
            <a:ext cx="10847387" cy="10571162"/>
            <a:chOff x="6707112" y="683931"/>
            <a:chExt cx="10847201" cy="10571211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E1E8C28E-0125-86B9-A952-EAD576A2AF51}"/>
                </a:ext>
              </a:extLst>
            </p:cNvPr>
            <p:cNvSpPr/>
            <p:nvPr/>
          </p:nvSpPr>
          <p:spPr>
            <a:xfrm>
              <a:off x="12105861" y="3359426"/>
              <a:ext cx="2345635" cy="1729409"/>
            </a:xfrm>
            <a:custGeom>
              <a:avLst/>
              <a:gdLst>
                <a:gd name="connsiteX0" fmla="*/ 1053548 w 2345635"/>
                <a:gd name="connsiteY0" fmla="*/ 556591 h 1729409"/>
                <a:gd name="connsiteX1" fmla="*/ 874643 w 2345635"/>
                <a:gd name="connsiteY1" fmla="*/ 695739 h 1729409"/>
                <a:gd name="connsiteX2" fmla="*/ 815009 w 2345635"/>
                <a:gd name="connsiteY2" fmla="*/ 675861 h 1729409"/>
                <a:gd name="connsiteX3" fmla="*/ 556591 w 2345635"/>
                <a:gd name="connsiteY3" fmla="*/ 477078 h 1729409"/>
                <a:gd name="connsiteX4" fmla="*/ 437322 w 2345635"/>
                <a:gd name="connsiteY4" fmla="*/ 437322 h 1729409"/>
                <a:gd name="connsiteX5" fmla="*/ 377687 w 2345635"/>
                <a:gd name="connsiteY5" fmla="*/ 417444 h 1729409"/>
                <a:gd name="connsiteX6" fmla="*/ 298174 w 2345635"/>
                <a:gd name="connsiteY6" fmla="*/ 437322 h 1729409"/>
                <a:gd name="connsiteX7" fmla="*/ 198782 w 2345635"/>
                <a:gd name="connsiteY7" fmla="*/ 616226 h 1729409"/>
                <a:gd name="connsiteX8" fmla="*/ 178904 w 2345635"/>
                <a:gd name="connsiteY8" fmla="*/ 775252 h 1729409"/>
                <a:gd name="connsiteX9" fmla="*/ 0 w 2345635"/>
                <a:gd name="connsiteY9" fmla="*/ 874644 h 1729409"/>
                <a:gd name="connsiteX10" fmla="*/ 19878 w 2345635"/>
                <a:gd name="connsiteY10" fmla="*/ 974035 h 1729409"/>
                <a:gd name="connsiteX11" fmla="*/ 79513 w 2345635"/>
                <a:gd name="connsiteY11" fmla="*/ 993913 h 1729409"/>
                <a:gd name="connsiteX12" fmla="*/ 198782 w 2345635"/>
                <a:gd name="connsiteY12" fmla="*/ 1013791 h 1729409"/>
                <a:gd name="connsiteX13" fmla="*/ 417443 w 2345635"/>
                <a:gd name="connsiteY13" fmla="*/ 993913 h 1729409"/>
                <a:gd name="connsiteX14" fmla="*/ 437322 w 2345635"/>
                <a:gd name="connsiteY14" fmla="*/ 1053548 h 1729409"/>
                <a:gd name="connsiteX15" fmla="*/ 397565 w 2345635"/>
                <a:gd name="connsiteY15" fmla="*/ 1192696 h 1729409"/>
                <a:gd name="connsiteX16" fmla="*/ 337930 w 2345635"/>
                <a:gd name="connsiteY16" fmla="*/ 1212574 h 1729409"/>
                <a:gd name="connsiteX17" fmla="*/ 278296 w 2345635"/>
                <a:gd name="connsiteY17" fmla="*/ 1272209 h 1729409"/>
                <a:gd name="connsiteX18" fmla="*/ 616226 w 2345635"/>
                <a:gd name="connsiteY18" fmla="*/ 1431235 h 1729409"/>
                <a:gd name="connsiteX19" fmla="*/ 715617 w 2345635"/>
                <a:gd name="connsiteY19" fmla="*/ 1451113 h 1729409"/>
                <a:gd name="connsiteX20" fmla="*/ 795130 w 2345635"/>
                <a:gd name="connsiteY20" fmla="*/ 1470991 h 1729409"/>
                <a:gd name="connsiteX21" fmla="*/ 874643 w 2345635"/>
                <a:gd name="connsiteY21" fmla="*/ 1451113 h 1729409"/>
                <a:gd name="connsiteX22" fmla="*/ 914400 w 2345635"/>
                <a:gd name="connsiteY22" fmla="*/ 1391478 h 1729409"/>
                <a:gd name="connsiteX23" fmla="*/ 1113182 w 2345635"/>
                <a:gd name="connsiteY23" fmla="*/ 1371600 h 1729409"/>
                <a:gd name="connsiteX24" fmla="*/ 1172817 w 2345635"/>
                <a:gd name="connsiteY24" fmla="*/ 1411357 h 1729409"/>
                <a:gd name="connsiteX25" fmla="*/ 1331843 w 2345635"/>
                <a:gd name="connsiteY25" fmla="*/ 1431235 h 1729409"/>
                <a:gd name="connsiteX26" fmla="*/ 1351722 w 2345635"/>
                <a:gd name="connsiteY26" fmla="*/ 1550504 h 1729409"/>
                <a:gd name="connsiteX27" fmla="*/ 1649896 w 2345635"/>
                <a:gd name="connsiteY27" fmla="*/ 1570383 h 1729409"/>
                <a:gd name="connsiteX28" fmla="*/ 1709530 w 2345635"/>
                <a:gd name="connsiteY28" fmla="*/ 1610139 h 1729409"/>
                <a:gd name="connsiteX29" fmla="*/ 1769165 w 2345635"/>
                <a:gd name="connsiteY29" fmla="*/ 1630017 h 1729409"/>
                <a:gd name="connsiteX30" fmla="*/ 1848678 w 2345635"/>
                <a:gd name="connsiteY30" fmla="*/ 1689652 h 1729409"/>
                <a:gd name="connsiteX31" fmla="*/ 1928191 w 2345635"/>
                <a:gd name="connsiteY31" fmla="*/ 1709531 h 1729409"/>
                <a:gd name="connsiteX32" fmla="*/ 1987826 w 2345635"/>
                <a:gd name="connsiteY32" fmla="*/ 1729409 h 1729409"/>
                <a:gd name="connsiteX33" fmla="*/ 2027582 w 2345635"/>
                <a:gd name="connsiteY33" fmla="*/ 1669774 h 1729409"/>
                <a:gd name="connsiteX34" fmla="*/ 2067339 w 2345635"/>
                <a:gd name="connsiteY34" fmla="*/ 1411357 h 1729409"/>
                <a:gd name="connsiteX35" fmla="*/ 2107096 w 2345635"/>
                <a:gd name="connsiteY35" fmla="*/ 1351722 h 1729409"/>
                <a:gd name="connsiteX36" fmla="*/ 2226365 w 2345635"/>
                <a:gd name="connsiteY36" fmla="*/ 1311965 h 1729409"/>
                <a:gd name="connsiteX37" fmla="*/ 2325756 w 2345635"/>
                <a:gd name="connsiteY37" fmla="*/ 1192696 h 1729409"/>
                <a:gd name="connsiteX38" fmla="*/ 2345635 w 2345635"/>
                <a:gd name="connsiteY38" fmla="*/ 1133061 h 1729409"/>
                <a:gd name="connsiteX39" fmla="*/ 2325756 w 2345635"/>
                <a:gd name="connsiteY39" fmla="*/ 993913 h 1729409"/>
                <a:gd name="connsiteX40" fmla="*/ 2206487 w 2345635"/>
                <a:gd name="connsiteY40" fmla="*/ 934278 h 1729409"/>
                <a:gd name="connsiteX41" fmla="*/ 2146852 w 2345635"/>
                <a:gd name="connsiteY41" fmla="*/ 815009 h 1729409"/>
                <a:gd name="connsiteX42" fmla="*/ 2087217 w 2345635"/>
                <a:gd name="connsiteY42" fmla="*/ 795131 h 1729409"/>
                <a:gd name="connsiteX43" fmla="*/ 2047461 w 2345635"/>
                <a:gd name="connsiteY43" fmla="*/ 735496 h 1729409"/>
                <a:gd name="connsiteX44" fmla="*/ 1987826 w 2345635"/>
                <a:gd name="connsiteY44" fmla="*/ 695739 h 1729409"/>
                <a:gd name="connsiteX45" fmla="*/ 1967948 w 2345635"/>
                <a:gd name="connsiteY45" fmla="*/ 576470 h 1729409"/>
                <a:gd name="connsiteX46" fmla="*/ 1948069 w 2345635"/>
                <a:gd name="connsiteY46" fmla="*/ 178904 h 1729409"/>
                <a:gd name="connsiteX47" fmla="*/ 1808922 w 2345635"/>
                <a:gd name="connsiteY47" fmla="*/ 19878 h 1729409"/>
                <a:gd name="connsiteX48" fmla="*/ 1749287 w 2345635"/>
                <a:gd name="connsiteY48" fmla="*/ 0 h 1729409"/>
                <a:gd name="connsiteX49" fmla="*/ 1550504 w 2345635"/>
                <a:gd name="connsiteY49" fmla="*/ 139148 h 1729409"/>
                <a:gd name="connsiteX50" fmla="*/ 1550504 w 2345635"/>
                <a:gd name="connsiteY50" fmla="*/ 159026 h 172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5635" h="1729409">
                  <a:moveTo>
                    <a:pt x="1053548" y="556591"/>
                  </a:moveTo>
                  <a:cubicBezTo>
                    <a:pt x="929395" y="780065"/>
                    <a:pt x="1019678" y="757897"/>
                    <a:pt x="874643" y="695739"/>
                  </a:cubicBezTo>
                  <a:cubicBezTo>
                    <a:pt x="855384" y="687485"/>
                    <a:pt x="834887" y="682487"/>
                    <a:pt x="815009" y="675861"/>
                  </a:cubicBezTo>
                  <a:cubicBezTo>
                    <a:pt x="780935" y="403283"/>
                    <a:pt x="854156" y="576265"/>
                    <a:pt x="556591" y="477078"/>
                  </a:cubicBezTo>
                  <a:lnTo>
                    <a:pt x="437322" y="437322"/>
                  </a:lnTo>
                  <a:lnTo>
                    <a:pt x="377687" y="417444"/>
                  </a:lnTo>
                  <a:cubicBezTo>
                    <a:pt x="351183" y="424070"/>
                    <a:pt x="318734" y="419332"/>
                    <a:pt x="298174" y="437322"/>
                  </a:cubicBezTo>
                  <a:cubicBezTo>
                    <a:pt x="233844" y="493611"/>
                    <a:pt x="222016" y="546527"/>
                    <a:pt x="198782" y="616226"/>
                  </a:cubicBezTo>
                  <a:cubicBezTo>
                    <a:pt x="192156" y="669235"/>
                    <a:pt x="205821" y="729108"/>
                    <a:pt x="178904" y="775252"/>
                  </a:cubicBezTo>
                  <a:cubicBezTo>
                    <a:pt x="145907" y="831818"/>
                    <a:pt x="59485" y="854815"/>
                    <a:pt x="0" y="874644"/>
                  </a:cubicBezTo>
                  <a:cubicBezTo>
                    <a:pt x="6626" y="907774"/>
                    <a:pt x="1137" y="945923"/>
                    <a:pt x="19878" y="974035"/>
                  </a:cubicBezTo>
                  <a:cubicBezTo>
                    <a:pt x="31501" y="991469"/>
                    <a:pt x="59058" y="989368"/>
                    <a:pt x="79513" y="993913"/>
                  </a:cubicBezTo>
                  <a:cubicBezTo>
                    <a:pt x="118858" y="1002656"/>
                    <a:pt x="159026" y="1007165"/>
                    <a:pt x="198782" y="1013791"/>
                  </a:cubicBezTo>
                  <a:cubicBezTo>
                    <a:pt x="271669" y="1007165"/>
                    <a:pt x="345251" y="981881"/>
                    <a:pt x="417443" y="993913"/>
                  </a:cubicBezTo>
                  <a:cubicBezTo>
                    <a:pt x="438112" y="997358"/>
                    <a:pt x="437322" y="1032594"/>
                    <a:pt x="437322" y="1053548"/>
                  </a:cubicBezTo>
                  <a:cubicBezTo>
                    <a:pt x="437322" y="1054062"/>
                    <a:pt x="406938" y="1183323"/>
                    <a:pt x="397565" y="1192696"/>
                  </a:cubicBezTo>
                  <a:cubicBezTo>
                    <a:pt x="382749" y="1207512"/>
                    <a:pt x="357808" y="1205948"/>
                    <a:pt x="337930" y="1212574"/>
                  </a:cubicBezTo>
                  <a:cubicBezTo>
                    <a:pt x="318052" y="1232452"/>
                    <a:pt x="283809" y="1244643"/>
                    <a:pt x="278296" y="1272209"/>
                  </a:cubicBezTo>
                  <a:cubicBezTo>
                    <a:pt x="230470" y="1511343"/>
                    <a:pt x="438965" y="1420156"/>
                    <a:pt x="616226" y="1431235"/>
                  </a:cubicBezTo>
                  <a:cubicBezTo>
                    <a:pt x="649356" y="1437861"/>
                    <a:pt x="682635" y="1443784"/>
                    <a:pt x="715617" y="1451113"/>
                  </a:cubicBezTo>
                  <a:cubicBezTo>
                    <a:pt x="742286" y="1457039"/>
                    <a:pt x="767810" y="1470991"/>
                    <a:pt x="795130" y="1470991"/>
                  </a:cubicBezTo>
                  <a:cubicBezTo>
                    <a:pt x="822450" y="1470991"/>
                    <a:pt x="848139" y="1457739"/>
                    <a:pt x="874643" y="1451113"/>
                  </a:cubicBezTo>
                  <a:cubicBezTo>
                    <a:pt x="887895" y="1431235"/>
                    <a:pt x="897507" y="1408371"/>
                    <a:pt x="914400" y="1391478"/>
                  </a:cubicBezTo>
                  <a:cubicBezTo>
                    <a:pt x="984255" y="1321624"/>
                    <a:pt x="1006796" y="1356402"/>
                    <a:pt x="1113182" y="1371600"/>
                  </a:cubicBezTo>
                  <a:cubicBezTo>
                    <a:pt x="1133060" y="1384852"/>
                    <a:pt x="1149768" y="1405071"/>
                    <a:pt x="1172817" y="1411357"/>
                  </a:cubicBezTo>
                  <a:cubicBezTo>
                    <a:pt x="1224356" y="1425413"/>
                    <a:pt x="1289675" y="1398438"/>
                    <a:pt x="1331843" y="1431235"/>
                  </a:cubicBezTo>
                  <a:cubicBezTo>
                    <a:pt x="1363658" y="1455980"/>
                    <a:pt x="1314796" y="1534349"/>
                    <a:pt x="1351722" y="1550504"/>
                  </a:cubicBezTo>
                  <a:cubicBezTo>
                    <a:pt x="1442982" y="1590430"/>
                    <a:pt x="1550505" y="1563757"/>
                    <a:pt x="1649896" y="1570383"/>
                  </a:cubicBezTo>
                  <a:cubicBezTo>
                    <a:pt x="1669774" y="1583635"/>
                    <a:pt x="1688162" y="1599455"/>
                    <a:pt x="1709530" y="1610139"/>
                  </a:cubicBezTo>
                  <a:cubicBezTo>
                    <a:pt x="1728271" y="1619510"/>
                    <a:pt x="1750972" y="1619621"/>
                    <a:pt x="1769165" y="1630017"/>
                  </a:cubicBezTo>
                  <a:cubicBezTo>
                    <a:pt x="1797930" y="1646454"/>
                    <a:pt x="1819045" y="1674835"/>
                    <a:pt x="1848678" y="1689652"/>
                  </a:cubicBezTo>
                  <a:cubicBezTo>
                    <a:pt x="1873114" y="1701870"/>
                    <a:pt x="1901922" y="1702026"/>
                    <a:pt x="1928191" y="1709531"/>
                  </a:cubicBezTo>
                  <a:cubicBezTo>
                    <a:pt x="1948338" y="1715287"/>
                    <a:pt x="1967948" y="1722783"/>
                    <a:pt x="1987826" y="1729409"/>
                  </a:cubicBezTo>
                  <a:cubicBezTo>
                    <a:pt x="2001078" y="1709531"/>
                    <a:pt x="2016898" y="1691142"/>
                    <a:pt x="2027582" y="1669774"/>
                  </a:cubicBezTo>
                  <a:cubicBezTo>
                    <a:pt x="2067761" y="1589417"/>
                    <a:pt x="2047788" y="1496077"/>
                    <a:pt x="2067339" y="1411357"/>
                  </a:cubicBezTo>
                  <a:cubicBezTo>
                    <a:pt x="2072711" y="1388078"/>
                    <a:pt x="2086837" y="1364384"/>
                    <a:pt x="2107096" y="1351722"/>
                  </a:cubicBezTo>
                  <a:cubicBezTo>
                    <a:pt x="2142633" y="1329511"/>
                    <a:pt x="2226365" y="1311965"/>
                    <a:pt x="2226365" y="1311965"/>
                  </a:cubicBezTo>
                  <a:cubicBezTo>
                    <a:pt x="2270331" y="1268000"/>
                    <a:pt x="2298079" y="1248049"/>
                    <a:pt x="2325756" y="1192696"/>
                  </a:cubicBezTo>
                  <a:cubicBezTo>
                    <a:pt x="2335127" y="1173954"/>
                    <a:pt x="2339009" y="1152939"/>
                    <a:pt x="2345635" y="1133061"/>
                  </a:cubicBezTo>
                  <a:cubicBezTo>
                    <a:pt x="2339009" y="1086678"/>
                    <a:pt x="2344785" y="1036728"/>
                    <a:pt x="2325756" y="993913"/>
                  </a:cubicBezTo>
                  <a:cubicBezTo>
                    <a:pt x="2312353" y="963757"/>
                    <a:pt x="2232947" y="943098"/>
                    <a:pt x="2206487" y="934278"/>
                  </a:cubicBezTo>
                  <a:cubicBezTo>
                    <a:pt x="2193392" y="894993"/>
                    <a:pt x="2181884" y="843034"/>
                    <a:pt x="2146852" y="815009"/>
                  </a:cubicBezTo>
                  <a:cubicBezTo>
                    <a:pt x="2130490" y="801919"/>
                    <a:pt x="2107095" y="801757"/>
                    <a:pt x="2087217" y="795131"/>
                  </a:cubicBezTo>
                  <a:cubicBezTo>
                    <a:pt x="2073965" y="775253"/>
                    <a:pt x="2064354" y="752389"/>
                    <a:pt x="2047461" y="735496"/>
                  </a:cubicBezTo>
                  <a:cubicBezTo>
                    <a:pt x="2030568" y="718603"/>
                    <a:pt x="1998510" y="717108"/>
                    <a:pt x="1987826" y="695739"/>
                  </a:cubicBezTo>
                  <a:cubicBezTo>
                    <a:pt x="1969801" y="659689"/>
                    <a:pt x="1974574" y="616226"/>
                    <a:pt x="1967948" y="576470"/>
                  </a:cubicBezTo>
                  <a:cubicBezTo>
                    <a:pt x="1961322" y="443948"/>
                    <a:pt x="1973127" y="309204"/>
                    <a:pt x="1948069" y="178904"/>
                  </a:cubicBezTo>
                  <a:cubicBezTo>
                    <a:pt x="1935381" y="112929"/>
                    <a:pt x="1868273" y="49554"/>
                    <a:pt x="1808922" y="19878"/>
                  </a:cubicBezTo>
                  <a:cubicBezTo>
                    <a:pt x="1790181" y="10507"/>
                    <a:pt x="1769165" y="6626"/>
                    <a:pt x="1749287" y="0"/>
                  </a:cubicBezTo>
                  <a:cubicBezTo>
                    <a:pt x="1620892" y="16049"/>
                    <a:pt x="1550504" y="-23721"/>
                    <a:pt x="1550504" y="139148"/>
                  </a:cubicBezTo>
                  <a:lnTo>
                    <a:pt x="1550504" y="159026"/>
                  </a:lnTo>
                </a:path>
              </a:pathLst>
            </a:cu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036B84B9-D888-571B-E90F-0251E9E598BE}"/>
                </a:ext>
              </a:extLst>
            </p:cNvPr>
            <p:cNvSpPr/>
            <p:nvPr/>
          </p:nvSpPr>
          <p:spPr>
            <a:xfrm>
              <a:off x="9879496" y="4075043"/>
              <a:ext cx="2226365" cy="1948070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0" tIns="0" rIns="0" bIns="0" spcCol="38100" anchor="ctr"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3200" kern="0">
                <a:solidFill>
                  <a:srgbClr val="FFFFFF"/>
                </a:solidFill>
                <a:latin typeface="+mn-lt"/>
                <a:cs typeface="+mn-cs"/>
                <a:sym typeface="Helvetica Neue Medium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1539A7AB-BD27-5C19-D2B9-DC957271D432}"/>
                </a:ext>
              </a:extLst>
            </p:cNvPr>
            <p:cNvSpPr/>
            <p:nvPr/>
          </p:nvSpPr>
          <p:spPr>
            <a:xfrm>
              <a:off x="8899057" y="3558209"/>
              <a:ext cx="4081447" cy="2703443"/>
            </a:xfrm>
            <a:custGeom>
              <a:avLst/>
              <a:gdLst>
                <a:gd name="connsiteX0" fmla="*/ 562995 w 4081447"/>
                <a:gd name="connsiteY0" fmla="*/ 298174 h 2703443"/>
                <a:gd name="connsiteX1" fmla="*/ 662386 w 4081447"/>
                <a:gd name="connsiteY1" fmla="*/ 496956 h 2703443"/>
                <a:gd name="connsiteX2" fmla="*/ 722021 w 4081447"/>
                <a:gd name="connsiteY2" fmla="*/ 457200 h 2703443"/>
                <a:gd name="connsiteX3" fmla="*/ 761778 w 4081447"/>
                <a:gd name="connsiteY3" fmla="*/ 397565 h 2703443"/>
                <a:gd name="connsiteX4" fmla="*/ 1099708 w 4081447"/>
                <a:gd name="connsiteY4" fmla="*/ 337930 h 2703443"/>
                <a:gd name="connsiteX5" fmla="*/ 1139465 w 4081447"/>
                <a:gd name="connsiteY5" fmla="*/ 278295 h 2703443"/>
                <a:gd name="connsiteX6" fmla="*/ 1159343 w 4081447"/>
                <a:gd name="connsiteY6" fmla="*/ 198782 h 2703443"/>
                <a:gd name="connsiteX7" fmla="*/ 1179221 w 4081447"/>
                <a:gd name="connsiteY7" fmla="*/ 139148 h 2703443"/>
                <a:gd name="connsiteX8" fmla="*/ 1199100 w 4081447"/>
                <a:gd name="connsiteY8" fmla="*/ 19878 h 2703443"/>
                <a:gd name="connsiteX9" fmla="*/ 1258734 w 4081447"/>
                <a:gd name="connsiteY9" fmla="*/ 0 h 2703443"/>
                <a:gd name="connsiteX10" fmla="*/ 1676178 w 4081447"/>
                <a:gd name="connsiteY10" fmla="*/ 19878 h 2703443"/>
                <a:gd name="connsiteX11" fmla="*/ 1775569 w 4081447"/>
                <a:gd name="connsiteY11" fmla="*/ 99391 h 2703443"/>
                <a:gd name="connsiteX12" fmla="*/ 1835204 w 4081447"/>
                <a:gd name="connsiteY12" fmla="*/ 139148 h 2703443"/>
                <a:gd name="connsiteX13" fmla="*/ 1914717 w 4081447"/>
                <a:gd name="connsiteY13" fmla="*/ 159026 h 2703443"/>
                <a:gd name="connsiteX14" fmla="*/ 2113500 w 4081447"/>
                <a:gd name="connsiteY14" fmla="*/ 198782 h 2703443"/>
                <a:gd name="connsiteX15" fmla="*/ 2193013 w 4081447"/>
                <a:gd name="connsiteY15" fmla="*/ 218661 h 2703443"/>
                <a:gd name="connsiteX16" fmla="*/ 2292404 w 4081447"/>
                <a:gd name="connsiteY16" fmla="*/ 238539 h 2703443"/>
                <a:gd name="connsiteX17" fmla="*/ 2371917 w 4081447"/>
                <a:gd name="connsiteY17" fmla="*/ 258417 h 2703443"/>
                <a:gd name="connsiteX18" fmla="*/ 2550821 w 4081447"/>
                <a:gd name="connsiteY18" fmla="*/ 278295 h 2703443"/>
                <a:gd name="connsiteX19" fmla="*/ 2610456 w 4081447"/>
                <a:gd name="connsiteY19" fmla="*/ 337930 h 2703443"/>
                <a:gd name="connsiteX20" fmla="*/ 2670091 w 4081447"/>
                <a:gd name="connsiteY20" fmla="*/ 377687 h 2703443"/>
                <a:gd name="connsiteX21" fmla="*/ 2689969 w 4081447"/>
                <a:gd name="connsiteY21" fmla="*/ 437321 h 2703443"/>
                <a:gd name="connsiteX22" fmla="*/ 2729726 w 4081447"/>
                <a:gd name="connsiteY22" fmla="*/ 496956 h 2703443"/>
                <a:gd name="connsiteX23" fmla="*/ 2749604 w 4081447"/>
                <a:gd name="connsiteY23" fmla="*/ 695739 h 2703443"/>
                <a:gd name="connsiteX24" fmla="*/ 2789360 w 4081447"/>
                <a:gd name="connsiteY24" fmla="*/ 755374 h 2703443"/>
                <a:gd name="connsiteX25" fmla="*/ 3206804 w 4081447"/>
                <a:gd name="connsiteY25" fmla="*/ 854765 h 2703443"/>
                <a:gd name="connsiteX26" fmla="*/ 3306195 w 4081447"/>
                <a:gd name="connsiteY26" fmla="*/ 974034 h 2703443"/>
                <a:gd name="connsiteX27" fmla="*/ 3345952 w 4081447"/>
                <a:gd name="connsiteY27" fmla="*/ 1172817 h 2703443"/>
                <a:gd name="connsiteX28" fmla="*/ 3385708 w 4081447"/>
                <a:gd name="connsiteY28" fmla="*/ 1232452 h 2703443"/>
                <a:gd name="connsiteX29" fmla="*/ 3524856 w 4081447"/>
                <a:gd name="connsiteY29" fmla="*/ 1252330 h 2703443"/>
                <a:gd name="connsiteX30" fmla="*/ 3862786 w 4081447"/>
                <a:gd name="connsiteY30" fmla="*/ 1272208 h 2703443"/>
                <a:gd name="connsiteX31" fmla="*/ 3922421 w 4081447"/>
                <a:gd name="connsiteY31" fmla="*/ 1292087 h 2703443"/>
                <a:gd name="connsiteX32" fmla="*/ 3942300 w 4081447"/>
                <a:gd name="connsiteY32" fmla="*/ 1371600 h 2703443"/>
                <a:gd name="connsiteX33" fmla="*/ 3982056 w 4081447"/>
                <a:gd name="connsiteY33" fmla="*/ 1431234 h 2703443"/>
                <a:gd name="connsiteX34" fmla="*/ 4081447 w 4081447"/>
                <a:gd name="connsiteY34" fmla="*/ 1570382 h 2703443"/>
                <a:gd name="connsiteX35" fmla="*/ 4061569 w 4081447"/>
                <a:gd name="connsiteY35" fmla="*/ 1669774 h 2703443"/>
                <a:gd name="connsiteX36" fmla="*/ 4041691 w 4081447"/>
                <a:gd name="connsiteY36" fmla="*/ 1729408 h 2703443"/>
                <a:gd name="connsiteX37" fmla="*/ 3922421 w 4081447"/>
                <a:gd name="connsiteY37" fmla="*/ 1808921 h 2703443"/>
                <a:gd name="connsiteX38" fmla="*/ 3803152 w 4081447"/>
                <a:gd name="connsiteY38" fmla="*/ 1868556 h 2703443"/>
                <a:gd name="connsiteX39" fmla="*/ 3763395 w 4081447"/>
                <a:gd name="connsiteY39" fmla="*/ 1928191 h 2703443"/>
                <a:gd name="connsiteX40" fmla="*/ 3743517 w 4081447"/>
                <a:gd name="connsiteY40" fmla="*/ 1987826 h 2703443"/>
                <a:gd name="connsiteX41" fmla="*/ 3664004 w 4081447"/>
                <a:gd name="connsiteY41" fmla="*/ 2107095 h 2703443"/>
                <a:gd name="connsiteX42" fmla="*/ 3604369 w 4081447"/>
                <a:gd name="connsiteY42" fmla="*/ 2226365 h 2703443"/>
                <a:gd name="connsiteX43" fmla="*/ 3485100 w 4081447"/>
                <a:gd name="connsiteY43" fmla="*/ 2266121 h 2703443"/>
                <a:gd name="connsiteX44" fmla="*/ 3405586 w 4081447"/>
                <a:gd name="connsiteY44" fmla="*/ 2305878 h 2703443"/>
                <a:gd name="connsiteX45" fmla="*/ 3008021 w 4081447"/>
                <a:gd name="connsiteY45" fmla="*/ 2345634 h 2703443"/>
                <a:gd name="connsiteX46" fmla="*/ 2948386 w 4081447"/>
                <a:gd name="connsiteY46" fmla="*/ 2365513 h 2703443"/>
                <a:gd name="connsiteX47" fmla="*/ 2888752 w 4081447"/>
                <a:gd name="connsiteY47" fmla="*/ 2544417 h 2703443"/>
                <a:gd name="connsiteX48" fmla="*/ 2868873 w 4081447"/>
                <a:gd name="connsiteY48" fmla="*/ 2604052 h 2703443"/>
                <a:gd name="connsiteX49" fmla="*/ 2848995 w 4081447"/>
                <a:gd name="connsiteY49" fmla="*/ 2703443 h 2703443"/>
                <a:gd name="connsiteX50" fmla="*/ 2312282 w 4081447"/>
                <a:gd name="connsiteY50" fmla="*/ 2663687 h 2703443"/>
                <a:gd name="connsiteX51" fmla="*/ 2193013 w 4081447"/>
                <a:gd name="connsiteY51" fmla="*/ 2623930 h 2703443"/>
                <a:gd name="connsiteX52" fmla="*/ 2133378 w 4081447"/>
                <a:gd name="connsiteY52" fmla="*/ 2604052 h 2703443"/>
                <a:gd name="connsiteX53" fmla="*/ 1954473 w 4081447"/>
                <a:gd name="connsiteY53" fmla="*/ 2504661 h 2703443"/>
                <a:gd name="connsiteX54" fmla="*/ 1835204 w 4081447"/>
                <a:gd name="connsiteY54" fmla="*/ 2484782 h 2703443"/>
                <a:gd name="connsiteX55" fmla="*/ 1715934 w 4081447"/>
                <a:gd name="connsiteY55" fmla="*/ 2405269 h 2703443"/>
                <a:gd name="connsiteX56" fmla="*/ 1537030 w 4081447"/>
                <a:gd name="connsiteY56" fmla="*/ 2266121 h 2703443"/>
                <a:gd name="connsiteX57" fmla="*/ 1417760 w 4081447"/>
                <a:gd name="connsiteY57" fmla="*/ 2226365 h 2703443"/>
                <a:gd name="connsiteX58" fmla="*/ 1298491 w 4081447"/>
                <a:gd name="connsiteY58" fmla="*/ 2246243 h 2703443"/>
                <a:gd name="connsiteX59" fmla="*/ 1218978 w 4081447"/>
                <a:gd name="connsiteY59" fmla="*/ 2286000 h 2703443"/>
                <a:gd name="connsiteX60" fmla="*/ 1159343 w 4081447"/>
                <a:gd name="connsiteY60" fmla="*/ 2305878 h 2703443"/>
                <a:gd name="connsiteX61" fmla="*/ 821413 w 4081447"/>
                <a:gd name="connsiteY61" fmla="*/ 2286000 h 2703443"/>
                <a:gd name="connsiteX62" fmla="*/ 741900 w 4081447"/>
                <a:gd name="connsiteY62" fmla="*/ 2166730 h 2703443"/>
                <a:gd name="connsiteX63" fmla="*/ 682265 w 4081447"/>
                <a:gd name="connsiteY63" fmla="*/ 2146852 h 2703443"/>
                <a:gd name="connsiteX64" fmla="*/ 662386 w 4081447"/>
                <a:gd name="connsiteY64" fmla="*/ 2087217 h 2703443"/>
                <a:gd name="connsiteX65" fmla="*/ 582873 w 4081447"/>
                <a:gd name="connsiteY65" fmla="*/ 1967948 h 2703443"/>
                <a:gd name="connsiteX66" fmla="*/ 562995 w 4081447"/>
                <a:gd name="connsiteY66" fmla="*/ 1888434 h 2703443"/>
                <a:gd name="connsiteX67" fmla="*/ 642508 w 4081447"/>
                <a:gd name="connsiteY67" fmla="*/ 1848678 h 2703443"/>
                <a:gd name="connsiteX68" fmla="*/ 1059952 w 4081447"/>
                <a:gd name="connsiteY68" fmla="*/ 1868556 h 2703443"/>
                <a:gd name="connsiteX69" fmla="*/ 1596665 w 4081447"/>
                <a:gd name="connsiteY69" fmla="*/ 1868556 h 2703443"/>
                <a:gd name="connsiteX70" fmla="*/ 1576786 w 4081447"/>
                <a:gd name="connsiteY70" fmla="*/ 1590261 h 2703443"/>
                <a:gd name="connsiteX71" fmla="*/ 1517152 w 4081447"/>
                <a:gd name="connsiteY71" fmla="*/ 1510748 h 2703443"/>
                <a:gd name="connsiteX72" fmla="*/ 1338247 w 4081447"/>
                <a:gd name="connsiteY72" fmla="*/ 1351721 h 2703443"/>
                <a:gd name="connsiteX73" fmla="*/ 1179221 w 4081447"/>
                <a:gd name="connsiteY73" fmla="*/ 1371600 h 2703443"/>
                <a:gd name="connsiteX74" fmla="*/ 1099708 w 4081447"/>
                <a:gd name="connsiteY74" fmla="*/ 1490869 h 2703443"/>
                <a:gd name="connsiteX75" fmla="*/ 1040073 w 4081447"/>
                <a:gd name="connsiteY75" fmla="*/ 1530626 h 2703443"/>
                <a:gd name="connsiteX76" fmla="*/ 1000317 w 4081447"/>
                <a:gd name="connsiteY76" fmla="*/ 1590261 h 2703443"/>
                <a:gd name="connsiteX77" fmla="*/ 801534 w 4081447"/>
                <a:gd name="connsiteY77" fmla="*/ 1610139 h 2703443"/>
                <a:gd name="connsiteX78" fmla="*/ 741900 w 4081447"/>
                <a:gd name="connsiteY78" fmla="*/ 1570382 h 2703443"/>
                <a:gd name="connsiteX79" fmla="*/ 622630 w 4081447"/>
                <a:gd name="connsiteY79" fmla="*/ 1530626 h 2703443"/>
                <a:gd name="connsiteX80" fmla="*/ 503360 w 4081447"/>
                <a:gd name="connsiteY80" fmla="*/ 1451113 h 2703443"/>
                <a:gd name="connsiteX81" fmla="*/ 284700 w 4081447"/>
                <a:gd name="connsiteY81" fmla="*/ 1331843 h 2703443"/>
                <a:gd name="connsiteX82" fmla="*/ 85917 w 4081447"/>
                <a:gd name="connsiteY82" fmla="*/ 1133061 h 2703443"/>
                <a:gd name="connsiteX83" fmla="*/ 66039 w 4081447"/>
                <a:gd name="connsiteY83" fmla="*/ 1073426 h 2703443"/>
                <a:gd name="connsiteX84" fmla="*/ 6404 w 4081447"/>
                <a:gd name="connsiteY84" fmla="*/ 1033669 h 2703443"/>
                <a:gd name="connsiteX85" fmla="*/ 85917 w 4081447"/>
                <a:gd name="connsiteY85" fmla="*/ 815008 h 2703443"/>
                <a:gd name="connsiteX86" fmla="*/ 145552 w 4081447"/>
                <a:gd name="connsiteY86" fmla="*/ 795130 h 2703443"/>
                <a:gd name="connsiteX87" fmla="*/ 384091 w 4081447"/>
                <a:gd name="connsiteY87" fmla="*/ 834887 h 2703443"/>
                <a:gd name="connsiteX88" fmla="*/ 503360 w 4081447"/>
                <a:gd name="connsiteY88" fmla="*/ 914400 h 2703443"/>
                <a:gd name="connsiteX89" fmla="*/ 582873 w 4081447"/>
                <a:gd name="connsiteY89" fmla="*/ 954156 h 2703443"/>
                <a:gd name="connsiteX90" fmla="*/ 741900 w 4081447"/>
                <a:gd name="connsiteY90" fmla="*/ 993913 h 2703443"/>
                <a:gd name="connsiteX91" fmla="*/ 682265 w 4081447"/>
                <a:gd name="connsiteY91" fmla="*/ 695739 h 2703443"/>
                <a:gd name="connsiteX92" fmla="*/ 622630 w 4081447"/>
                <a:gd name="connsiteY92" fmla="*/ 556591 h 270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081447" h="2703443">
                  <a:moveTo>
                    <a:pt x="562995" y="298174"/>
                  </a:moveTo>
                  <a:cubicBezTo>
                    <a:pt x="596125" y="364435"/>
                    <a:pt x="610002" y="444572"/>
                    <a:pt x="662386" y="496956"/>
                  </a:cubicBezTo>
                  <a:cubicBezTo>
                    <a:pt x="679279" y="513849"/>
                    <a:pt x="705128" y="474093"/>
                    <a:pt x="722021" y="457200"/>
                  </a:cubicBezTo>
                  <a:cubicBezTo>
                    <a:pt x="738914" y="440307"/>
                    <a:pt x="741519" y="410227"/>
                    <a:pt x="761778" y="397565"/>
                  </a:cubicBezTo>
                  <a:cubicBezTo>
                    <a:pt x="847431" y="344032"/>
                    <a:pt x="1019278" y="345242"/>
                    <a:pt x="1099708" y="337930"/>
                  </a:cubicBezTo>
                  <a:cubicBezTo>
                    <a:pt x="1112960" y="318052"/>
                    <a:pt x="1130054" y="300254"/>
                    <a:pt x="1139465" y="278295"/>
                  </a:cubicBezTo>
                  <a:cubicBezTo>
                    <a:pt x="1150227" y="253184"/>
                    <a:pt x="1151838" y="225051"/>
                    <a:pt x="1159343" y="198782"/>
                  </a:cubicBezTo>
                  <a:cubicBezTo>
                    <a:pt x="1165099" y="178635"/>
                    <a:pt x="1174676" y="159602"/>
                    <a:pt x="1179221" y="139148"/>
                  </a:cubicBezTo>
                  <a:cubicBezTo>
                    <a:pt x="1187965" y="99803"/>
                    <a:pt x="1179103" y="54873"/>
                    <a:pt x="1199100" y="19878"/>
                  </a:cubicBezTo>
                  <a:cubicBezTo>
                    <a:pt x="1209496" y="1685"/>
                    <a:pt x="1238856" y="6626"/>
                    <a:pt x="1258734" y="0"/>
                  </a:cubicBezTo>
                  <a:cubicBezTo>
                    <a:pt x="1397882" y="6626"/>
                    <a:pt x="1537354" y="8309"/>
                    <a:pt x="1676178" y="19878"/>
                  </a:cubicBezTo>
                  <a:cubicBezTo>
                    <a:pt x="1760613" y="26914"/>
                    <a:pt x="1721756" y="45577"/>
                    <a:pt x="1775569" y="99391"/>
                  </a:cubicBezTo>
                  <a:cubicBezTo>
                    <a:pt x="1792462" y="116284"/>
                    <a:pt x="1813245" y="129737"/>
                    <a:pt x="1835204" y="139148"/>
                  </a:cubicBezTo>
                  <a:cubicBezTo>
                    <a:pt x="1860315" y="149910"/>
                    <a:pt x="1888448" y="151521"/>
                    <a:pt x="1914717" y="159026"/>
                  </a:cubicBezTo>
                  <a:cubicBezTo>
                    <a:pt x="2093327" y="210057"/>
                    <a:pt x="1786965" y="139411"/>
                    <a:pt x="2113500" y="198782"/>
                  </a:cubicBezTo>
                  <a:cubicBezTo>
                    <a:pt x="2140379" y="203669"/>
                    <a:pt x="2166343" y="212734"/>
                    <a:pt x="2193013" y="218661"/>
                  </a:cubicBezTo>
                  <a:cubicBezTo>
                    <a:pt x="2225995" y="225990"/>
                    <a:pt x="2259422" y="231210"/>
                    <a:pt x="2292404" y="238539"/>
                  </a:cubicBezTo>
                  <a:cubicBezTo>
                    <a:pt x="2319073" y="244465"/>
                    <a:pt x="2344915" y="254263"/>
                    <a:pt x="2371917" y="258417"/>
                  </a:cubicBezTo>
                  <a:cubicBezTo>
                    <a:pt x="2431221" y="267541"/>
                    <a:pt x="2491186" y="271669"/>
                    <a:pt x="2550821" y="278295"/>
                  </a:cubicBezTo>
                  <a:cubicBezTo>
                    <a:pt x="2570699" y="298173"/>
                    <a:pt x="2588860" y="319933"/>
                    <a:pt x="2610456" y="337930"/>
                  </a:cubicBezTo>
                  <a:cubicBezTo>
                    <a:pt x="2628809" y="353225"/>
                    <a:pt x="2655166" y="359031"/>
                    <a:pt x="2670091" y="377687"/>
                  </a:cubicBezTo>
                  <a:cubicBezTo>
                    <a:pt x="2683180" y="394049"/>
                    <a:pt x="2680598" y="418580"/>
                    <a:pt x="2689969" y="437321"/>
                  </a:cubicBezTo>
                  <a:cubicBezTo>
                    <a:pt x="2700653" y="458690"/>
                    <a:pt x="2716474" y="477078"/>
                    <a:pt x="2729726" y="496956"/>
                  </a:cubicBezTo>
                  <a:cubicBezTo>
                    <a:pt x="2736352" y="563217"/>
                    <a:pt x="2734630" y="630853"/>
                    <a:pt x="2749604" y="695739"/>
                  </a:cubicBezTo>
                  <a:cubicBezTo>
                    <a:pt x="2754976" y="719018"/>
                    <a:pt x="2771380" y="739642"/>
                    <a:pt x="2789360" y="755374"/>
                  </a:cubicBezTo>
                  <a:cubicBezTo>
                    <a:pt x="2939410" y="886668"/>
                    <a:pt x="2969573" y="838950"/>
                    <a:pt x="3206804" y="854765"/>
                  </a:cubicBezTo>
                  <a:cubicBezTo>
                    <a:pt x="3232157" y="880118"/>
                    <a:pt x="3294334" y="934499"/>
                    <a:pt x="3306195" y="974034"/>
                  </a:cubicBezTo>
                  <a:cubicBezTo>
                    <a:pt x="3333670" y="1065619"/>
                    <a:pt x="3309184" y="1099281"/>
                    <a:pt x="3345952" y="1172817"/>
                  </a:cubicBezTo>
                  <a:cubicBezTo>
                    <a:pt x="3356636" y="1194185"/>
                    <a:pt x="3363876" y="1222749"/>
                    <a:pt x="3385708" y="1232452"/>
                  </a:cubicBezTo>
                  <a:cubicBezTo>
                    <a:pt x="3428523" y="1251481"/>
                    <a:pt x="3478164" y="1248439"/>
                    <a:pt x="3524856" y="1252330"/>
                  </a:cubicBezTo>
                  <a:cubicBezTo>
                    <a:pt x="3637304" y="1261701"/>
                    <a:pt x="3750143" y="1265582"/>
                    <a:pt x="3862786" y="1272208"/>
                  </a:cubicBezTo>
                  <a:cubicBezTo>
                    <a:pt x="3882664" y="1278834"/>
                    <a:pt x="3909331" y="1275725"/>
                    <a:pt x="3922421" y="1292087"/>
                  </a:cubicBezTo>
                  <a:cubicBezTo>
                    <a:pt x="3939488" y="1313420"/>
                    <a:pt x="3931538" y="1346489"/>
                    <a:pt x="3942300" y="1371600"/>
                  </a:cubicBezTo>
                  <a:cubicBezTo>
                    <a:pt x="3951711" y="1393559"/>
                    <a:pt x="3970203" y="1410491"/>
                    <a:pt x="3982056" y="1431234"/>
                  </a:cubicBezTo>
                  <a:cubicBezTo>
                    <a:pt x="4051828" y="1553335"/>
                    <a:pt x="3984312" y="1473247"/>
                    <a:pt x="4081447" y="1570382"/>
                  </a:cubicBezTo>
                  <a:cubicBezTo>
                    <a:pt x="4074821" y="1603513"/>
                    <a:pt x="4069763" y="1636996"/>
                    <a:pt x="4061569" y="1669774"/>
                  </a:cubicBezTo>
                  <a:cubicBezTo>
                    <a:pt x="4056487" y="1690102"/>
                    <a:pt x="4056507" y="1714592"/>
                    <a:pt x="4041691" y="1729408"/>
                  </a:cubicBezTo>
                  <a:cubicBezTo>
                    <a:pt x="4007904" y="1763195"/>
                    <a:pt x="3962178" y="1782417"/>
                    <a:pt x="3922421" y="1808921"/>
                  </a:cubicBezTo>
                  <a:cubicBezTo>
                    <a:pt x="3845351" y="1860301"/>
                    <a:pt x="3885452" y="1841123"/>
                    <a:pt x="3803152" y="1868556"/>
                  </a:cubicBezTo>
                  <a:cubicBezTo>
                    <a:pt x="3789900" y="1888434"/>
                    <a:pt x="3774079" y="1906822"/>
                    <a:pt x="3763395" y="1928191"/>
                  </a:cubicBezTo>
                  <a:cubicBezTo>
                    <a:pt x="3754024" y="1946932"/>
                    <a:pt x="3753693" y="1969509"/>
                    <a:pt x="3743517" y="1987826"/>
                  </a:cubicBezTo>
                  <a:cubicBezTo>
                    <a:pt x="3720312" y="2029594"/>
                    <a:pt x="3664004" y="2107095"/>
                    <a:pt x="3664004" y="2107095"/>
                  </a:cubicBezTo>
                  <a:cubicBezTo>
                    <a:pt x="3653173" y="2139589"/>
                    <a:pt x="3636820" y="2206083"/>
                    <a:pt x="3604369" y="2226365"/>
                  </a:cubicBezTo>
                  <a:cubicBezTo>
                    <a:pt x="3568832" y="2248576"/>
                    <a:pt x="3522583" y="2247380"/>
                    <a:pt x="3485100" y="2266121"/>
                  </a:cubicBezTo>
                  <a:cubicBezTo>
                    <a:pt x="3458595" y="2279373"/>
                    <a:pt x="3434175" y="2298081"/>
                    <a:pt x="3405586" y="2305878"/>
                  </a:cubicBezTo>
                  <a:cubicBezTo>
                    <a:pt x="3329932" y="2326511"/>
                    <a:pt x="3038376" y="2343299"/>
                    <a:pt x="3008021" y="2345634"/>
                  </a:cubicBezTo>
                  <a:cubicBezTo>
                    <a:pt x="2988143" y="2352260"/>
                    <a:pt x="2964748" y="2352423"/>
                    <a:pt x="2948386" y="2365513"/>
                  </a:cubicBezTo>
                  <a:cubicBezTo>
                    <a:pt x="2892304" y="2410380"/>
                    <a:pt x="2902384" y="2483074"/>
                    <a:pt x="2888752" y="2544417"/>
                  </a:cubicBezTo>
                  <a:cubicBezTo>
                    <a:pt x="2884206" y="2564872"/>
                    <a:pt x="2873955" y="2583724"/>
                    <a:pt x="2868873" y="2604052"/>
                  </a:cubicBezTo>
                  <a:cubicBezTo>
                    <a:pt x="2860678" y="2636830"/>
                    <a:pt x="2855621" y="2670313"/>
                    <a:pt x="2848995" y="2703443"/>
                  </a:cubicBezTo>
                  <a:cubicBezTo>
                    <a:pt x="2756606" y="2699044"/>
                    <a:pt x="2463266" y="2701433"/>
                    <a:pt x="2312282" y="2663687"/>
                  </a:cubicBezTo>
                  <a:cubicBezTo>
                    <a:pt x="2271626" y="2653523"/>
                    <a:pt x="2232769" y="2637182"/>
                    <a:pt x="2193013" y="2623930"/>
                  </a:cubicBezTo>
                  <a:lnTo>
                    <a:pt x="2133378" y="2604052"/>
                  </a:lnTo>
                  <a:cubicBezTo>
                    <a:pt x="2056509" y="2552806"/>
                    <a:pt x="2033198" y="2522156"/>
                    <a:pt x="1954473" y="2504661"/>
                  </a:cubicBezTo>
                  <a:cubicBezTo>
                    <a:pt x="1915128" y="2495918"/>
                    <a:pt x="1874960" y="2491408"/>
                    <a:pt x="1835204" y="2484782"/>
                  </a:cubicBezTo>
                  <a:cubicBezTo>
                    <a:pt x="1795447" y="2458278"/>
                    <a:pt x="1749720" y="2439056"/>
                    <a:pt x="1715934" y="2405269"/>
                  </a:cubicBezTo>
                  <a:cubicBezTo>
                    <a:pt x="1664479" y="2353814"/>
                    <a:pt x="1608362" y="2289898"/>
                    <a:pt x="1537030" y="2266121"/>
                  </a:cubicBezTo>
                  <a:lnTo>
                    <a:pt x="1417760" y="2226365"/>
                  </a:lnTo>
                  <a:cubicBezTo>
                    <a:pt x="1378004" y="2232991"/>
                    <a:pt x="1337096" y="2234661"/>
                    <a:pt x="1298491" y="2246243"/>
                  </a:cubicBezTo>
                  <a:cubicBezTo>
                    <a:pt x="1270108" y="2254758"/>
                    <a:pt x="1246215" y="2274327"/>
                    <a:pt x="1218978" y="2286000"/>
                  </a:cubicBezTo>
                  <a:cubicBezTo>
                    <a:pt x="1199719" y="2294254"/>
                    <a:pt x="1179221" y="2299252"/>
                    <a:pt x="1159343" y="2305878"/>
                  </a:cubicBezTo>
                  <a:cubicBezTo>
                    <a:pt x="1046700" y="2299252"/>
                    <a:pt x="932060" y="2308129"/>
                    <a:pt x="821413" y="2286000"/>
                  </a:cubicBezTo>
                  <a:cubicBezTo>
                    <a:pt x="724921" y="2266702"/>
                    <a:pt x="787096" y="2211926"/>
                    <a:pt x="741900" y="2166730"/>
                  </a:cubicBezTo>
                  <a:cubicBezTo>
                    <a:pt x="727084" y="2151914"/>
                    <a:pt x="702143" y="2153478"/>
                    <a:pt x="682265" y="2146852"/>
                  </a:cubicBezTo>
                  <a:cubicBezTo>
                    <a:pt x="675639" y="2126974"/>
                    <a:pt x="672562" y="2105534"/>
                    <a:pt x="662386" y="2087217"/>
                  </a:cubicBezTo>
                  <a:cubicBezTo>
                    <a:pt x="639181" y="2045449"/>
                    <a:pt x="582873" y="1967948"/>
                    <a:pt x="582873" y="1967948"/>
                  </a:cubicBezTo>
                  <a:cubicBezTo>
                    <a:pt x="576247" y="1941443"/>
                    <a:pt x="550777" y="1912870"/>
                    <a:pt x="562995" y="1888434"/>
                  </a:cubicBezTo>
                  <a:cubicBezTo>
                    <a:pt x="576247" y="1861930"/>
                    <a:pt x="612899" y="1849862"/>
                    <a:pt x="642508" y="1848678"/>
                  </a:cubicBezTo>
                  <a:lnTo>
                    <a:pt x="1059952" y="1868556"/>
                  </a:lnTo>
                  <a:cubicBezTo>
                    <a:pt x="1215162" y="1894424"/>
                    <a:pt x="1489670" y="1948802"/>
                    <a:pt x="1596665" y="1868556"/>
                  </a:cubicBezTo>
                  <a:cubicBezTo>
                    <a:pt x="1671066" y="1812755"/>
                    <a:pt x="1596961" y="1681048"/>
                    <a:pt x="1576786" y="1590261"/>
                  </a:cubicBezTo>
                  <a:cubicBezTo>
                    <a:pt x="1569599" y="1557920"/>
                    <a:pt x="1539315" y="1535374"/>
                    <a:pt x="1517152" y="1510748"/>
                  </a:cubicBezTo>
                  <a:cubicBezTo>
                    <a:pt x="1415031" y="1397280"/>
                    <a:pt x="1430198" y="1413022"/>
                    <a:pt x="1338247" y="1351721"/>
                  </a:cubicBezTo>
                  <a:cubicBezTo>
                    <a:pt x="1285238" y="1358347"/>
                    <a:pt x="1229426" y="1353344"/>
                    <a:pt x="1179221" y="1371600"/>
                  </a:cubicBezTo>
                  <a:cubicBezTo>
                    <a:pt x="1082017" y="1406947"/>
                    <a:pt x="1145434" y="1433711"/>
                    <a:pt x="1099708" y="1490869"/>
                  </a:cubicBezTo>
                  <a:cubicBezTo>
                    <a:pt x="1084784" y="1509525"/>
                    <a:pt x="1059951" y="1517374"/>
                    <a:pt x="1040073" y="1530626"/>
                  </a:cubicBezTo>
                  <a:cubicBezTo>
                    <a:pt x="1026821" y="1550504"/>
                    <a:pt x="1017210" y="1573368"/>
                    <a:pt x="1000317" y="1590261"/>
                  </a:cubicBezTo>
                  <a:cubicBezTo>
                    <a:pt x="930462" y="1660116"/>
                    <a:pt x="907919" y="1625337"/>
                    <a:pt x="801534" y="1610139"/>
                  </a:cubicBezTo>
                  <a:cubicBezTo>
                    <a:pt x="781656" y="1596887"/>
                    <a:pt x="763731" y="1580085"/>
                    <a:pt x="741900" y="1570382"/>
                  </a:cubicBezTo>
                  <a:cubicBezTo>
                    <a:pt x="703605" y="1553362"/>
                    <a:pt x="622630" y="1530626"/>
                    <a:pt x="622630" y="1530626"/>
                  </a:cubicBezTo>
                  <a:cubicBezTo>
                    <a:pt x="582873" y="1504122"/>
                    <a:pt x="548689" y="1466224"/>
                    <a:pt x="503360" y="1451113"/>
                  </a:cubicBezTo>
                  <a:cubicBezTo>
                    <a:pt x="423742" y="1424572"/>
                    <a:pt x="344197" y="1403238"/>
                    <a:pt x="284700" y="1331843"/>
                  </a:cubicBezTo>
                  <a:cubicBezTo>
                    <a:pt x="158146" y="1179980"/>
                    <a:pt x="225719" y="1244903"/>
                    <a:pt x="85917" y="1133061"/>
                  </a:cubicBezTo>
                  <a:cubicBezTo>
                    <a:pt x="79291" y="1113183"/>
                    <a:pt x="79129" y="1089788"/>
                    <a:pt x="66039" y="1073426"/>
                  </a:cubicBezTo>
                  <a:cubicBezTo>
                    <a:pt x="51115" y="1054770"/>
                    <a:pt x="11089" y="1057096"/>
                    <a:pt x="6404" y="1033669"/>
                  </a:cubicBezTo>
                  <a:cubicBezTo>
                    <a:pt x="-12945" y="936926"/>
                    <a:pt x="10985" y="864962"/>
                    <a:pt x="85917" y="815008"/>
                  </a:cubicBezTo>
                  <a:cubicBezTo>
                    <a:pt x="103351" y="803385"/>
                    <a:pt x="125674" y="801756"/>
                    <a:pt x="145552" y="795130"/>
                  </a:cubicBezTo>
                  <a:cubicBezTo>
                    <a:pt x="178405" y="798780"/>
                    <a:pt x="325810" y="802508"/>
                    <a:pt x="384091" y="834887"/>
                  </a:cubicBezTo>
                  <a:cubicBezTo>
                    <a:pt x="425859" y="858092"/>
                    <a:pt x="463604" y="887896"/>
                    <a:pt x="503360" y="914400"/>
                  </a:cubicBezTo>
                  <a:cubicBezTo>
                    <a:pt x="528016" y="930837"/>
                    <a:pt x="556369" y="940904"/>
                    <a:pt x="582873" y="954156"/>
                  </a:cubicBezTo>
                  <a:cubicBezTo>
                    <a:pt x="723097" y="1094380"/>
                    <a:pt x="676998" y="1123715"/>
                    <a:pt x="741900" y="993913"/>
                  </a:cubicBezTo>
                  <a:cubicBezTo>
                    <a:pt x="722022" y="894522"/>
                    <a:pt x="705742" y="794342"/>
                    <a:pt x="682265" y="695739"/>
                  </a:cubicBezTo>
                  <a:cubicBezTo>
                    <a:pt x="655565" y="583600"/>
                    <a:pt x="668559" y="602520"/>
                    <a:pt x="622630" y="556591"/>
                  </a:cubicBezTo>
                </a:path>
              </a:pathLst>
            </a:cu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523D41C-F10A-B491-9303-AFB865B2DC73}"/>
                </a:ext>
              </a:extLst>
            </p:cNvPr>
            <p:cNvSpPr/>
            <p:nvPr/>
          </p:nvSpPr>
          <p:spPr>
            <a:xfrm>
              <a:off x="12105861" y="3359426"/>
              <a:ext cx="2345635" cy="1729409"/>
            </a:xfrm>
            <a:custGeom>
              <a:avLst/>
              <a:gdLst>
                <a:gd name="connsiteX0" fmla="*/ 1053548 w 2345635"/>
                <a:gd name="connsiteY0" fmla="*/ 556591 h 1729409"/>
                <a:gd name="connsiteX1" fmla="*/ 874643 w 2345635"/>
                <a:gd name="connsiteY1" fmla="*/ 695739 h 1729409"/>
                <a:gd name="connsiteX2" fmla="*/ 815009 w 2345635"/>
                <a:gd name="connsiteY2" fmla="*/ 675861 h 1729409"/>
                <a:gd name="connsiteX3" fmla="*/ 556591 w 2345635"/>
                <a:gd name="connsiteY3" fmla="*/ 477078 h 1729409"/>
                <a:gd name="connsiteX4" fmla="*/ 437322 w 2345635"/>
                <a:gd name="connsiteY4" fmla="*/ 437322 h 1729409"/>
                <a:gd name="connsiteX5" fmla="*/ 377687 w 2345635"/>
                <a:gd name="connsiteY5" fmla="*/ 417444 h 1729409"/>
                <a:gd name="connsiteX6" fmla="*/ 298174 w 2345635"/>
                <a:gd name="connsiteY6" fmla="*/ 437322 h 1729409"/>
                <a:gd name="connsiteX7" fmla="*/ 198782 w 2345635"/>
                <a:gd name="connsiteY7" fmla="*/ 616226 h 1729409"/>
                <a:gd name="connsiteX8" fmla="*/ 178904 w 2345635"/>
                <a:gd name="connsiteY8" fmla="*/ 775252 h 1729409"/>
                <a:gd name="connsiteX9" fmla="*/ 0 w 2345635"/>
                <a:gd name="connsiteY9" fmla="*/ 874644 h 1729409"/>
                <a:gd name="connsiteX10" fmla="*/ 19878 w 2345635"/>
                <a:gd name="connsiteY10" fmla="*/ 974035 h 1729409"/>
                <a:gd name="connsiteX11" fmla="*/ 79513 w 2345635"/>
                <a:gd name="connsiteY11" fmla="*/ 993913 h 1729409"/>
                <a:gd name="connsiteX12" fmla="*/ 198782 w 2345635"/>
                <a:gd name="connsiteY12" fmla="*/ 1013791 h 1729409"/>
                <a:gd name="connsiteX13" fmla="*/ 417443 w 2345635"/>
                <a:gd name="connsiteY13" fmla="*/ 993913 h 1729409"/>
                <a:gd name="connsiteX14" fmla="*/ 437322 w 2345635"/>
                <a:gd name="connsiteY14" fmla="*/ 1053548 h 1729409"/>
                <a:gd name="connsiteX15" fmla="*/ 397565 w 2345635"/>
                <a:gd name="connsiteY15" fmla="*/ 1192696 h 1729409"/>
                <a:gd name="connsiteX16" fmla="*/ 337930 w 2345635"/>
                <a:gd name="connsiteY16" fmla="*/ 1212574 h 1729409"/>
                <a:gd name="connsiteX17" fmla="*/ 278296 w 2345635"/>
                <a:gd name="connsiteY17" fmla="*/ 1272209 h 1729409"/>
                <a:gd name="connsiteX18" fmla="*/ 616226 w 2345635"/>
                <a:gd name="connsiteY18" fmla="*/ 1431235 h 1729409"/>
                <a:gd name="connsiteX19" fmla="*/ 715617 w 2345635"/>
                <a:gd name="connsiteY19" fmla="*/ 1451113 h 1729409"/>
                <a:gd name="connsiteX20" fmla="*/ 795130 w 2345635"/>
                <a:gd name="connsiteY20" fmla="*/ 1470991 h 1729409"/>
                <a:gd name="connsiteX21" fmla="*/ 874643 w 2345635"/>
                <a:gd name="connsiteY21" fmla="*/ 1451113 h 1729409"/>
                <a:gd name="connsiteX22" fmla="*/ 914400 w 2345635"/>
                <a:gd name="connsiteY22" fmla="*/ 1391478 h 1729409"/>
                <a:gd name="connsiteX23" fmla="*/ 1113182 w 2345635"/>
                <a:gd name="connsiteY23" fmla="*/ 1371600 h 1729409"/>
                <a:gd name="connsiteX24" fmla="*/ 1172817 w 2345635"/>
                <a:gd name="connsiteY24" fmla="*/ 1411357 h 1729409"/>
                <a:gd name="connsiteX25" fmla="*/ 1331843 w 2345635"/>
                <a:gd name="connsiteY25" fmla="*/ 1431235 h 1729409"/>
                <a:gd name="connsiteX26" fmla="*/ 1351722 w 2345635"/>
                <a:gd name="connsiteY26" fmla="*/ 1550504 h 1729409"/>
                <a:gd name="connsiteX27" fmla="*/ 1649896 w 2345635"/>
                <a:gd name="connsiteY27" fmla="*/ 1570383 h 1729409"/>
                <a:gd name="connsiteX28" fmla="*/ 1709530 w 2345635"/>
                <a:gd name="connsiteY28" fmla="*/ 1610139 h 1729409"/>
                <a:gd name="connsiteX29" fmla="*/ 1769165 w 2345635"/>
                <a:gd name="connsiteY29" fmla="*/ 1630017 h 1729409"/>
                <a:gd name="connsiteX30" fmla="*/ 1848678 w 2345635"/>
                <a:gd name="connsiteY30" fmla="*/ 1689652 h 1729409"/>
                <a:gd name="connsiteX31" fmla="*/ 1928191 w 2345635"/>
                <a:gd name="connsiteY31" fmla="*/ 1709531 h 1729409"/>
                <a:gd name="connsiteX32" fmla="*/ 1987826 w 2345635"/>
                <a:gd name="connsiteY32" fmla="*/ 1729409 h 1729409"/>
                <a:gd name="connsiteX33" fmla="*/ 2027582 w 2345635"/>
                <a:gd name="connsiteY33" fmla="*/ 1669774 h 1729409"/>
                <a:gd name="connsiteX34" fmla="*/ 2067339 w 2345635"/>
                <a:gd name="connsiteY34" fmla="*/ 1411357 h 1729409"/>
                <a:gd name="connsiteX35" fmla="*/ 2107096 w 2345635"/>
                <a:gd name="connsiteY35" fmla="*/ 1351722 h 1729409"/>
                <a:gd name="connsiteX36" fmla="*/ 2226365 w 2345635"/>
                <a:gd name="connsiteY36" fmla="*/ 1311965 h 1729409"/>
                <a:gd name="connsiteX37" fmla="*/ 2325756 w 2345635"/>
                <a:gd name="connsiteY37" fmla="*/ 1192696 h 1729409"/>
                <a:gd name="connsiteX38" fmla="*/ 2345635 w 2345635"/>
                <a:gd name="connsiteY38" fmla="*/ 1133061 h 1729409"/>
                <a:gd name="connsiteX39" fmla="*/ 2325756 w 2345635"/>
                <a:gd name="connsiteY39" fmla="*/ 993913 h 1729409"/>
                <a:gd name="connsiteX40" fmla="*/ 2206487 w 2345635"/>
                <a:gd name="connsiteY40" fmla="*/ 934278 h 1729409"/>
                <a:gd name="connsiteX41" fmla="*/ 2146852 w 2345635"/>
                <a:gd name="connsiteY41" fmla="*/ 815009 h 1729409"/>
                <a:gd name="connsiteX42" fmla="*/ 2087217 w 2345635"/>
                <a:gd name="connsiteY42" fmla="*/ 795131 h 1729409"/>
                <a:gd name="connsiteX43" fmla="*/ 2047461 w 2345635"/>
                <a:gd name="connsiteY43" fmla="*/ 735496 h 1729409"/>
                <a:gd name="connsiteX44" fmla="*/ 1987826 w 2345635"/>
                <a:gd name="connsiteY44" fmla="*/ 695739 h 1729409"/>
                <a:gd name="connsiteX45" fmla="*/ 1967948 w 2345635"/>
                <a:gd name="connsiteY45" fmla="*/ 576470 h 1729409"/>
                <a:gd name="connsiteX46" fmla="*/ 1948069 w 2345635"/>
                <a:gd name="connsiteY46" fmla="*/ 178904 h 1729409"/>
                <a:gd name="connsiteX47" fmla="*/ 1808922 w 2345635"/>
                <a:gd name="connsiteY47" fmla="*/ 19878 h 1729409"/>
                <a:gd name="connsiteX48" fmla="*/ 1749287 w 2345635"/>
                <a:gd name="connsiteY48" fmla="*/ 0 h 1729409"/>
                <a:gd name="connsiteX49" fmla="*/ 1550504 w 2345635"/>
                <a:gd name="connsiteY49" fmla="*/ 139148 h 1729409"/>
                <a:gd name="connsiteX50" fmla="*/ 1550504 w 2345635"/>
                <a:gd name="connsiteY50" fmla="*/ 159026 h 172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5635" h="1729409">
                  <a:moveTo>
                    <a:pt x="1053548" y="556591"/>
                  </a:moveTo>
                  <a:cubicBezTo>
                    <a:pt x="929395" y="780065"/>
                    <a:pt x="1019678" y="757897"/>
                    <a:pt x="874643" y="695739"/>
                  </a:cubicBezTo>
                  <a:cubicBezTo>
                    <a:pt x="855384" y="687485"/>
                    <a:pt x="834887" y="682487"/>
                    <a:pt x="815009" y="675861"/>
                  </a:cubicBezTo>
                  <a:cubicBezTo>
                    <a:pt x="780935" y="403283"/>
                    <a:pt x="854156" y="576265"/>
                    <a:pt x="556591" y="477078"/>
                  </a:cubicBezTo>
                  <a:lnTo>
                    <a:pt x="437322" y="437322"/>
                  </a:lnTo>
                  <a:lnTo>
                    <a:pt x="377687" y="417444"/>
                  </a:lnTo>
                  <a:cubicBezTo>
                    <a:pt x="351183" y="424070"/>
                    <a:pt x="318734" y="419332"/>
                    <a:pt x="298174" y="437322"/>
                  </a:cubicBezTo>
                  <a:cubicBezTo>
                    <a:pt x="233844" y="493611"/>
                    <a:pt x="222016" y="546527"/>
                    <a:pt x="198782" y="616226"/>
                  </a:cubicBezTo>
                  <a:cubicBezTo>
                    <a:pt x="192156" y="669235"/>
                    <a:pt x="205821" y="729108"/>
                    <a:pt x="178904" y="775252"/>
                  </a:cubicBezTo>
                  <a:cubicBezTo>
                    <a:pt x="145907" y="831818"/>
                    <a:pt x="59485" y="854815"/>
                    <a:pt x="0" y="874644"/>
                  </a:cubicBezTo>
                  <a:cubicBezTo>
                    <a:pt x="6626" y="907774"/>
                    <a:pt x="1137" y="945923"/>
                    <a:pt x="19878" y="974035"/>
                  </a:cubicBezTo>
                  <a:cubicBezTo>
                    <a:pt x="31501" y="991469"/>
                    <a:pt x="59058" y="989368"/>
                    <a:pt x="79513" y="993913"/>
                  </a:cubicBezTo>
                  <a:cubicBezTo>
                    <a:pt x="118858" y="1002656"/>
                    <a:pt x="159026" y="1007165"/>
                    <a:pt x="198782" y="1013791"/>
                  </a:cubicBezTo>
                  <a:cubicBezTo>
                    <a:pt x="271669" y="1007165"/>
                    <a:pt x="345251" y="981881"/>
                    <a:pt x="417443" y="993913"/>
                  </a:cubicBezTo>
                  <a:cubicBezTo>
                    <a:pt x="438112" y="997358"/>
                    <a:pt x="437322" y="1032594"/>
                    <a:pt x="437322" y="1053548"/>
                  </a:cubicBezTo>
                  <a:cubicBezTo>
                    <a:pt x="437322" y="1054062"/>
                    <a:pt x="406938" y="1183323"/>
                    <a:pt x="397565" y="1192696"/>
                  </a:cubicBezTo>
                  <a:cubicBezTo>
                    <a:pt x="382749" y="1207512"/>
                    <a:pt x="357808" y="1205948"/>
                    <a:pt x="337930" y="1212574"/>
                  </a:cubicBezTo>
                  <a:cubicBezTo>
                    <a:pt x="318052" y="1232452"/>
                    <a:pt x="283809" y="1244643"/>
                    <a:pt x="278296" y="1272209"/>
                  </a:cubicBezTo>
                  <a:cubicBezTo>
                    <a:pt x="230470" y="1511343"/>
                    <a:pt x="438965" y="1420156"/>
                    <a:pt x="616226" y="1431235"/>
                  </a:cubicBezTo>
                  <a:cubicBezTo>
                    <a:pt x="649356" y="1437861"/>
                    <a:pt x="682635" y="1443784"/>
                    <a:pt x="715617" y="1451113"/>
                  </a:cubicBezTo>
                  <a:cubicBezTo>
                    <a:pt x="742286" y="1457039"/>
                    <a:pt x="767810" y="1470991"/>
                    <a:pt x="795130" y="1470991"/>
                  </a:cubicBezTo>
                  <a:cubicBezTo>
                    <a:pt x="822450" y="1470991"/>
                    <a:pt x="848139" y="1457739"/>
                    <a:pt x="874643" y="1451113"/>
                  </a:cubicBezTo>
                  <a:cubicBezTo>
                    <a:pt x="887895" y="1431235"/>
                    <a:pt x="897507" y="1408371"/>
                    <a:pt x="914400" y="1391478"/>
                  </a:cubicBezTo>
                  <a:cubicBezTo>
                    <a:pt x="984255" y="1321624"/>
                    <a:pt x="1006796" y="1356402"/>
                    <a:pt x="1113182" y="1371600"/>
                  </a:cubicBezTo>
                  <a:cubicBezTo>
                    <a:pt x="1133060" y="1384852"/>
                    <a:pt x="1149768" y="1405071"/>
                    <a:pt x="1172817" y="1411357"/>
                  </a:cubicBezTo>
                  <a:cubicBezTo>
                    <a:pt x="1224356" y="1425413"/>
                    <a:pt x="1289675" y="1398438"/>
                    <a:pt x="1331843" y="1431235"/>
                  </a:cubicBezTo>
                  <a:cubicBezTo>
                    <a:pt x="1363658" y="1455980"/>
                    <a:pt x="1314796" y="1534349"/>
                    <a:pt x="1351722" y="1550504"/>
                  </a:cubicBezTo>
                  <a:cubicBezTo>
                    <a:pt x="1442982" y="1590430"/>
                    <a:pt x="1550505" y="1563757"/>
                    <a:pt x="1649896" y="1570383"/>
                  </a:cubicBezTo>
                  <a:cubicBezTo>
                    <a:pt x="1669774" y="1583635"/>
                    <a:pt x="1688162" y="1599455"/>
                    <a:pt x="1709530" y="1610139"/>
                  </a:cubicBezTo>
                  <a:cubicBezTo>
                    <a:pt x="1728271" y="1619510"/>
                    <a:pt x="1750972" y="1619621"/>
                    <a:pt x="1769165" y="1630017"/>
                  </a:cubicBezTo>
                  <a:cubicBezTo>
                    <a:pt x="1797930" y="1646454"/>
                    <a:pt x="1819045" y="1674835"/>
                    <a:pt x="1848678" y="1689652"/>
                  </a:cubicBezTo>
                  <a:cubicBezTo>
                    <a:pt x="1873114" y="1701870"/>
                    <a:pt x="1901922" y="1702026"/>
                    <a:pt x="1928191" y="1709531"/>
                  </a:cubicBezTo>
                  <a:cubicBezTo>
                    <a:pt x="1948338" y="1715287"/>
                    <a:pt x="1967948" y="1722783"/>
                    <a:pt x="1987826" y="1729409"/>
                  </a:cubicBezTo>
                  <a:cubicBezTo>
                    <a:pt x="2001078" y="1709531"/>
                    <a:pt x="2016898" y="1691142"/>
                    <a:pt x="2027582" y="1669774"/>
                  </a:cubicBezTo>
                  <a:cubicBezTo>
                    <a:pt x="2067761" y="1589417"/>
                    <a:pt x="2047788" y="1496077"/>
                    <a:pt x="2067339" y="1411357"/>
                  </a:cubicBezTo>
                  <a:cubicBezTo>
                    <a:pt x="2072711" y="1388078"/>
                    <a:pt x="2086837" y="1364384"/>
                    <a:pt x="2107096" y="1351722"/>
                  </a:cubicBezTo>
                  <a:cubicBezTo>
                    <a:pt x="2142633" y="1329511"/>
                    <a:pt x="2226365" y="1311965"/>
                    <a:pt x="2226365" y="1311965"/>
                  </a:cubicBezTo>
                  <a:cubicBezTo>
                    <a:pt x="2270331" y="1268000"/>
                    <a:pt x="2298079" y="1248049"/>
                    <a:pt x="2325756" y="1192696"/>
                  </a:cubicBezTo>
                  <a:cubicBezTo>
                    <a:pt x="2335127" y="1173954"/>
                    <a:pt x="2339009" y="1152939"/>
                    <a:pt x="2345635" y="1133061"/>
                  </a:cubicBezTo>
                  <a:cubicBezTo>
                    <a:pt x="2339009" y="1086678"/>
                    <a:pt x="2344785" y="1036728"/>
                    <a:pt x="2325756" y="993913"/>
                  </a:cubicBezTo>
                  <a:cubicBezTo>
                    <a:pt x="2312353" y="963757"/>
                    <a:pt x="2232947" y="943098"/>
                    <a:pt x="2206487" y="934278"/>
                  </a:cubicBezTo>
                  <a:cubicBezTo>
                    <a:pt x="2193392" y="894993"/>
                    <a:pt x="2181884" y="843034"/>
                    <a:pt x="2146852" y="815009"/>
                  </a:cubicBezTo>
                  <a:cubicBezTo>
                    <a:pt x="2130490" y="801919"/>
                    <a:pt x="2107095" y="801757"/>
                    <a:pt x="2087217" y="795131"/>
                  </a:cubicBezTo>
                  <a:cubicBezTo>
                    <a:pt x="2073965" y="775253"/>
                    <a:pt x="2064354" y="752389"/>
                    <a:pt x="2047461" y="735496"/>
                  </a:cubicBezTo>
                  <a:cubicBezTo>
                    <a:pt x="2030568" y="718603"/>
                    <a:pt x="1998510" y="717108"/>
                    <a:pt x="1987826" y="695739"/>
                  </a:cubicBezTo>
                  <a:cubicBezTo>
                    <a:pt x="1969801" y="659689"/>
                    <a:pt x="1974574" y="616226"/>
                    <a:pt x="1967948" y="576470"/>
                  </a:cubicBezTo>
                  <a:cubicBezTo>
                    <a:pt x="1961322" y="443948"/>
                    <a:pt x="1973127" y="309204"/>
                    <a:pt x="1948069" y="178904"/>
                  </a:cubicBezTo>
                  <a:cubicBezTo>
                    <a:pt x="1935381" y="112929"/>
                    <a:pt x="1868273" y="49554"/>
                    <a:pt x="1808922" y="19878"/>
                  </a:cubicBezTo>
                  <a:cubicBezTo>
                    <a:pt x="1790181" y="10507"/>
                    <a:pt x="1769165" y="6626"/>
                    <a:pt x="1749287" y="0"/>
                  </a:cubicBezTo>
                  <a:cubicBezTo>
                    <a:pt x="1620892" y="16049"/>
                    <a:pt x="1550504" y="-23721"/>
                    <a:pt x="1550504" y="139148"/>
                  </a:cubicBezTo>
                  <a:lnTo>
                    <a:pt x="1550504" y="159026"/>
                  </a:lnTo>
                </a:path>
              </a:pathLst>
            </a:custGeom>
            <a:solidFill>
              <a:srgbClr val="0E9081"/>
            </a:solidFill>
            <a:ln w="12700" cap="flat">
              <a:solidFill>
                <a:srgbClr val="07453E"/>
              </a:solidFill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D5BCFB1-AA82-9686-09C8-BD0A1F7AE1B7}"/>
                </a:ext>
              </a:extLst>
            </p:cNvPr>
            <p:cNvSpPr/>
            <p:nvPr/>
          </p:nvSpPr>
          <p:spPr>
            <a:xfrm>
              <a:off x="9879496" y="4075043"/>
              <a:ext cx="2226365" cy="1948070"/>
            </a:xfrm>
            <a:prstGeom prst="ellipse">
              <a:avLst/>
            </a:prstGeom>
            <a:solidFill>
              <a:srgbClr val="0E9081"/>
            </a:solidFill>
            <a:ln w="12700" cap="flat">
              <a:solidFill>
                <a:srgbClr val="07453E"/>
              </a:solidFill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0" tIns="0" rIns="0" bIns="0" spcCol="38100" anchor="ctr"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3200" kern="0">
                <a:solidFill>
                  <a:srgbClr val="FFFFFF"/>
                </a:solidFill>
                <a:latin typeface="+mn-lt"/>
                <a:cs typeface="+mn-cs"/>
                <a:sym typeface="Helvetica Neue Medium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AFB771E-79B4-782A-9043-133AB22347F7}"/>
                </a:ext>
              </a:extLst>
            </p:cNvPr>
            <p:cNvSpPr/>
            <p:nvPr/>
          </p:nvSpPr>
          <p:spPr>
            <a:xfrm rot="4708641">
              <a:off x="9555077" y="3693027"/>
              <a:ext cx="5352915" cy="4207096"/>
            </a:xfrm>
            <a:custGeom>
              <a:avLst/>
              <a:gdLst>
                <a:gd name="connsiteX0" fmla="*/ 562995 w 4081447"/>
                <a:gd name="connsiteY0" fmla="*/ 298174 h 2703443"/>
                <a:gd name="connsiteX1" fmla="*/ 662386 w 4081447"/>
                <a:gd name="connsiteY1" fmla="*/ 496956 h 2703443"/>
                <a:gd name="connsiteX2" fmla="*/ 722021 w 4081447"/>
                <a:gd name="connsiteY2" fmla="*/ 457200 h 2703443"/>
                <a:gd name="connsiteX3" fmla="*/ 761778 w 4081447"/>
                <a:gd name="connsiteY3" fmla="*/ 397565 h 2703443"/>
                <a:gd name="connsiteX4" fmla="*/ 1099708 w 4081447"/>
                <a:gd name="connsiteY4" fmla="*/ 337930 h 2703443"/>
                <a:gd name="connsiteX5" fmla="*/ 1139465 w 4081447"/>
                <a:gd name="connsiteY5" fmla="*/ 278295 h 2703443"/>
                <a:gd name="connsiteX6" fmla="*/ 1159343 w 4081447"/>
                <a:gd name="connsiteY6" fmla="*/ 198782 h 2703443"/>
                <a:gd name="connsiteX7" fmla="*/ 1179221 w 4081447"/>
                <a:gd name="connsiteY7" fmla="*/ 139148 h 2703443"/>
                <a:gd name="connsiteX8" fmla="*/ 1199100 w 4081447"/>
                <a:gd name="connsiteY8" fmla="*/ 19878 h 2703443"/>
                <a:gd name="connsiteX9" fmla="*/ 1258734 w 4081447"/>
                <a:gd name="connsiteY9" fmla="*/ 0 h 2703443"/>
                <a:gd name="connsiteX10" fmla="*/ 1676178 w 4081447"/>
                <a:gd name="connsiteY10" fmla="*/ 19878 h 2703443"/>
                <a:gd name="connsiteX11" fmla="*/ 1775569 w 4081447"/>
                <a:gd name="connsiteY11" fmla="*/ 99391 h 2703443"/>
                <a:gd name="connsiteX12" fmla="*/ 1835204 w 4081447"/>
                <a:gd name="connsiteY12" fmla="*/ 139148 h 2703443"/>
                <a:gd name="connsiteX13" fmla="*/ 1914717 w 4081447"/>
                <a:gd name="connsiteY13" fmla="*/ 159026 h 2703443"/>
                <a:gd name="connsiteX14" fmla="*/ 2113500 w 4081447"/>
                <a:gd name="connsiteY14" fmla="*/ 198782 h 2703443"/>
                <a:gd name="connsiteX15" fmla="*/ 2193013 w 4081447"/>
                <a:gd name="connsiteY15" fmla="*/ 218661 h 2703443"/>
                <a:gd name="connsiteX16" fmla="*/ 2292404 w 4081447"/>
                <a:gd name="connsiteY16" fmla="*/ 238539 h 2703443"/>
                <a:gd name="connsiteX17" fmla="*/ 2371917 w 4081447"/>
                <a:gd name="connsiteY17" fmla="*/ 258417 h 2703443"/>
                <a:gd name="connsiteX18" fmla="*/ 2550821 w 4081447"/>
                <a:gd name="connsiteY18" fmla="*/ 278295 h 2703443"/>
                <a:gd name="connsiteX19" fmla="*/ 2610456 w 4081447"/>
                <a:gd name="connsiteY19" fmla="*/ 337930 h 2703443"/>
                <a:gd name="connsiteX20" fmla="*/ 2670091 w 4081447"/>
                <a:gd name="connsiteY20" fmla="*/ 377687 h 2703443"/>
                <a:gd name="connsiteX21" fmla="*/ 2689969 w 4081447"/>
                <a:gd name="connsiteY21" fmla="*/ 437321 h 2703443"/>
                <a:gd name="connsiteX22" fmla="*/ 2729726 w 4081447"/>
                <a:gd name="connsiteY22" fmla="*/ 496956 h 2703443"/>
                <a:gd name="connsiteX23" fmla="*/ 2749604 w 4081447"/>
                <a:gd name="connsiteY23" fmla="*/ 695739 h 2703443"/>
                <a:gd name="connsiteX24" fmla="*/ 2789360 w 4081447"/>
                <a:gd name="connsiteY24" fmla="*/ 755374 h 2703443"/>
                <a:gd name="connsiteX25" fmla="*/ 3206804 w 4081447"/>
                <a:gd name="connsiteY25" fmla="*/ 854765 h 2703443"/>
                <a:gd name="connsiteX26" fmla="*/ 3306195 w 4081447"/>
                <a:gd name="connsiteY26" fmla="*/ 974034 h 2703443"/>
                <a:gd name="connsiteX27" fmla="*/ 3345952 w 4081447"/>
                <a:gd name="connsiteY27" fmla="*/ 1172817 h 2703443"/>
                <a:gd name="connsiteX28" fmla="*/ 3385708 w 4081447"/>
                <a:gd name="connsiteY28" fmla="*/ 1232452 h 2703443"/>
                <a:gd name="connsiteX29" fmla="*/ 3524856 w 4081447"/>
                <a:gd name="connsiteY29" fmla="*/ 1252330 h 2703443"/>
                <a:gd name="connsiteX30" fmla="*/ 3862786 w 4081447"/>
                <a:gd name="connsiteY30" fmla="*/ 1272208 h 2703443"/>
                <a:gd name="connsiteX31" fmla="*/ 3922421 w 4081447"/>
                <a:gd name="connsiteY31" fmla="*/ 1292087 h 2703443"/>
                <a:gd name="connsiteX32" fmla="*/ 3942300 w 4081447"/>
                <a:gd name="connsiteY32" fmla="*/ 1371600 h 2703443"/>
                <a:gd name="connsiteX33" fmla="*/ 3982056 w 4081447"/>
                <a:gd name="connsiteY33" fmla="*/ 1431234 h 2703443"/>
                <a:gd name="connsiteX34" fmla="*/ 4081447 w 4081447"/>
                <a:gd name="connsiteY34" fmla="*/ 1570382 h 2703443"/>
                <a:gd name="connsiteX35" fmla="*/ 4061569 w 4081447"/>
                <a:gd name="connsiteY35" fmla="*/ 1669774 h 2703443"/>
                <a:gd name="connsiteX36" fmla="*/ 4041691 w 4081447"/>
                <a:gd name="connsiteY36" fmla="*/ 1729408 h 2703443"/>
                <a:gd name="connsiteX37" fmla="*/ 3922421 w 4081447"/>
                <a:gd name="connsiteY37" fmla="*/ 1808921 h 2703443"/>
                <a:gd name="connsiteX38" fmla="*/ 3803152 w 4081447"/>
                <a:gd name="connsiteY38" fmla="*/ 1868556 h 2703443"/>
                <a:gd name="connsiteX39" fmla="*/ 3763395 w 4081447"/>
                <a:gd name="connsiteY39" fmla="*/ 1928191 h 2703443"/>
                <a:gd name="connsiteX40" fmla="*/ 3743517 w 4081447"/>
                <a:gd name="connsiteY40" fmla="*/ 1987826 h 2703443"/>
                <a:gd name="connsiteX41" fmla="*/ 3664004 w 4081447"/>
                <a:gd name="connsiteY41" fmla="*/ 2107095 h 2703443"/>
                <a:gd name="connsiteX42" fmla="*/ 3604369 w 4081447"/>
                <a:gd name="connsiteY42" fmla="*/ 2226365 h 2703443"/>
                <a:gd name="connsiteX43" fmla="*/ 3485100 w 4081447"/>
                <a:gd name="connsiteY43" fmla="*/ 2266121 h 2703443"/>
                <a:gd name="connsiteX44" fmla="*/ 3405586 w 4081447"/>
                <a:gd name="connsiteY44" fmla="*/ 2305878 h 2703443"/>
                <a:gd name="connsiteX45" fmla="*/ 3008021 w 4081447"/>
                <a:gd name="connsiteY45" fmla="*/ 2345634 h 2703443"/>
                <a:gd name="connsiteX46" fmla="*/ 2948386 w 4081447"/>
                <a:gd name="connsiteY46" fmla="*/ 2365513 h 2703443"/>
                <a:gd name="connsiteX47" fmla="*/ 2888752 w 4081447"/>
                <a:gd name="connsiteY47" fmla="*/ 2544417 h 2703443"/>
                <a:gd name="connsiteX48" fmla="*/ 2868873 w 4081447"/>
                <a:gd name="connsiteY48" fmla="*/ 2604052 h 2703443"/>
                <a:gd name="connsiteX49" fmla="*/ 2848995 w 4081447"/>
                <a:gd name="connsiteY49" fmla="*/ 2703443 h 2703443"/>
                <a:gd name="connsiteX50" fmla="*/ 2312282 w 4081447"/>
                <a:gd name="connsiteY50" fmla="*/ 2663687 h 2703443"/>
                <a:gd name="connsiteX51" fmla="*/ 2193013 w 4081447"/>
                <a:gd name="connsiteY51" fmla="*/ 2623930 h 2703443"/>
                <a:gd name="connsiteX52" fmla="*/ 2133378 w 4081447"/>
                <a:gd name="connsiteY52" fmla="*/ 2604052 h 2703443"/>
                <a:gd name="connsiteX53" fmla="*/ 1954473 w 4081447"/>
                <a:gd name="connsiteY53" fmla="*/ 2504661 h 2703443"/>
                <a:gd name="connsiteX54" fmla="*/ 1835204 w 4081447"/>
                <a:gd name="connsiteY54" fmla="*/ 2484782 h 2703443"/>
                <a:gd name="connsiteX55" fmla="*/ 1715934 w 4081447"/>
                <a:gd name="connsiteY55" fmla="*/ 2405269 h 2703443"/>
                <a:gd name="connsiteX56" fmla="*/ 1537030 w 4081447"/>
                <a:gd name="connsiteY56" fmla="*/ 2266121 h 2703443"/>
                <a:gd name="connsiteX57" fmla="*/ 1417760 w 4081447"/>
                <a:gd name="connsiteY57" fmla="*/ 2226365 h 2703443"/>
                <a:gd name="connsiteX58" fmla="*/ 1298491 w 4081447"/>
                <a:gd name="connsiteY58" fmla="*/ 2246243 h 2703443"/>
                <a:gd name="connsiteX59" fmla="*/ 1218978 w 4081447"/>
                <a:gd name="connsiteY59" fmla="*/ 2286000 h 2703443"/>
                <a:gd name="connsiteX60" fmla="*/ 1159343 w 4081447"/>
                <a:gd name="connsiteY60" fmla="*/ 2305878 h 2703443"/>
                <a:gd name="connsiteX61" fmla="*/ 821413 w 4081447"/>
                <a:gd name="connsiteY61" fmla="*/ 2286000 h 2703443"/>
                <a:gd name="connsiteX62" fmla="*/ 741900 w 4081447"/>
                <a:gd name="connsiteY62" fmla="*/ 2166730 h 2703443"/>
                <a:gd name="connsiteX63" fmla="*/ 682265 w 4081447"/>
                <a:gd name="connsiteY63" fmla="*/ 2146852 h 2703443"/>
                <a:gd name="connsiteX64" fmla="*/ 662386 w 4081447"/>
                <a:gd name="connsiteY64" fmla="*/ 2087217 h 2703443"/>
                <a:gd name="connsiteX65" fmla="*/ 582873 w 4081447"/>
                <a:gd name="connsiteY65" fmla="*/ 1967948 h 2703443"/>
                <a:gd name="connsiteX66" fmla="*/ 562995 w 4081447"/>
                <a:gd name="connsiteY66" fmla="*/ 1888434 h 2703443"/>
                <a:gd name="connsiteX67" fmla="*/ 642508 w 4081447"/>
                <a:gd name="connsiteY67" fmla="*/ 1848678 h 2703443"/>
                <a:gd name="connsiteX68" fmla="*/ 1059952 w 4081447"/>
                <a:gd name="connsiteY68" fmla="*/ 1868556 h 2703443"/>
                <a:gd name="connsiteX69" fmla="*/ 1596665 w 4081447"/>
                <a:gd name="connsiteY69" fmla="*/ 1868556 h 2703443"/>
                <a:gd name="connsiteX70" fmla="*/ 1576786 w 4081447"/>
                <a:gd name="connsiteY70" fmla="*/ 1590261 h 2703443"/>
                <a:gd name="connsiteX71" fmla="*/ 1517152 w 4081447"/>
                <a:gd name="connsiteY71" fmla="*/ 1510748 h 2703443"/>
                <a:gd name="connsiteX72" fmla="*/ 1338247 w 4081447"/>
                <a:gd name="connsiteY72" fmla="*/ 1351721 h 2703443"/>
                <a:gd name="connsiteX73" fmla="*/ 1179221 w 4081447"/>
                <a:gd name="connsiteY73" fmla="*/ 1371600 h 2703443"/>
                <a:gd name="connsiteX74" fmla="*/ 1099708 w 4081447"/>
                <a:gd name="connsiteY74" fmla="*/ 1490869 h 2703443"/>
                <a:gd name="connsiteX75" fmla="*/ 1040073 w 4081447"/>
                <a:gd name="connsiteY75" fmla="*/ 1530626 h 2703443"/>
                <a:gd name="connsiteX76" fmla="*/ 1000317 w 4081447"/>
                <a:gd name="connsiteY76" fmla="*/ 1590261 h 2703443"/>
                <a:gd name="connsiteX77" fmla="*/ 801534 w 4081447"/>
                <a:gd name="connsiteY77" fmla="*/ 1610139 h 2703443"/>
                <a:gd name="connsiteX78" fmla="*/ 741900 w 4081447"/>
                <a:gd name="connsiteY78" fmla="*/ 1570382 h 2703443"/>
                <a:gd name="connsiteX79" fmla="*/ 622630 w 4081447"/>
                <a:gd name="connsiteY79" fmla="*/ 1530626 h 2703443"/>
                <a:gd name="connsiteX80" fmla="*/ 503360 w 4081447"/>
                <a:gd name="connsiteY80" fmla="*/ 1451113 h 2703443"/>
                <a:gd name="connsiteX81" fmla="*/ 284700 w 4081447"/>
                <a:gd name="connsiteY81" fmla="*/ 1331843 h 2703443"/>
                <a:gd name="connsiteX82" fmla="*/ 85917 w 4081447"/>
                <a:gd name="connsiteY82" fmla="*/ 1133061 h 2703443"/>
                <a:gd name="connsiteX83" fmla="*/ 66039 w 4081447"/>
                <a:gd name="connsiteY83" fmla="*/ 1073426 h 2703443"/>
                <a:gd name="connsiteX84" fmla="*/ 6404 w 4081447"/>
                <a:gd name="connsiteY84" fmla="*/ 1033669 h 2703443"/>
                <a:gd name="connsiteX85" fmla="*/ 85917 w 4081447"/>
                <a:gd name="connsiteY85" fmla="*/ 815008 h 2703443"/>
                <a:gd name="connsiteX86" fmla="*/ 145552 w 4081447"/>
                <a:gd name="connsiteY86" fmla="*/ 795130 h 2703443"/>
                <a:gd name="connsiteX87" fmla="*/ 384091 w 4081447"/>
                <a:gd name="connsiteY87" fmla="*/ 834887 h 2703443"/>
                <a:gd name="connsiteX88" fmla="*/ 503360 w 4081447"/>
                <a:gd name="connsiteY88" fmla="*/ 914400 h 2703443"/>
                <a:gd name="connsiteX89" fmla="*/ 582873 w 4081447"/>
                <a:gd name="connsiteY89" fmla="*/ 954156 h 2703443"/>
                <a:gd name="connsiteX90" fmla="*/ 741900 w 4081447"/>
                <a:gd name="connsiteY90" fmla="*/ 993913 h 2703443"/>
                <a:gd name="connsiteX91" fmla="*/ 682265 w 4081447"/>
                <a:gd name="connsiteY91" fmla="*/ 695739 h 2703443"/>
                <a:gd name="connsiteX92" fmla="*/ 622630 w 4081447"/>
                <a:gd name="connsiteY92" fmla="*/ 556591 h 270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081447" h="2703443">
                  <a:moveTo>
                    <a:pt x="562995" y="298174"/>
                  </a:moveTo>
                  <a:cubicBezTo>
                    <a:pt x="596125" y="364435"/>
                    <a:pt x="610002" y="444572"/>
                    <a:pt x="662386" y="496956"/>
                  </a:cubicBezTo>
                  <a:cubicBezTo>
                    <a:pt x="679279" y="513849"/>
                    <a:pt x="705128" y="474093"/>
                    <a:pt x="722021" y="457200"/>
                  </a:cubicBezTo>
                  <a:cubicBezTo>
                    <a:pt x="738914" y="440307"/>
                    <a:pt x="741519" y="410227"/>
                    <a:pt x="761778" y="397565"/>
                  </a:cubicBezTo>
                  <a:cubicBezTo>
                    <a:pt x="847431" y="344032"/>
                    <a:pt x="1019278" y="345242"/>
                    <a:pt x="1099708" y="337930"/>
                  </a:cubicBezTo>
                  <a:cubicBezTo>
                    <a:pt x="1112960" y="318052"/>
                    <a:pt x="1130054" y="300254"/>
                    <a:pt x="1139465" y="278295"/>
                  </a:cubicBezTo>
                  <a:cubicBezTo>
                    <a:pt x="1150227" y="253184"/>
                    <a:pt x="1151838" y="225051"/>
                    <a:pt x="1159343" y="198782"/>
                  </a:cubicBezTo>
                  <a:cubicBezTo>
                    <a:pt x="1165099" y="178635"/>
                    <a:pt x="1174676" y="159602"/>
                    <a:pt x="1179221" y="139148"/>
                  </a:cubicBezTo>
                  <a:cubicBezTo>
                    <a:pt x="1187965" y="99803"/>
                    <a:pt x="1179103" y="54873"/>
                    <a:pt x="1199100" y="19878"/>
                  </a:cubicBezTo>
                  <a:cubicBezTo>
                    <a:pt x="1209496" y="1685"/>
                    <a:pt x="1238856" y="6626"/>
                    <a:pt x="1258734" y="0"/>
                  </a:cubicBezTo>
                  <a:cubicBezTo>
                    <a:pt x="1397882" y="6626"/>
                    <a:pt x="1537354" y="8309"/>
                    <a:pt x="1676178" y="19878"/>
                  </a:cubicBezTo>
                  <a:cubicBezTo>
                    <a:pt x="1760613" y="26914"/>
                    <a:pt x="1721756" y="45577"/>
                    <a:pt x="1775569" y="99391"/>
                  </a:cubicBezTo>
                  <a:cubicBezTo>
                    <a:pt x="1792462" y="116284"/>
                    <a:pt x="1813245" y="129737"/>
                    <a:pt x="1835204" y="139148"/>
                  </a:cubicBezTo>
                  <a:cubicBezTo>
                    <a:pt x="1860315" y="149910"/>
                    <a:pt x="1888448" y="151521"/>
                    <a:pt x="1914717" y="159026"/>
                  </a:cubicBezTo>
                  <a:cubicBezTo>
                    <a:pt x="2093327" y="210057"/>
                    <a:pt x="1786965" y="139411"/>
                    <a:pt x="2113500" y="198782"/>
                  </a:cubicBezTo>
                  <a:cubicBezTo>
                    <a:pt x="2140379" y="203669"/>
                    <a:pt x="2166343" y="212734"/>
                    <a:pt x="2193013" y="218661"/>
                  </a:cubicBezTo>
                  <a:cubicBezTo>
                    <a:pt x="2225995" y="225990"/>
                    <a:pt x="2259422" y="231210"/>
                    <a:pt x="2292404" y="238539"/>
                  </a:cubicBezTo>
                  <a:cubicBezTo>
                    <a:pt x="2319073" y="244465"/>
                    <a:pt x="2344915" y="254263"/>
                    <a:pt x="2371917" y="258417"/>
                  </a:cubicBezTo>
                  <a:cubicBezTo>
                    <a:pt x="2431221" y="267541"/>
                    <a:pt x="2491186" y="271669"/>
                    <a:pt x="2550821" y="278295"/>
                  </a:cubicBezTo>
                  <a:cubicBezTo>
                    <a:pt x="2570699" y="298173"/>
                    <a:pt x="2588860" y="319933"/>
                    <a:pt x="2610456" y="337930"/>
                  </a:cubicBezTo>
                  <a:cubicBezTo>
                    <a:pt x="2628809" y="353225"/>
                    <a:pt x="2655166" y="359031"/>
                    <a:pt x="2670091" y="377687"/>
                  </a:cubicBezTo>
                  <a:cubicBezTo>
                    <a:pt x="2683180" y="394049"/>
                    <a:pt x="2680598" y="418580"/>
                    <a:pt x="2689969" y="437321"/>
                  </a:cubicBezTo>
                  <a:cubicBezTo>
                    <a:pt x="2700653" y="458690"/>
                    <a:pt x="2716474" y="477078"/>
                    <a:pt x="2729726" y="496956"/>
                  </a:cubicBezTo>
                  <a:cubicBezTo>
                    <a:pt x="2736352" y="563217"/>
                    <a:pt x="2734630" y="630853"/>
                    <a:pt x="2749604" y="695739"/>
                  </a:cubicBezTo>
                  <a:cubicBezTo>
                    <a:pt x="2754976" y="719018"/>
                    <a:pt x="2771380" y="739642"/>
                    <a:pt x="2789360" y="755374"/>
                  </a:cubicBezTo>
                  <a:cubicBezTo>
                    <a:pt x="2939410" y="886668"/>
                    <a:pt x="2969573" y="838950"/>
                    <a:pt x="3206804" y="854765"/>
                  </a:cubicBezTo>
                  <a:cubicBezTo>
                    <a:pt x="3232157" y="880118"/>
                    <a:pt x="3294334" y="934499"/>
                    <a:pt x="3306195" y="974034"/>
                  </a:cubicBezTo>
                  <a:cubicBezTo>
                    <a:pt x="3333670" y="1065619"/>
                    <a:pt x="3309184" y="1099281"/>
                    <a:pt x="3345952" y="1172817"/>
                  </a:cubicBezTo>
                  <a:cubicBezTo>
                    <a:pt x="3356636" y="1194185"/>
                    <a:pt x="3363876" y="1222749"/>
                    <a:pt x="3385708" y="1232452"/>
                  </a:cubicBezTo>
                  <a:cubicBezTo>
                    <a:pt x="3428523" y="1251481"/>
                    <a:pt x="3478164" y="1248439"/>
                    <a:pt x="3524856" y="1252330"/>
                  </a:cubicBezTo>
                  <a:cubicBezTo>
                    <a:pt x="3637304" y="1261701"/>
                    <a:pt x="3750143" y="1265582"/>
                    <a:pt x="3862786" y="1272208"/>
                  </a:cubicBezTo>
                  <a:cubicBezTo>
                    <a:pt x="3882664" y="1278834"/>
                    <a:pt x="3909331" y="1275725"/>
                    <a:pt x="3922421" y="1292087"/>
                  </a:cubicBezTo>
                  <a:cubicBezTo>
                    <a:pt x="3939488" y="1313420"/>
                    <a:pt x="3931538" y="1346489"/>
                    <a:pt x="3942300" y="1371600"/>
                  </a:cubicBezTo>
                  <a:cubicBezTo>
                    <a:pt x="3951711" y="1393559"/>
                    <a:pt x="3970203" y="1410491"/>
                    <a:pt x="3982056" y="1431234"/>
                  </a:cubicBezTo>
                  <a:cubicBezTo>
                    <a:pt x="4051828" y="1553335"/>
                    <a:pt x="3984312" y="1473247"/>
                    <a:pt x="4081447" y="1570382"/>
                  </a:cubicBezTo>
                  <a:cubicBezTo>
                    <a:pt x="4074821" y="1603513"/>
                    <a:pt x="4069763" y="1636996"/>
                    <a:pt x="4061569" y="1669774"/>
                  </a:cubicBezTo>
                  <a:cubicBezTo>
                    <a:pt x="4056487" y="1690102"/>
                    <a:pt x="4056507" y="1714592"/>
                    <a:pt x="4041691" y="1729408"/>
                  </a:cubicBezTo>
                  <a:cubicBezTo>
                    <a:pt x="4007904" y="1763195"/>
                    <a:pt x="3962178" y="1782417"/>
                    <a:pt x="3922421" y="1808921"/>
                  </a:cubicBezTo>
                  <a:cubicBezTo>
                    <a:pt x="3845351" y="1860301"/>
                    <a:pt x="3885452" y="1841123"/>
                    <a:pt x="3803152" y="1868556"/>
                  </a:cubicBezTo>
                  <a:cubicBezTo>
                    <a:pt x="3789900" y="1888434"/>
                    <a:pt x="3774079" y="1906822"/>
                    <a:pt x="3763395" y="1928191"/>
                  </a:cubicBezTo>
                  <a:cubicBezTo>
                    <a:pt x="3754024" y="1946932"/>
                    <a:pt x="3753693" y="1969509"/>
                    <a:pt x="3743517" y="1987826"/>
                  </a:cubicBezTo>
                  <a:cubicBezTo>
                    <a:pt x="3720312" y="2029594"/>
                    <a:pt x="3664004" y="2107095"/>
                    <a:pt x="3664004" y="2107095"/>
                  </a:cubicBezTo>
                  <a:cubicBezTo>
                    <a:pt x="3653173" y="2139589"/>
                    <a:pt x="3636820" y="2206083"/>
                    <a:pt x="3604369" y="2226365"/>
                  </a:cubicBezTo>
                  <a:cubicBezTo>
                    <a:pt x="3568832" y="2248576"/>
                    <a:pt x="3522583" y="2247380"/>
                    <a:pt x="3485100" y="2266121"/>
                  </a:cubicBezTo>
                  <a:cubicBezTo>
                    <a:pt x="3458595" y="2279373"/>
                    <a:pt x="3434175" y="2298081"/>
                    <a:pt x="3405586" y="2305878"/>
                  </a:cubicBezTo>
                  <a:cubicBezTo>
                    <a:pt x="3329932" y="2326511"/>
                    <a:pt x="3038376" y="2343299"/>
                    <a:pt x="3008021" y="2345634"/>
                  </a:cubicBezTo>
                  <a:cubicBezTo>
                    <a:pt x="2988143" y="2352260"/>
                    <a:pt x="2964748" y="2352423"/>
                    <a:pt x="2948386" y="2365513"/>
                  </a:cubicBezTo>
                  <a:cubicBezTo>
                    <a:pt x="2892304" y="2410380"/>
                    <a:pt x="2902384" y="2483074"/>
                    <a:pt x="2888752" y="2544417"/>
                  </a:cubicBezTo>
                  <a:cubicBezTo>
                    <a:pt x="2884206" y="2564872"/>
                    <a:pt x="2873955" y="2583724"/>
                    <a:pt x="2868873" y="2604052"/>
                  </a:cubicBezTo>
                  <a:cubicBezTo>
                    <a:pt x="2860678" y="2636830"/>
                    <a:pt x="2855621" y="2670313"/>
                    <a:pt x="2848995" y="2703443"/>
                  </a:cubicBezTo>
                  <a:cubicBezTo>
                    <a:pt x="2756606" y="2699044"/>
                    <a:pt x="2463266" y="2701433"/>
                    <a:pt x="2312282" y="2663687"/>
                  </a:cubicBezTo>
                  <a:cubicBezTo>
                    <a:pt x="2271626" y="2653523"/>
                    <a:pt x="2232769" y="2637182"/>
                    <a:pt x="2193013" y="2623930"/>
                  </a:cubicBezTo>
                  <a:lnTo>
                    <a:pt x="2133378" y="2604052"/>
                  </a:lnTo>
                  <a:cubicBezTo>
                    <a:pt x="2056509" y="2552806"/>
                    <a:pt x="2033198" y="2522156"/>
                    <a:pt x="1954473" y="2504661"/>
                  </a:cubicBezTo>
                  <a:cubicBezTo>
                    <a:pt x="1915128" y="2495918"/>
                    <a:pt x="1874960" y="2491408"/>
                    <a:pt x="1835204" y="2484782"/>
                  </a:cubicBezTo>
                  <a:cubicBezTo>
                    <a:pt x="1795447" y="2458278"/>
                    <a:pt x="1749720" y="2439056"/>
                    <a:pt x="1715934" y="2405269"/>
                  </a:cubicBezTo>
                  <a:cubicBezTo>
                    <a:pt x="1664479" y="2353814"/>
                    <a:pt x="1608362" y="2289898"/>
                    <a:pt x="1537030" y="2266121"/>
                  </a:cubicBezTo>
                  <a:lnTo>
                    <a:pt x="1417760" y="2226365"/>
                  </a:lnTo>
                  <a:cubicBezTo>
                    <a:pt x="1378004" y="2232991"/>
                    <a:pt x="1337096" y="2234661"/>
                    <a:pt x="1298491" y="2246243"/>
                  </a:cubicBezTo>
                  <a:cubicBezTo>
                    <a:pt x="1270108" y="2254758"/>
                    <a:pt x="1246215" y="2274327"/>
                    <a:pt x="1218978" y="2286000"/>
                  </a:cubicBezTo>
                  <a:cubicBezTo>
                    <a:pt x="1199719" y="2294254"/>
                    <a:pt x="1179221" y="2299252"/>
                    <a:pt x="1159343" y="2305878"/>
                  </a:cubicBezTo>
                  <a:cubicBezTo>
                    <a:pt x="1046700" y="2299252"/>
                    <a:pt x="932060" y="2308129"/>
                    <a:pt x="821413" y="2286000"/>
                  </a:cubicBezTo>
                  <a:cubicBezTo>
                    <a:pt x="724921" y="2266702"/>
                    <a:pt x="787096" y="2211926"/>
                    <a:pt x="741900" y="2166730"/>
                  </a:cubicBezTo>
                  <a:cubicBezTo>
                    <a:pt x="727084" y="2151914"/>
                    <a:pt x="702143" y="2153478"/>
                    <a:pt x="682265" y="2146852"/>
                  </a:cubicBezTo>
                  <a:cubicBezTo>
                    <a:pt x="675639" y="2126974"/>
                    <a:pt x="672562" y="2105534"/>
                    <a:pt x="662386" y="2087217"/>
                  </a:cubicBezTo>
                  <a:cubicBezTo>
                    <a:pt x="639181" y="2045449"/>
                    <a:pt x="582873" y="1967948"/>
                    <a:pt x="582873" y="1967948"/>
                  </a:cubicBezTo>
                  <a:cubicBezTo>
                    <a:pt x="576247" y="1941443"/>
                    <a:pt x="550777" y="1912870"/>
                    <a:pt x="562995" y="1888434"/>
                  </a:cubicBezTo>
                  <a:cubicBezTo>
                    <a:pt x="576247" y="1861930"/>
                    <a:pt x="612899" y="1849862"/>
                    <a:pt x="642508" y="1848678"/>
                  </a:cubicBezTo>
                  <a:lnTo>
                    <a:pt x="1059952" y="1868556"/>
                  </a:lnTo>
                  <a:cubicBezTo>
                    <a:pt x="1215162" y="1894424"/>
                    <a:pt x="1489670" y="1948802"/>
                    <a:pt x="1596665" y="1868556"/>
                  </a:cubicBezTo>
                  <a:cubicBezTo>
                    <a:pt x="1671066" y="1812755"/>
                    <a:pt x="1596961" y="1681048"/>
                    <a:pt x="1576786" y="1590261"/>
                  </a:cubicBezTo>
                  <a:cubicBezTo>
                    <a:pt x="1569599" y="1557920"/>
                    <a:pt x="1539315" y="1535374"/>
                    <a:pt x="1517152" y="1510748"/>
                  </a:cubicBezTo>
                  <a:cubicBezTo>
                    <a:pt x="1415031" y="1397280"/>
                    <a:pt x="1430198" y="1413022"/>
                    <a:pt x="1338247" y="1351721"/>
                  </a:cubicBezTo>
                  <a:cubicBezTo>
                    <a:pt x="1285238" y="1358347"/>
                    <a:pt x="1229426" y="1353344"/>
                    <a:pt x="1179221" y="1371600"/>
                  </a:cubicBezTo>
                  <a:cubicBezTo>
                    <a:pt x="1082017" y="1406947"/>
                    <a:pt x="1145434" y="1433711"/>
                    <a:pt x="1099708" y="1490869"/>
                  </a:cubicBezTo>
                  <a:cubicBezTo>
                    <a:pt x="1084784" y="1509525"/>
                    <a:pt x="1059951" y="1517374"/>
                    <a:pt x="1040073" y="1530626"/>
                  </a:cubicBezTo>
                  <a:cubicBezTo>
                    <a:pt x="1026821" y="1550504"/>
                    <a:pt x="1017210" y="1573368"/>
                    <a:pt x="1000317" y="1590261"/>
                  </a:cubicBezTo>
                  <a:cubicBezTo>
                    <a:pt x="930462" y="1660116"/>
                    <a:pt x="907919" y="1625337"/>
                    <a:pt x="801534" y="1610139"/>
                  </a:cubicBezTo>
                  <a:cubicBezTo>
                    <a:pt x="781656" y="1596887"/>
                    <a:pt x="763731" y="1580085"/>
                    <a:pt x="741900" y="1570382"/>
                  </a:cubicBezTo>
                  <a:cubicBezTo>
                    <a:pt x="703605" y="1553362"/>
                    <a:pt x="622630" y="1530626"/>
                    <a:pt x="622630" y="1530626"/>
                  </a:cubicBezTo>
                  <a:cubicBezTo>
                    <a:pt x="582873" y="1504122"/>
                    <a:pt x="548689" y="1466224"/>
                    <a:pt x="503360" y="1451113"/>
                  </a:cubicBezTo>
                  <a:cubicBezTo>
                    <a:pt x="423742" y="1424572"/>
                    <a:pt x="344197" y="1403238"/>
                    <a:pt x="284700" y="1331843"/>
                  </a:cubicBezTo>
                  <a:cubicBezTo>
                    <a:pt x="158146" y="1179980"/>
                    <a:pt x="225719" y="1244903"/>
                    <a:pt x="85917" y="1133061"/>
                  </a:cubicBezTo>
                  <a:cubicBezTo>
                    <a:pt x="79291" y="1113183"/>
                    <a:pt x="79129" y="1089788"/>
                    <a:pt x="66039" y="1073426"/>
                  </a:cubicBezTo>
                  <a:cubicBezTo>
                    <a:pt x="51115" y="1054770"/>
                    <a:pt x="11089" y="1057096"/>
                    <a:pt x="6404" y="1033669"/>
                  </a:cubicBezTo>
                  <a:cubicBezTo>
                    <a:pt x="-12945" y="936926"/>
                    <a:pt x="10985" y="864962"/>
                    <a:pt x="85917" y="815008"/>
                  </a:cubicBezTo>
                  <a:cubicBezTo>
                    <a:pt x="103351" y="803385"/>
                    <a:pt x="125674" y="801756"/>
                    <a:pt x="145552" y="795130"/>
                  </a:cubicBezTo>
                  <a:cubicBezTo>
                    <a:pt x="178405" y="798780"/>
                    <a:pt x="325810" y="802508"/>
                    <a:pt x="384091" y="834887"/>
                  </a:cubicBezTo>
                  <a:cubicBezTo>
                    <a:pt x="425859" y="858092"/>
                    <a:pt x="463604" y="887896"/>
                    <a:pt x="503360" y="914400"/>
                  </a:cubicBezTo>
                  <a:cubicBezTo>
                    <a:pt x="528016" y="930837"/>
                    <a:pt x="556369" y="940904"/>
                    <a:pt x="582873" y="954156"/>
                  </a:cubicBezTo>
                  <a:cubicBezTo>
                    <a:pt x="723097" y="1094380"/>
                    <a:pt x="676998" y="1123715"/>
                    <a:pt x="741900" y="993913"/>
                  </a:cubicBezTo>
                  <a:cubicBezTo>
                    <a:pt x="722022" y="894522"/>
                    <a:pt x="705742" y="794342"/>
                    <a:pt x="682265" y="695739"/>
                  </a:cubicBezTo>
                  <a:cubicBezTo>
                    <a:pt x="655565" y="583600"/>
                    <a:pt x="668559" y="602520"/>
                    <a:pt x="622630" y="556591"/>
                  </a:cubicBezTo>
                </a:path>
              </a:pathLst>
            </a:custGeom>
            <a:solidFill>
              <a:srgbClr val="095F55"/>
            </a:solidFill>
            <a:ln w="12700" cap="flat">
              <a:solidFill>
                <a:srgbClr val="07453E"/>
              </a:solidFill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13" name="Freeform 49">
              <a:extLst>
                <a:ext uri="{FF2B5EF4-FFF2-40B4-BE49-F238E27FC236}">
                  <a16:creationId xmlns:a16="http://schemas.microsoft.com/office/drawing/2014/main" id="{C31C6976-774C-9AB2-BA01-14AA61FD4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6593" y="8008690"/>
              <a:ext cx="149222" cy="138113"/>
            </a:xfrm>
            <a:custGeom>
              <a:avLst/>
              <a:gdLst>
                <a:gd name="T0" fmla="*/ 2147483647 w 174"/>
                <a:gd name="T1" fmla="*/ 2147483647 h 204"/>
                <a:gd name="T2" fmla="*/ 0 w 174"/>
                <a:gd name="T3" fmla="*/ 2147483647 h 204"/>
                <a:gd name="T4" fmla="*/ 2147483647 w 174"/>
                <a:gd name="T5" fmla="*/ 2147483647 h 204"/>
                <a:gd name="T6" fmla="*/ 2147483647 w 174"/>
                <a:gd name="T7" fmla="*/ 0 h 204"/>
                <a:gd name="T8" fmla="*/ 2147483647 w 174"/>
                <a:gd name="T9" fmla="*/ 2147483647 h 204"/>
                <a:gd name="T10" fmla="*/ 2147483647 w 174"/>
                <a:gd name="T11" fmla="*/ 2147483647 h 204"/>
                <a:gd name="T12" fmla="*/ 2147483647 w 174"/>
                <a:gd name="T13" fmla="*/ 2147483647 h 204"/>
                <a:gd name="T14" fmla="*/ 2147483647 w 174"/>
                <a:gd name="T15" fmla="*/ 2147483647 h 204"/>
                <a:gd name="T16" fmla="*/ 2147483647 w 174"/>
                <a:gd name="T17" fmla="*/ 2147483647 h 204"/>
                <a:gd name="T18" fmla="*/ 2147483647 w 174"/>
                <a:gd name="T19" fmla="*/ 2147483647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4"/>
                <a:gd name="T31" fmla="*/ 0 h 204"/>
                <a:gd name="T32" fmla="*/ 174 w 174"/>
                <a:gd name="T33" fmla="*/ 204 h 2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4" h="204">
                  <a:moveTo>
                    <a:pt x="38" y="204"/>
                  </a:moveTo>
                  <a:lnTo>
                    <a:pt x="0" y="134"/>
                  </a:lnTo>
                  <a:lnTo>
                    <a:pt x="18" y="28"/>
                  </a:lnTo>
                  <a:lnTo>
                    <a:pt x="54" y="0"/>
                  </a:lnTo>
                  <a:lnTo>
                    <a:pt x="100" y="4"/>
                  </a:lnTo>
                  <a:lnTo>
                    <a:pt x="166" y="72"/>
                  </a:lnTo>
                  <a:lnTo>
                    <a:pt x="174" y="124"/>
                  </a:lnTo>
                  <a:lnTo>
                    <a:pt x="145" y="185"/>
                  </a:lnTo>
                  <a:lnTo>
                    <a:pt x="85" y="177"/>
                  </a:lnTo>
                  <a:lnTo>
                    <a:pt x="38" y="204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4" name="Freeform 50">
              <a:extLst>
                <a:ext uri="{FF2B5EF4-FFF2-40B4-BE49-F238E27FC236}">
                  <a16:creationId xmlns:a16="http://schemas.microsoft.com/office/drawing/2014/main" id="{ACF78D00-D4FC-2B15-23F4-DC062C813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7241" y="9218371"/>
              <a:ext cx="279395" cy="134938"/>
            </a:xfrm>
            <a:custGeom>
              <a:avLst/>
              <a:gdLst>
                <a:gd name="T0" fmla="*/ 2147483647 w 318"/>
                <a:gd name="T1" fmla="*/ 2147483647 h 201"/>
                <a:gd name="T2" fmla="*/ 2147483647 w 318"/>
                <a:gd name="T3" fmla="*/ 2147483647 h 201"/>
                <a:gd name="T4" fmla="*/ 2147483647 w 318"/>
                <a:gd name="T5" fmla="*/ 2147483647 h 201"/>
                <a:gd name="T6" fmla="*/ 0 w 318"/>
                <a:gd name="T7" fmla="*/ 2147483647 h 201"/>
                <a:gd name="T8" fmla="*/ 2147483647 w 318"/>
                <a:gd name="T9" fmla="*/ 2147483647 h 201"/>
                <a:gd name="T10" fmla="*/ 2147483647 w 318"/>
                <a:gd name="T11" fmla="*/ 0 h 201"/>
                <a:gd name="T12" fmla="*/ 2147483647 w 318"/>
                <a:gd name="T13" fmla="*/ 2147483647 h 201"/>
                <a:gd name="T14" fmla="*/ 2147483647 w 318"/>
                <a:gd name="T15" fmla="*/ 2147483647 h 201"/>
                <a:gd name="T16" fmla="*/ 2147483647 w 318"/>
                <a:gd name="T17" fmla="*/ 2147483647 h 201"/>
                <a:gd name="T18" fmla="*/ 2147483647 w 318"/>
                <a:gd name="T19" fmla="*/ 2147483647 h 201"/>
                <a:gd name="T20" fmla="*/ 2147483647 w 318"/>
                <a:gd name="T21" fmla="*/ 2147483647 h 201"/>
                <a:gd name="T22" fmla="*/ 2147483647 w 318"/>
                <a:gd name="T23" fmla="*/ 2147483647 h 201"/>
                <a:gd name="T24" fmla="*/ 2147483647 w 318"/>
                <a:gd name="T25" fmla="*/ 2147483647 h 201"/>
                <a:gd name="T26" fmla="*/ 2147483647 w 318"/>
                <a:gd name="T27" fmla="*/ 2147483647 h 201"/>
                <a:gd name="T28" fmla="*/ 2147483647 w 318"/>
                <a:gd name="T29" fmla="*/ 2147483647 h 2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8"/>
                <a:gd name="T46" fmla="*/ 0 h 201"/>
                <a:gd name="T47" fmla="*/ 318 w 318"/>
                <a:gd name="T48" fmla="*/ 201 h 20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8" h="201">
                  <a:moveTo>
                    <a:pt x="143" y="201"/>
                  </a:moveTo>
                  <a:lnTo>
                    <a:pt x="61" y="150"/>
                  </a:lnTo>
                  <a:lnTo>
                    <a:pt x="44" y="99"/>
                  </a:lnTo>
                  <a:lnTo>
                    <a:pt x="0" y="78"/>
                  </a:lnTo>
                  <a:lnTo>
                    <a:pt x="21" y="34"/>
                  </a:lnTo>
                  <a:lnTo>
                    <a:pt x="68" y="0"/>
                  </a:lnTo>
                  <a:lnTo>
                    <a:pt x="95" y="37"/>
                  </a:lnTo>
                  <a:lnTo>
                    <a:pt x="170" y="28"/>
                  </a:lnTo>
                  <a:lnTo>
                    <a:pt x="213" y="74"/>
                  </a:lnTo>
                  <a:lnTo>
                    <a:pt x="318" y="54"/>
                  </a:lnTo>
                  <a:lnTo>
                    <a:pt x="305" y="127"/>
                  </a:lnTo>
                  <a:lnTo>
                    <a:pt x="269" y="144"/>
                  </a:lnTo>
                  <a:lnTo>
                    <a:pt x="239" y="178"/>
                  </a:lnTo>
                  <a:lnTo>
                    <a:pt x="196" y="159"/>
                  </a:lnTo>
                  <a:lnTo>
                    <a:pt x="143" y="201"/>
                  </a:lnTo>
                  <a:close/>
                </a:path>
              </a:pathLst>
            </a:custGeom>
            <a:solidFill>
              <a:srgbClr val="0E9081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5" name="Freeform 51">
              <a:extLst>
                <a:ext uri="{FF2B5EF4-FFF2-40B4-BE49-F238E27FC236}">
                  <a16:creationId xmlns:a16="http://schemas.microsoft.com/office/drawing/2014/main" id="{657E1C3D-9BD2-6DE9-DE40-D6703F2EC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6495" y="10083562"/>
              <a:ext cx="284158" cy="161926"/>
            </a:xfrm>
            <a:custGeom>
              <a:avLst/>
              <a:gdLst>
                <a:gd name="T0" fmla="*/ 2147483647 w 325"/>
                <a:gd name="T1" fmla="*/ 2147483647 h 241"/>
                <a:gd name="T2" fmla="*/ 2147483647 w 325"/>
                <a:gd name="T3" fmla="*/ 2147483647 h 241"/>
                <a:gd name="T4" fmla="*/ 0 w 325"/>
                <a:gd name="T5" fmla="*/ 2147483647 h 241"/>
                <a:gd name="T6" fmla="*/ 2147483647 w 325"/>
                <a:gd name="T7" fmla="*/ 2147483647 h 241"/>
                <a:gd name="T8" fmla="*/ 2147483647 w 325"/>
                <a:gd name="T9" fmla="*/ 2147483647 h 241"/>
                <a:gd name="T10" fmla="*/ 2147483647 w 325"/>
                <a:gd name="T11" fmla="*/ 0 h 241"/>
                <a:gd name="T12" fmla="*/ 2147483647 w 325"/>
                <a:gd name="T13" fmla="*/ 2147483647 h 241"/>
                <a:gd name="T14" fmla="*/ 2147483647 w 325"/>
                <a:gd name="T15" fmla="*/ 2147483647 h 241"/>
                <a:gd name="T16" fmla="*/ 2147483647 w 325"/>
                <a:gd name="T17" fmla="*/ 2147483647 h 241"/>
                <a:gd name="T18" fmla="*/ 2147483647 w 325"/>
                <a:gd name="T19" fmla="*/ 2147483647 h 241"/>
                <a:gd name="T20" fmla="*/ 2147483647 w 325"/>
                <a:gd name="T21" fmla="*/ 2147483647 h 241"/>
                <a:gd name="T22" fmla="*/ 2147483647 w 325"/>
                <a:gd name="T23" fmla="*/ 2147483647 h 241"/>
                <a:gd name="T24" fmla="*/ 2147483647 w 325"/>
                <a:gd name="T25" fmla="*/ 2147483647 h 2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5"/>
                <a:gd name="T40" fmla="*/ 0 h 241"/>
                <a:gd name="T41" fmla="*/ 325 w 325"/>
                <a:gd name="T42" fmla="*/ 241 h 2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5" h="241">
                  <a:moveTo>
                    <a:pt x="159" y="189"/>
                  </a:moveTo>
                  <a:lnTo>
                    <a:pt x="75" y="222"/>
                  </a:lnTo>
                  <a:lnTo>
                    <a:pt x="0" y="210"/>
                  </a:lnTo>
                  <a:lnTo>
                    <a:pt x="25" y="115"/>
                  </a:lnTo>
                  <a:lnTo>
                    <a:pt x="90" y="64"/>
                  </a:lnTo>
                  <a:lnTo>
                    <a:pt x="129" y="0"/>
                  </a:lnTo>
                  <a:lnTo>
                    <a:pt x="211" y="38"/>
                  </a:lnTo>
                  <a:lnTo>
                    <a:pt x="283" y="60"/>
                  </a:lnTo>
                  <a:lnTo>
                    <a:pt x="325" y="158"/>
                  </a:lnTo>
                  <a:lnTo>
                    <a:pt x="259" y="167"/>
                  </a:lnTo>
                  <a:lnTo>
                    <a:pt x="251" y="241"/>
                  </a:lnTo>
                  <a:lnTo>
                    <a:pt x="232" y="206"/>
                  </a:lnTo>
                  <a:lnTo>
                    <a:pt x="159" y="189"/>
                  </a:lnTo>
                  <a:close/>
                </a:path>
              </a:pathLst>
            </a:custGeom>
            <a:solidFill>
              <a:srgbClr val="095F55"/>
            </a:solidFill>
            <a:ln>
              <a:noFill/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D57DFEB-8FDF-7175-C538-F187931F6EF6}"/>
                </a:ext>
              </a:extLst>
            </p:cNvPr>
            <p:cNvGrpSpPr/>
            <p:nvPr/>
          </p:nvGrpSpPr>
          <p:grpSpPr>
            <a:xfrm>
              <a:off x="10554115" y="683931"/>
              <a:ext cx="3701023" cy="2503441"/>
              <a:chOff x="4891098" y="502459"/>
              <a:chExt cx="1991044" cy="1374526"/>
            </a:xfrm>
            <a:solidFill>
              <a:srgbClr val="095F55"/>
            </a:solidFill>
          </p:grpSpPr>
          <p:sp>
            <p:nvSpPr>
              <p:cNvPr id="17" name="Freeform 20">
                <a:hlinkClick r:id="rId2" action="ppaction://hlinksldjump"/>
                <a:extLst>
                  <a:ext uri="{FF2B5EF4-FFF2-40B4-BE49-F238E27FC236}">
                    <a16:creationId xmlns:a16="http://schemas.microsoft.com/office/drawing/2014/main" id="{0C1E745E-F245-2735-4022-1825661E7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098" y="502459"/>
                <a:ext cx="1991044" cy="1374526"/>
              </a:xfrm>
              <a:custGeom>
                <a:avLst/>
                <a:gdLst>
                  <a:gd name="T0" fmla="*/ 2147483647 w 3304"/>
                  <a:gd name="T1" fmla="*/ 2147483647 h 2952"/>
                  <a:gd name="T2" fmla="*/ 2147483647 w 3304"/>
                  <a:gd name="T3" fmla="*/ 2147483647 h 2952"/>
                  <a:gd name="T4" fmla="*/ 2147483647 w 3304"/>
                  <a:gd name="T5" fmla="*/ 2147483647 h 2952"/>
                  <a:gd name="T6" fmla="*/ 2147483647 w 3304"/>
                  <a:gd name="T7" fmla="*/ 2147483647 h 2952"/>
                  <a:gd name="T8" fmla="*/ 2147483647 w 3304"/>
                  <a:gd name="T9" fmla="*/ 2147483647 h 2952"/>
                  <a:gd name="T10" fmla="*/ 2147483647 w 3304"/>
                  <a:gd name="T11" fmla="*/ 2147483647 h 2952"/>
                  <a:gd name="T12" fmla="*/ 2147483647 w 3304"/>
                  <a:gd name="T13" fmla="*/ 2147483647 h 2952"/>
                  <a:gd name="T14" fmla="*/ 2147483647 w 3304"/>
                  <a:gd name="T15" fmla="*/ 2147483647 h 2952"/>
                  <a:gd name="T16" fmla="*/ 2147483647 w 3304"/>
                  <a:gd name="T17" fmla="*/ 2147483647 h 2952"/>
                  <a:gd name="T18" fmla="*/ 2147483647 w 3304"/>
                  <a:gd name="T19" fmla="*/ 2147483647 h 2952"/>
                  <a:gd name="T20" fmla="*/ 2147483647 w 3304"/>
                  <a:gd name="T21" fmla="*/ 2147483647 h 2952"/>
                  <a:gd name="T22" fmla="*/ 2147483647 w 3304"/>
                  <a:gd name="T23" fmla="*/ 2147483647 h 2952"/>
                  <a:gd name="T24" fmla="*/ 2147483647 w 3304"/>
                  <a:gd name="T25" fmla="*/ 2147483647 h 2952"/>
                  <a:gd name="T26" fmla="*/ 2147483647 w 3304"/>
                  <a:gd name="T27" fmla="*/ 2147483647 h 2952"/>
                  <a:gd name="T28" fmla="*/ 2147483647 w 3304"/>
                  <a:gd name="T29" fmla="*/ 2147483647 h 2952"/>
                  <a:gd name="T30" fmla="*/ 2147483647 w 3304"/>
                  <a:gd name="T31" fmla="*/ 2147483647 h 2952"/>
                  <a:gd name="T32" fmla="*/ 2147483647 w 3304"/>
                  <a:gd name="T33" fmla="*/ 2147483647 h 2952"/>
                  <a:gd name="T34" fmla="*/ 2147483647 w 3304"/>
                  <a:gd name="T35" fmla="*/ 2147483647 h 2952"/>
                  <a:gd name="T36" fmla="*/ 2147483647 w 3304"/>
                  <a:gd name="T37" fmla="*/ 2147483647 h 2952"/>
                  <a:gd name="T38" fmla="*/ 2147483647 w 3304"/>
                  <a:gd name="T39" fmla="*/ 2147483647 h 2952"/>
                  <a:gd name="T40" fmla="*/ 2147483647 w 3304"/>
                  <a:gd name="T41" fmla="*/ 2147483647 h 2952"/>
                  <a:gd name="T42" fmla="*/ 2147483647 w 3304"/>
                  <a:gd name="T43" fmla="*/ 2147483647 h 2952"/>
                  <a:gd name="T44" fmla="*/ 2147483647 w 3304"/>
                  <a:gd name="T45" fmla="*/ 2147483647 h 2952"/>
                  <a:gd name="T46" fmla="*/ 2147483647 w 3304"/>
                  <a:gd name="T47" fmla="*/ 2147483647 h 2952"/>
                  <a:gd name="T48" fmla="*/ 2147483647 w 3304"/>
                  <a:gd name="T49" fmla="*/ 2147483647 h 2952"/>
                  <a:gd name="T50" fmla="*/ 2147483647 w 3304"/>
                  <a:gd name="T51" fmla="*/ 2147483647 h 2952"/>
                  <a:gd name="T52" fmla="*/ 2147483647 w 3304"/>
                  <a:gd name="T53" fmla="*/ 2147483647 h 2952"/>
                  <a:gd name="T54" fmla="*/ 2147483647 w 3304"/>
                  <a:gd name="T55" fmla="*/ 2147483647 h 2952"/>
                  <a:gd name="T56" fmla="*/ 2147483647 w 3304"/>
                  <a:gd name="T57" fmla="*/ 2147483647 h 2952"/>
                  <a:gd name="T58" fmla="*/ 2147483647 w 3304"/>
                  <a:gd name="T59" fmla="*/ 2147483647 h 2952"/>
                  <a:gd name="T60" fmla="*/ 2147483647 w 3304"/>
                  <a:gd name="T61" fmla="*/ 2147483647 h 2952"/>
                  <a:gd name="T62" fmla="*/ 2147483647 w 3304"/>
                  <a:gd name="T63" fmla="*/ 2147483647 h 2952"/>
                  <a:gd name="T64" fmla="*/ 2147483647 w 3304"/>
                  <a:gd name="T65" fmla="*/ 2147483647 h 2952"/>
                  <a:gd name="T66" fmla="*/ 2147483647 w 3304"/>
                  <a:gd name="T67" fmla="*/ 2147483647 h 2952"/>
                  <a:gd name="T68" fmla="*/ 2147483647 w 3304"/>
                  <a:gd name="T69" fmla="*/ 2147483647 h 2952"/>
                  <a:gd name="T70" fmla="*/ 2147483647 w 3304"/>
                  <a:gd name="T71" fmla="*/ 2147483647 h 2952"/>
                  <a:gd name="T72" fmla="*/ 2147483647 w 3304"/>
                  <a:gd name="T73" fmla="*/ 2147483647 h 2952"/>
                  <a:gd name="T74" fmla="*/ 2147483647 w 3304"/>
                  <a:gd name="T75" fmla="*/ 2147483647 h 2952"/>
                  <a:gd name="T76" fmla="*/ 2147483647 w 3304"/>
                  <a:gd name="T77" fmla="*/ 2147483647 h 2952"/>
                  <a:gd name="T78" fmla="*/ 2147483647 w 3304"/>
                  <a:gd name="T79" fmla="*/ 2147483647 h 2952"/>
                  <a:gd name="T80" fmla="*/ 2147483647 w 3304"/>
                  <a:gd name="T81" fmla="*/ 2147483647 h 2952"/>
                  <a:gd name="T82" fmla="*/ 2147483647 w 3304"/>
                  <a:gd name="T83" fmla="*/ 2147483647 h 2952"/>
                  <a:gd name="T84" fmla="*/ 2147483647 w 3304"/>
                  <a:gd name="T85" fmla="*/ 2147483647 h 2952"/>
                  <a:gd name="T86" fmla="*/ 2147483647 w 3304"/>
                  <a:gd name="T87" fmla="*/ 2147483647 h 2952"/>
                  <a:gd name="T88" fmla="*/ 2147483647 w 3304"/>
                  <a:gd name="T89" fmla="*/ 2147483647 h 2952"/>
                  <a:gd name="T90" fmla="*/ 2147483647 w 3304"/>
                  <a:gd name="T91" fmla="*/ 2147483647 h 2952"/>
                  <a:gd name="T92" fmla="*/ 2147483647 w 3304"/>
                  <a:gd name="T93" fmla="*/ 2147483647 h 2952"/>
                  <a:gd name="T94" fmla="*/ 2147483647 w 3304"/>
                  <a:gd name="T95" fmla="*/ 2147483647 h 2952"/>
                  <a:gd name="T96" fmla="*/ 2147483647 w 3304"/>
                  <a:gd name="T97" fmla="*/ 2147483647 h 2952"/>
                  <a:gd name="T98" fmla="*/ 2147483647 w 3304"/>
                  <a:gd name="T99" fmla="*/ 2147483647 h 2952"/>
                  <a:gd name="T100" fmla="*/ 2147483647 w 3304"/>
                  <a:gd name="T101" fmla="*/ 2147483647 h 2952"/>
                  <a:gd name="T102" fmla="*/ 2147483647 w 3304"/>
                  <a:gd name="T103" fmla="*/ 2147483647 h 2952"/>
                  <a:gd name="T104" fmla="*/ 2147483647 w 3304"/>
                  <a:gd name="T105" fmla="*/ 2147483647 h 2952"/>
                  <a:gd name="T106" fmla="*/ 2147483647 w 3304"/>
                  <a:gd name="T107" fmla="*/ 2147483647 h 2952"/>
                  <a:gd name="T108" fmla="*/ 2147483647 w 3304"/>
                  <a:gd name="T109" fmla="*/ 2147483647 h 2952"/>
                  <a:gd name="T110" fmla="*/ 2147483647 w 3304"/>
                  <a:gd name="T111" fmla="*/ 2147483647 h 29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304"/>
                  <a:gd name="T169" fmla="*/ 0 h 2952"/>
                  <a:gd name="T170" fmla="*/ 3304 w 3304"/>
                  <a:gd name="T171" fmla="*/ 2952 h 29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304" h="2952">
                    <a:moveTo>
                      <a:pt x="793" y="1055"/>
                    </a:moveTo>
                    <a:lnTo>
                      <a:pt x="840" y="1096"/>
                    </a:lnTo>
                    <a:lnTo>
                      <a:pt x="872" y="1136"/>
                    </a:lnTo>
                    <a:lnTo>
                      <a:pt x="896" y="1064"/>
                    </a:lnTo>
                    <a:lnTo>
                      <a:pt x="888" y="992"/>
                    </a:lnTo>
                    <a:lnTo>
                      <a:pt x="936" y="904"/>
                    </a:lnTo>
                    <a:lnTo>
                      <a:pt x="888" y="840"/>
                    </a:lnTo>
                    <a:lnTo>
                      <a:pt x="880" y="776"/>
                    </a:lnTo>
                    <a:lnTo>
                      <a:pt x="928" y="720"/>
                    </a:lnTo>
                    <a:lnTo>
                      <a:pt x="1016" y="704"/>
                    </a:lnTo>
                    <a:lnTo>
                      <a:pt x="1072" y="720"/>
                    </a:lnTo>
                    <a:lnTo>
                      <a:pt x="1160" y="712"/>
                    </a:lnTo>
                    <a:lnTo>
                      <a:pt x="1216" y="744"/>
                    </a:lnTo>
                    <a:lnTo>
                      <a:pt x="1256" y="784"/>
                    </a:lnTo>
                    <a:lnTo>
                      <a:pt x="1288" y="696"/>
                    </a:lnTo>
                    <a:lnTo>
                      <a:pt x="1344" y="640"/>
                    </a:lnTo>
                    <a:lnTo>
                      <a:pt x="1400" y="600"/>
                    </a:lnTo>
                    <a:lnTo>
                      <a:pt x="1408" y="544"/>
                    </a:lnTo>
                    <a:lnTo>
                      <a:pt x="1448" y="488"/>
                    </a:lnTo>
                    <a:lnTo>
                      <a:pt x="1528" y="480"/>
                    </a:lnTo>
                    <a:lnTo>
                      <a:pt x="1528" y="528"/>
                    </a:lnTo>
                    <a:lnTo>
                      <a:pt x="1512" y="584"/>
                    </a:lnTo>
                    <a:lnTo>
                      <a:pt x="1568" y="608"/>
                    </a:lnTo>
                    <a:lnTo>
                      <a:pt x="1616" y="656"/>
                    </a:lnTo>
                    <a:lnTo>
                      <a:pt x="1632" y="712"/>
                    </a:lnTo>
                    <a:lnTo>
                      <a:pt x="1648" y="784"/>
                    </a:lnTo>
                    <a:lnTo>
                      <a:pt x="1688" y="744"/>
                    </a:lnTo>
                    <a:lnTo>
                      <a:pt x="1736" y="672"/>
                    </a:lnTo>
                    <a:lnTo>
                      <a:pt x="1712" y="616"/>
                    </a:lnTo>
                    <a:lnTo>
                      <a:pt x="1696" y="536"/>
                    </a:lnTo>
                    <a:lnTo>
                      <a:pt x="1728" y="448"/>
                    </a:lnTo>
                    <a:lnTo>
                      <a:pt x="1816" y="384"/>
                    </a:lnTo>
                    <a:lnTo>
                      <a:pt x="1912" y="368"/>
                    </a:lnTo>
                    <a:lnTo>
                      <a:pt x="2056" y="384"/>
                    </a:lnTo>
                    <a:lnTo>
                      <a:pt x="2104" y="416"/>
                    </a:lnTo>
                    <a:lnTo>
                      <a:pt x="2104" y="464"/>
                    </a:lnTo>
                    <a:lnTo>
                      <a:pt x="2120" y="512"/>
                    </a:lnTo>
                    <a:lnTo>
                      <a:pt x="2152" y="584"/>
                    </a:lnTo>
                    <a:lnTo>
                      <a:pt x="2224" y="624"/>
                    </a:lnTo>
                    <a:lnTo>
                      <a:pt x="2232" y="704"/>
                    </a:lnTo>
                    <a:lnTo>
                      <a:pt x="2224" y="792"/>
                    </a:lnTo>
                    <a:lnTo>
                      <a:pt x="2240" y="840"/>
                    </a:lnTo>
                    <a:lnTo>
                      <a:pt x="2168" y="936"/>
                    </a:lnTo>
                    <a:lnTo>
                      <a:pt x="2152" y="992"/>
                    </a:lnTo>
                    <a:lnTo>
                      <a:pt x="2144" y="1048"/>
                    </a:lnTo>
                    <a:lnTo>
                      <a:pt x="2144" y="1128"/>
                    </a:lnTo>
                    <a:lnTo>
                      <a:pt x="2104" y="1160"/>
                    </a:lnTo>
                    <a:lnTo>
                      <a:pt x="2080" y="1232"/>
                    </a:lnTo>
                    <a:lnTo>
                      <a:pt x="2040" y="1264"/>
                    </a:lnTo>
                    <a:lnTo>
                      <a:pt x="2016" y="1312"/>
                    </a:lnTo>
                    <a:lnTo>
                      <a:pt x="2056" y="1328"/>
                    </a:lnTo>
                    <a:lnTo>
                      <a:pt x="2136" y="1312"/>
                    </a:lnTo>
                    <a:lnTo>
                      <a:pt x="2192" y="1272"/>
                    </a:lnTo>
                    <a:lnTo>
                      <a:pt x="2216" y="1168"/>
                    </a:lnTo>
                    <a:lnTo>
                      <a:pt x="2288" y="1128"/>
                    </a:lnTo>
                    <a:lnTo>
                      <a:pt x="2360" y="1104"/>
                    </a:lnTo>
                    <a:lnTo>
                      <a:pt x="2400" y="1008"/>
                    </a:lnTo>
                    <a:lnTo>
                      <a:pt x="2400" y="912"/>
                    </a:lnTo>
                    <a:lnTo>
                      <a:pt x="2416" y="832"/>
                    </a:lnTo>
                    <a:lnTo>
                      <a:pt x="2416" y="752"/>
                    </a:lnTo>
                    <a:lnTo>
                      <a:pt x="2408" y="680"/>
                    </a:lnTo>
                    <a:lnTo>
                      <a:pt x="2360" y="592"/>
                    </a:lnTo>
                    <a:lnTo>
                      <a:pt x="2328" y="520"/>
                    </a:lnTo>
                    <a:lnTo>
                      <a:pt x="2304" y="432"/>
                    </a:lnTo>
                    <a:lnTo>
                      <a:pt x="2328" y="352"/>
                    </a:lnTo>
                    <a:lnTo>
                      <a:pt x="2392" y="304"/>
                    </a:lnTo>
                    <a:lnTo>
                      <a:pt x="2480" y="296"/>
                    </a:lnTo>
                    <a:lnTo>
                      <a:pt x="2552" y="248"/>
                    </a:lnTo>
                    <a:lnTo>
                      <a:pt x="2600" y="288"/>
                    </a:lnTo>
                    <a:lnTo>
                      <a:pt x="2672" y="344"/>
                    </a:lnTo>
                    <a:lnTo>
                      <a:pt x="2736" y="272"/>
                    </a:lnTo>
                    <a:lnTo>
                      <a:pt x="2696" y="208"/>
                    </a:lnTo>
                    <a:lnTo>
                      <a:pt x="2616" y="128"/>
                    </a:lnTo>
                    <a:lnTo>
                      <a:pt x="2544" y="48"/>
                    </a:lnTo>
                    <a:lnTo>
                      <a:pt x="2552" y="8"/>
                    </a:lnTo>
                    <a:lnTo>
                      <a:pt x="2632" y="8"/>
                    </a:lnTo>
                    <a:lnTo>
                      <a:pt x="2704" y="0"/>
                    </a:lnTo>
                    <a:lnTo>
                      <a:pt x="2792" y="32"/>
                    </a:lnTo>
                    <a:lnTo>
                      <a:pt x="2888" y="112"/>
                    </a:lnTo>
                    <a:lnTo>
                      <a:pt x="2952" y="168"/>
                    </a:lnTo>
                    <a:lnTo>
                      <a:pt x="3016" y="216"/>
                    </a:lnTo>
                    <a:lnTo>
                      <a:pt x="3120" y="280"/>
                    </a:lnTo>
                    <a:lnTo>
                      <a:pt x="3192" y="280"/>
                    </a:lnTo>
                    <a:lnTo>
                      <a:pt x="3256" y="312"/>
                    </a:lnTo>
                    <a:lnTo>
                      <a:pt x="3296" y="368"/>
                    </a:lnTo>
                    <a:lnTo>
                      <a:pt x="3304" y="448"/>
                    </a:lnTo>
                    <a:lnTo>
                      <a:pt x="3264" y="552"/>
                    </a:lnTo>
                    <a:lnTo>
                      <a:pt x="3176" y="584"/>
                    </a:lnTo>
                    <a:lnTo>
                      <a:pt x="3088" y="616"/>
                    </a:lnTo>
                    <a:lnTo>
                      <a:pt x="3008" y="648"/>
                    </a:lnTo>
                    <a:lnTo>
                      <a:pt x="2976" y="728"/>
                    </a:lnTo>
                    <a:lnTo>
                      <a:pt x="2864" y="800"/>
                    </a:lnTo>
                    <a:lnTo>
                      <a:pt x="2824" y="888"/>
                    </a:lnTo>
                    <a:lnTo>
                      <a:pt x="2810" y="928"/>
                    </a:lnTo>
                    <a:lnTo>
                      <a:pt x="2848" y="960"/>
                    </a:lnTo>
                    <a:lnTo>
                      <a:pt x="2712" y="992"/>
                    </a:lnTo>
                    <a:lnTo>
                      <a:pt x="2608" y="1040"/>
                    </a:lnTo>
                    <a:lnTo>
                      <a:pt x="2528" y="1096"/>
                    </a:lnTo>
                    <a:lnTo>
                      <a:pt x="2504" y="1176"/>
                    </a:lnTo>
                    <a:lnTo>
                      <a:pt x="2472" y="1264"/>
                    </a:lnTo>
                    <a:lnTo>
                      <a:pt x="2520" y="1336"/>
                    </a:lnTo>
                    <a:lnTo>
                      <a:pt x="2552" y="1392"/>
                    </a:lnTo>
                    <a:lnTo>
                      <a:pt x="2552" y="1464"/>
                    </a:lnTo>
                    <a:lnTo>
                      <a:pt x="2472" y="1544"/>
                    </a:lnTo>
                    <a:lnTo>
                      <a:pt x="2432" y="1632"/>
                    </a:lnTo>
                    <a:lnTo>
                      <a:pt x="2424" y="1688"/>
                    </a:lnTo>
                    <a:lnTo>
                      <a:pt x="2352" y="1728"/>
                    </a:lnTo>
                    <a:lnTo>
                      <a:pt x="2328" y="1816"/>
                    </a:lnTo>
                    <a:lnTo>
                      <a:pt x="2328" y="1896"/>
                    </a:lnTo>
                    <a:lnTo>
                      <a:pt x="2296" y="2000"/>
                    </a:lnTo>
                    <a:lnTo>
                      <a:pt x="2176" y="1984"/>
                    </a:lnTo>
                    <a:lnTo>
                      <a:pt x="2128" y="2032"/>
                    </a:lnTo>
                    <a:lnTo>
                      <a:pt x="2072" y="2064"/>
                    </a:lnTo>
                    <a:lnTo>
                      <a:pt x="1976" y="2048"/>
                    </a:lnTo>
                    <a:lnTo>
                      <a:pt x="1864" y="2048"/>
                    </a:lnTo>
                    <a:lnTo>
                      <a:pt x="1784" y="2064"/>
                    </a:lnTo>
                    <a:lnTo>
                      <a:pt x="1744" y="2096"/>
                    </a:lnTo>
                    <a:lnTo>
                      <a:pt x="1728" y="2152"/>
                    </a:lnTo>
                    <a:lnTo>
                      <a:pt x="1664" y="2216"/>
                    </a:lnTo>
                    <a:lnTo>
                      <a:pt x="1664" y="2288"/>
                    </a:lnTo>
                    <a:lnTo>
                      <a:pt x="1696" y="2344"/>
                    </a:lnTo>
                    <a:lnTo>
                      <a:pt x="1768" y="2392"/>
                    </a:lnTo>
                    <a:lnTo>
                      <a:pt x="1824" y="2416"/>
                    </a:lnTo>
                    <a:lnTo>
                      <a:pt x="1888" y="2344"/>
                    </a:lnTo>
                    <a:lnTo>
                      <a:pt x="1944" y="2304"/>
                    </a:lnTo>
                    <a:lnTo>
                      <a:pt x="1992" y="2344"/>
                    </a:lnTo>
                    <a:lnTo>
                      <a:pt x="2008" y="2408"/>
                    </a:lnTo>
                    <a:lnTo>
                      <a:pt x="1928" y="2448"/>
                    </a:lnTo>
                    <a:lnTo>
                      <a:pt x="1872" y="2504"/>
                    </a:lnTo>
                    <a:lnTo>
                      <a:pt x="1808" y="2544"/>
                    </a:lnTo>
                    <a:lnTo>
                      <a:pt x="1792" y="2616"/>
                    </a:lnTo>
                    <a:lnTo>
                      <a:pt x="1712" y="2632"/>
                    </a:lnTo>
                    <a:lnTo>
                      <a:pt x="1656" y="2632"/>
                    </a:lnTo>
                    <a:lnTo>
                      <a:pt x="1576" y="2624"/>
                    </a:lnTo>
                    <a:lnTo>
                      <a:pt x="1496" y="2608"/>
                    </a:lnTo>
                    <a:lnTo>
                      <a:pt x="1416" y="2672"/>
                    </a:lnTo>
                    <a:lnTo>
                      <a:pt x="1416" y="2760"/>
                    </a:lnTo>
                    <a:lnTo>
                      <a:pt x="1412" y="2812"/>
                    </a:lnTo>
                    <a:lnTo>
                      <a:pt x="1360" y="2833"/>
                    </a:lnTo>
                    <a:lnTo>
                      <a:pt x="1304" y="2848"/>
                    </a:lnTo>
                    <a:lnTo>
                      <a:pt x="1268" y="2901"/>
                    </a:lnTo>
                    <a:lnTo>
                      <a:pt x="1176" y="2904"/>
                    </a:lnTo>
                    <a:lnTo>
                      <a:pt x="1072" y="2952"/>
                    </a:lnTo>
                    <a:lnTo>
                      <a:pt x="976" y="2912"/>
                    </a:lnTo>
                    <a:lnTo>
                      <a:pt x="960" y="2880"/>
                    </a:lnTo>
                    <a:lnTo>
                      <a:pt x="920" y="2840"/>
                    </a:lnTo>
                    <a:lnTo>
                      <a:pt x="976" y="2816"/>
                    </a:lnTo>
                    <a:lnTo>
                      <a:pt x="1008" y="2728"/>
                    </a:lnTo>
                    <a:lnTo>
                      <a:pt x="1040" y="2672"/>
                    </a:lnTo>
                    <a:lnTo>
                      <a:pt x="1056" y="2568"/>
                    </a:lnTo>
                    <a:lnTo>
                      <a:pt x="1112" y="2504"/>
                    </a:lnTo>
                    <a:lnTo>
                      <a:pt x="1160" y="2456"/>
                    </a:lnTo>
                    <a:lnTo>
                      <a:pt x="1200" y="2416"/>
                    </a:lnTo>
                    <a:lnTo>
                      <a:pt x="1240" y="2376"/>
                    </a:lnTo>
                    <a:lnTo>
                      <a:pt x="1208" y="2336"/>
                    </a:lnTo>
                    <a:lnTo>
                      <a:pt x="1192" y="2296"/>
                    </a:lnTo>
                    <a:lnTo>
                      <a:pt x="1096" y="2336"/>
                    </a:lnTo>
                    <a:lnTo>
                      <a:pt x="1048" y="2392"/>
                    </a:lnTo>
                    <a:lnTo>
                      <a:pt x="976" y="2432"/>
                    </a:lnTo>
                    <a:lnTo>
                      <a:pt x="896" y="2440"/>
                    </a:lnTo>
                    <a:lnTo>
                      <a:pt x="912" y="2376"/>
                    </a:lnTo>
                    <a:lnTo>
                      <a:pt x="872" y="2344"/>
                    </a:lnTo>
                    <a:lnTo>
                      <a:pt x="808" y="2344"/>
                    </a:lnTo>
                    <a:lnTo>
                      <a:pt x="792" y="2416"/>
                    </a:lnTo>
                    <a:lnTo>
                      <a:pt x="776" y="2464"/>
                    </a:lnTo>
                    <a:lnTo>
                      <a:pt x="752" y="2536"/>
                    </a:lnTo>
                    <a:lnTo>
                      <a:pt x="680" y="2568"/>
                    </a:lnTo>
                    <a:lnTo>
                      <a:pt x="608" y="2544"/>
                    </a:lnTo>
                    <a:lnTo>
                      <a:pt x="608" y="2504"/>
                    </a:lnTo>
                    <a:lnTo>
                      <a:pt x="640" y="2472"/>
                    </a:lnTo>
                    <a:lnTo>
                      <a:pt x="656" y="2440"/>
                    </a:lnTo>
                    <a:lnTo>
                      <a:pt x="624" y="2392"/>
                    </a:lnTo>
                    <a:lnTo>
                      <a:pt x="544" y="2416"/>
                    </a:lnTo>
                    <a:lnTo>
                      <a:pt x="512" y="2368"/>
                    </a:lnTo>
                    <a:lnTo>
                      <a:pt x="448" y="2408"/>
                    </a:lnTo>
                    <a:lnTo>
                      <a:pt x="376" y="2424"/>
                    </a:lnTo>
                    <a:lnTo>
                      <a:pt x="320" y="2392"/>
                    </a:lnTo>
                    <a:lnTo>
                      <a:pt x="248" y="2376"/>
                    </a:lnTo>
                    <a:lnTo>
                      <a:pt x="176" y="2376"/>
                    </a:lnTo>
                    <a:lnTo>
                      <a:pt x="144" y="2304"/>
                    </a:lnTo>
                    <a:lnTo>
                      <a:pt x="112" y="2248"/>
                    </a:lnTo>
                    <a:lnTo>
                      <a:pt x="32" y="2200"/>
                    </a:lnTo>
                    <a:lnTo>
                      <a:pt x="0" y="2144"/>
                    </a:lnTo>
                    <a:lnTo>
                      <a:pt x="40" y="2072"/>
                    </a:lnTo>
                    <a:lnTo>
                      <a:pt x="80" y="2104"/>
                    </a:lnTo>
                    <a:lnTo>
                      <a:pt x="128" y="2048"/>
                    </a:lnTo>
                    <a:lnTo>
                      <a:pt x="200" y="2040"/>
                    </a:lnTo>
                    <a:lnTo>
                      <a:pt x="216" y="1968"/>
                    </a:lnTo>
                    <a:lnTo>
                      <a:pt x="256" y="1904"/>
                    </a:lnTo>
                    <a:lnTo>
                      <a:pt x="312" y="1880"/>
                    </a:lnTo>
                    <a:lnTo>
                      <a:pt x="376" y="1888"/>
                    </a:lnTo>
                    <a:lnTo>
                      <a:pt x="408" y="1936"/>
                    </a:lnTo>
                    <a:lnTo>
                      <a:pt x="448" y="1960"/>
                    </a:lnTo>
                    <a:lnTo>
                      <a:pt x="504" y="1976"/>
                    </a:lnTo>
                    <a:lnTo>
                      <a:pt x="552" y="2008"/>
                    </a:lnTo>
                    <a:lnTo>
                      <a:pt x="584" y="1984"/>
                    </a:lnTo>
                    <a:lnTo>
                      <a:pt x="624" y="1944"/>
                    </a:lnTo>
                    <a:lnTo>
                      <a:pt x="656" y="1872"/>
                    </a:lnTo>
                    <a:lnTo>
                      <a:pt x="608" y="1864"/>
                    </a:lnTo>
                    <a:lnTo>
                      <a:pt x="560" y="1824"/>
                    </a:lnTo>
                    <a:lnTo>
                      <a:pt x="472" y="1776"/>
                    </a:lnTo>
                    <a:lnTo>
                      <a:pt x="472" y="1712"/>
                    </a:lnTo>
                    <a:lnTo>
                      <a:pt x="544" y="1688"/>
                    </a:lnTo>
                    <a:lnTo>
                      <a:pt x="600" y="1680"/>
                    </a:lnTo>
                    <a:lnTo>
                      <a:pt x="672" y="1664"/>
                    </a:lnTo>
                    <a:lnTo>
                      <a:pt x="712" y="1696"/>
                    </a:lnTo>
                    <a:lnTo>
                      <a:pt x="760" y="1712"/>
                    </a:lnTo>
                    <a:lnTo>
                      <a:pt x="792" y="1752"/>
                    </a:lnTo>
                    <a:lnTo>
                      <a:pt x="824" y="1744"/>
                    </a:lnTo>
                    <a:lnTo>
                      <a:pt x="872" y="1712"/>
                    </a:lnTo>
                    <a:lnTo>
                      <a:pt x="848" y="1648"/>
                    </a:lnTo>
                    <a:lnTo>
                      <a:pt x="840" y="1576"/>
                    </a:lnTo>
                    <a:lnTo>
                      <a:pt x="832" y="1512"/>
                    </a:lnTo>
                    <a:lnTo>
                      <a:pt x="784" y="1504"/>
                    </a:lnTo>
                    <a:lnTo>
                      <a:pt x="720" y="1520"/>
                    </a:lnTo>
                    <a:lnTo>
                      <a:pt x="648" y="1544"/>
                    </a:lnTo>
                    <a:lnTo>
                      <a:pt x="584" y="1480"/>
                    </a:lnTo>
                    <a:lnTo>
                      <a:pt x="568" y="1424"/>
                    </a:lnTo>
                    <a:lnTo>
                      <a:pt x="624" y="1408"/>
                    </a:lnTo>
                    <a:lnTo>
                      <a:pt x="672" y="1392"/>
                    </a:lnTo>
                    <a:lnTo>
                      <a:pt x="704" y="1360"/>
                    </a:lnTo>
                    <a:lnTo>
                      <a:pt x="664" y="1312"/>
                    </a:lnTo>
                    <a:lnTo>
                      <a:pt x="624" y="1264"/>
                    </a:lnTo>
                    <a:lnTo>
                      <a:pt x="616" y="1192"/>
                    </a:lnTo>
                    <a:lnTo>
                      <a:pt x="664" y="1120"/>
                    </a:lnTo>
                    <a:lnTo>
                      <a:pt x="720" y="1040"/>
                    </a:lnTo>
                    <a:lnTo>
                      <a:pt x="793" y="1055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8" name="TextBox 17">
                <a:hlinkClick r:id="rId2" action="ppaction://hlinksldjump"/>
                <a:extLst>
                  <a:ext uri="{FF2B5EF4-FFF2-40B4-BE49-F238E27FC236}">
                    <a16:creationId xmlns:a16="http://schemas.microsoft.com/office/drawing/2014/main" id="{514D8037-D89F-5513-D598-E2EFB1E10296}"/>
                  </a:ext>
                </a:extLst>
              </p:cNvPr>
              <p:cNvSpPr txBox="1"/>
              <p:nvPr/>
            </p:nvSpPr>
            <p:spPr>
              <a:xfrm>
                <a:off x="5248540" y="1170475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Donegal</a:t>
                </a:r>
                <a:endParaRPr lang="en-IE" sz="11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79075DAD-1C08-EBAF-FDAB-C3767F799E9B}"/>
                </a:ext>
              </a:extLst>
            </p:cNvPr>
            <p:cNvGrpSpPr/>
            <p:nvPr/>
          </p:nvGrpSpPr>
          <p:grpSpPr>
            <a:xfrm>
              <a:off x="9746933" y="3106289"/>
              <a:ext cx="2005076" cy="1672338"/>
              <a:chOff x="4456857" y="1832466"/>
              <a:chExt cx="1078673" cy="918205"/>
            </a:xfrm>
            <a:solidFill>
              <a:srgbClr val="095F55"/>
            </a:solidFill>
          </p:grpSpPr>
          <p:sp>
            <p:nvSpPr>
              <p:cNvPr id="20" name="Freeform 11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1A9EEF74-C019-9E47-AB6E-A4FF63F9E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857" y="1832466"/>
                <a:ext cx="1078673" cy="918205"/>
              </a:xfrm>
              <a:custGeom>
                <a:avLst/>
                <a:gdLst>
                  <a:gd name="T0" fmla="*/ 2147483647 w 1792"/>
                  <a:gd name="T1" fmla="*/ 2147483647 h 1975"/>
                  <a:gd name="T2" fmla="*/ 2147483647 w 1792"/>
                  <a:gd name="T3" fmla="*/ 2147483647 h 1975"/>
                  <a:gd name="T4" fmla="*/ 2147483647 w 1792"/>
                  <a:gd name="T5" fmla="*/ 2147483647 h 1975"/>
                  <a:gd name="T6" fmla="*/ 2147483647 w 1792"/>
                  <a:gd name="T7" fmla="*/ 2147483647 h 1975"/>
                  <a:gd name="T8" fmla="*/ 2147483647 w 1792"/>
                  <a:gd name="T9" fmla="*/ 2147483647 h 1975"/>
                  <a:gd name="T10" fmla="*/ 2147483647 w 1792"/>
                  <a:gd name="T11" fmla="*/ 2147483647 h 1975"/>
                  <a:gd name="T12" fmla="*/ 2147483647 w 1792"/>
                  <a:gd name="T13" fmla="*/ 2147483647 h 1975"/>
                  <a:gd name="T14" fmla="*/ 2147483647 w 1792"/>
                  <a:gd name="T15" fmla="*/ 2147483647 h 1975"/>
                  <a:gd name="T16" fmla="*/ 2147483647 w 1792"/>
                  <a:gd name="T17" fmla="*/ 2147483647 h 1975"/>
                  <a:gd name="T18" fmla="*/ 2147483647 w 1792"/>
                  <a:gd name="T19" fmla="*/ 2147483647 h 1975"/>
                  <a:gd name="T20" fmla="*/ 2147483647 w 1792"/>
                  <a:gd name="T21" fmla="*/ 2147483647 h 1975"/>
                  <a:gd name="T22" fmla="*/ 2147483647 w 1792"/>
                  <a:gd name="T23" fmla="*/ 2147483647 h 1975"/>
                  <a:gd name="T24" fmla="*/ 2147483647 w 1792"/>
                  <a:gd name="T25" fmla="*/ 2147483647 h 1975"/>
                  <a:gd name="T26" fmla="*/ 2147483647 w 1792"/>
                  <a:gd name="T27" fmla="*/ 2147483647 h 1975"/>
                  <a:gd name="T28" fmla="*/ 2147483647 w 1792"/>
                  <a:gd name="T29" fmla="*/ 2147483647 h 1975"/>
                  <a:gd name="T30" fmla="*/ 2147483647 w 1792"/>
                  <a:gd name="T31" fmla="*/ 2147483647 h 1975"/>
                  <a:gd name="T32" fmla="*/ 2147483647 w 1792"/>
                  <a:gd name="T33" fmla="*/ 2147483647 h 1975"/>
                  <a:gd name="T34" fmla="*/ 2147483647 w 1792"/>
                  <a:gd name="T35" fmla="*/ 2147483647 h 1975"/>
                  <a:gd name="T36" fmla="*/ 2147483647 w 1792"/>
                  <a:gd name="T37" fmla="*/ 2147483647 h 1975"/>
                  <a:gd name="T38" fmla="*/ 2147483647 w 1792"/>
                  <a:gd name="T39" fmla="*/ 2147483647 h 1975"/>
                  <a:gd name="T40" fmla="*/ 2147483647 w 1792"/>
                  <a:gd name="T41" fmla="*/ 2147483647 h 1975"/>
                  <a:gd name="T42" fmla="*/ 2147483647 w 1792"/>
                  <a:gd name="T43" fmla="*/ 2147483647 h 1975"/>
                  <a:gd name="T44" fmla="*/ 2147483647 w 1792"/>
                  <a:gd name="T45" fmla="*/ 2147483647 h 1975"/>
                  <a:gd name="T46" fmla="*/ 2147483647 w 1792"/>
                  <a:gd name="T47" fmla="*/ 2147483647 h 1975"/>
                  <a:gd name="T48" fmla="*/ 2147483647 w 1792"/>
                  <a:gd name="T49" fmla="*/ 2147483647 h 1975"/>
                  <a:gd name="T50" fmla="*/ 2147483647 w 1792"/>
                  <a:gd name="T51" fmla="*/ 2147483647 h 1975"/>
                  <a:gd name="T52" fmla="*/ 2147483647 w 1792"/>
                  <a:gd name="T53" fmla="*/ 2147483647 h 1975"/>
                  <a:gd name="T54" fmla="*/ 2147483647 w 1792"/>
                  <a:gd name="T55" fmla="*/ 2147483647 h 1975"/>
                  <a:gd name="T56" fmla="*/ 2147483647 w 1792"/>
                  <a:gd name="T57" fmla="*/ 2147483647 h 1975"/>
                  <a:gd name="T58" fmla="*/ 2147483647 w 1792"/>
                  <a:gd name="T59" fmla="*/ 2147483647 h 1975"/>
                  <a:gd name="T60" fmla="*/ 2147483647 w 1792"/>
                  <a:gd name="T61" fmla="*/ 2147483647 h 1975"/>
                  <a:gd name="T62" fmla="*/ 2147483647 w 1792"/>
                  <a:gd name="T63" fmla="*/ 2147483647 h 1975"/>
                  <a:gd name="T64" fmla="*/ 2147483647 w 1792"/>
                  <a:gd name="T65" fmla="*/ 2147483647 h 1975"/>
                  <a:gd name="T66" fmla="*/ 2147483647 w 1792"/>
                  <a:gd name="T67" fmla="*/ 2147483647 h 1975"/>
                  <a:gd name="T68" fmla="*/ 2147483647 w 1792"/>
                  <a:gd name="T69" fmla="*/ 2147483647 h 1975"/>
                  <a:gd name="T70" fmla="*/ 2147483647 w 1792"/>
                  <a:gd name="T71" fmla="*/ 2147483647 h 1975"/>
                  <a:gd name="T72" fmla="*/ 2147483647 w 1792"/>
                  <a:gd name="T73" fmla="*/ 2147483647 h 1975"/>
                  <a:gd name="T74" fmla="*/ 2147483647 w 1792"/>
                  <a:gd name="T75" fmla="*/ 2147483647 h 1975"/>
                  <a:gd name="T76" fmla="*/ 2147483647 w 1792"/>
                  <a:gd name="T77" fmla="*/ 2147483647 h 1975"/>
                  <a:gd name="T78" fmla="*/ 2147483647 w 1792"/>
                  <a:gd name="T79" fmla="*/ 2147483647 h 1975"/>
                  <a:gd name="T80" fmla="*/ 2147483647 w 1792"/>
                  <a:gd name="T81" fmla="*/ 2147483647 h 1975"/>
                  <a:gd name="T82" fmla="*/ 2147483647 w 1792"/>
                  <a:gd name="T83" fmla="*/ 2147483647 h 1975"/>
                  <a:gd name="T84" fmla="*/ 2147483647 w 1792"/>
                  <a:gd name="T85" fmla="*/ 2147483647 h 1975"/>
                  <a:gd name="T86" fmla="*/ 2147483647 w 1792"/>
                  <a:gd name="T87" fmla="*/ 2147483647 h 1975"/>
                  <a:gd name="T88" fmla="*/ 2147483647 w 1792"/>
                  <a:gd name="T89" fmla="*/ 2147483647 h 1975"/>
                  <a:gd name="T90" fmla="*/ 2147483647 w 1792"/>
                  <a:gd name="T91" fmla="*/ 2147483647 h 1975"/>
                  <a:gd name="T92" fmla="*/ 2147483647 w 1792"/>
                  <a:gd name="T93" fmla="*/ 2147483647 h 1975"/>
                  <a:gd name="T94" fmla="*/ 2147483647 w 1792"/>
                  <a:gd name="T95" fmla="*/ 2147483647 h 1975"/>
                  <a:gd name="T96" fmla="*/ 2147483647 w 1792"/>
                  <a:gd name="T97" fmla="*/ 2147483647 h 1975"/>
                  <a:gd name="T98" fmla="*/ 2147483647 w 1792"/>
                  <a:gd name="T99" fmla="*/ 2147483647 h 1975"/>
                  <a:gd name="T100" fmla="*/ 2147483647 w 1792"/>
                  <a:gd name="T101" fmla="*/ 2147483647 h 1975"/>
                  <a:gd name="T102" fmla="*/ 2147483647 w 1792"/>
                  <a:gd name="T103" fmla="*/ 2147483647 h 1975"/>
                  <a:gd name="T104" fmla="*/ 2147483647 w 1792"/>
                  <a:gd name="T105" fmla="*/ 2147483647 h 1975"/>
                  <a:gd name="T106" fmla="*/ 2147483647 w 1792"/>
                  <a:gd name="T107" fmla="*/ 2147483647 h 1975"/>
                  <a:gd name="T108" fmla="*/ 2147483647 w 1792"/>
                  <a:gd name="T109" fmla="*/ 2147483647 h 1975"/>
                  <a:gd name="T110" fmla="*/ 2147483647 w 1792"/>
                  <a:gd name="T111" fmla="*/ 2147483647 h 1975"/>
                  <a:gd name="T112" fmla="*/ 2147483647 w 1792"/>
                  <a:gd name="T113" fmla="*/ 2147483647 h 1975"/>
                  <a:gd name="T114" fmla="*/ 2147483647 w 1792"/>
                  <a:gd name="T115" fmla="*/ 2147483647 h 1975"/>
                  <a:gd name="T116" fmla="*/ 2147483647 w 1792"/>
                  <a:gd name="T117" fmla="*/ 2147483647 h 1975"/>
                  <a:gd name="T118" fmla="*/ 2147483647 w 1792"/>
                  <a:gd name="T119" fmla="*/ 2147483647 h 1975"/>
                  <a:gd name="T120" fmla="*/ 2147483647 w 1792"/>
                  <a:gd name="T121" fmla="*/ 2147483647 h 19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92"/>
                  <a:gd name="T184" fmla="*/ 0 h 1975"/>
                  <a:gd name="T185" fmla="*/ 1792 w 1792"/>
                  <a:gd name="T186" fmla="*/ 1975 h 19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92" h="1975">
                    <a:moveTo>
                      <a:pt x="1528" y="272"/>
                    </a:moveTo>
                    <a:lnTo>
                      <a:pt x="1480" y="232"/>
                    </a:lnTo>
                    <a:lnTo>
                      <a:pt x="1448" y="208"/>
                    </a:lnTo>
                    <a:lnTo>
                      <a:pt x="1424" y="160"/>
                    </a:lnTo>
                    <a:lnTo>
                      <a:pt x="1456" y="64"/>
                    </a:lnTo>
                    <a:lnTo>
                      <a:pt x="1400" y="80"/>
                    </a:lnTo>
                    <a:lnTo>
                      <a:pt x="1320" y="0"/>
                    </a:lnTo>
                    <a:lnTo>
                      <a:pt x="1296" y="64"/>
                    </a:lnTo>
                    <a:lnTo>
                      <a:pt x="1256" y="128"/>
                    </a:lnTo>
                    <a:lnTo>
                      <a:pt x="1208" y="184"/>
                    </a:lnTo>
                    <a:lnTo>
                      <a:pt x="1184" y="240"/>
                    </a:lnTo>
                    <a:lnTo>
                      <a:pt x="1088" y="264"/>
                    </a:lnTo>
                    <a:lnTo>
                      <a:pt x="1032" y="312"/>
                    </a:lnTo>
                    <a:lnTo>
                      <a:pt x="944" y="344"/>
                    </a:lnTo>
                    <a:lnTo>
                      <a:pt x="920" y="400"/>
                    </a:lnTo>
                    <a:lnTo>
                      <a:pt x="952" y="440"/>
                    </a:lnTo>
                    <a:lnTo>
                      <a:pt x="992" y="488"/>
                    </a:lnTo>
                    <a:lnTo>
                      <a:pt x="1032" y="496"/>
                    </a:lnTo>
                    <a:lnTo>
                      <a:pt x="1144" y="432"/>
                    </a:lnTo>
                    <a:lnTo>
                      <a:pt x="1192" y="520"/>
                    </a:lnTo>
                    <a:lnTo>
                      <a:pt x="1232" y="584"/>
                    </a:lnTo>
                    <a:lnTo>
                      <a:pt x="1240" y="664"/>
                    </a:lnTo>
                    <a:lnTo>
                      <a:pt x="1200" y="656"/>
                    </a:lnTo>
                    <a:lnTo>
                      <a:pt x="1144" y="656"/>
                    </a:lnTo>
                    <a:lnTo>
                      <a:pt x="1072" y="664"/>
                    </a:lnTo>
                    <a:lnTo>
                      <a:pt x="1104" y="720"/>
                    </a:lnTo>
                    <a:lnTo>
                      <a:pt x="1152" y="768"/>
                    </a:lnTo>
                    <a:lnTo>
                      <a:pt x="1184" y="800"/>
                    </a:lnTo>
                    <a:lnTo>
                      <a:pt x="1136" y="864"/>
                    </a:lnTo>
                    <a:lnTo>
                      <a:pt x="1096" y="888"/>
                    </a:lnTo>
                    <a:lnTo>
                      <a:pt x="1064" y="848"/>
                    </a:lnTo>
                    <a:lnTo>
                      <a:pt x="1016" y="824"/>
                    </a:lnTo>
                    <a:lnTo>
                      <a:pt x="968" y="784"/>
                    </a:lnTo>
                    <a:lnTo>
                      <a:pt x="928" y="752"/>
                    </a:lnTo>
                    <a:lnTo>
                      <a:pt x="928" y="712"/>
                    </a:lnTo>
                    <a:lnTo>
                      <a:pt x="920" y="664"/>
                    </a:lnTo>
                    <a:lnTo>
                      <a:pt x="848" y="672"/>
                    </a:lnTo>
                    <a:lnTo>
                      <a:pt x="776" y="680"/>
                    </a:lnTo>
                    <a:lnTo>
                      <a:pt x="704" y="680"/>
                    </a:lnTo>
                    <a:lnTo>
                      <a:pt x="656" y="680"/>
                    </a:lnTo>
                    <a:lnTo>
                      <a:pt x="624" y="648"/>
                    </a:lnTo>
                    <a:lnTo>
                      <a:pt x="600" y="624"/>
                    </a:lnTo>
                    <a:lnTo>
                      <a:pt x="544" y="624"/>
                    </a:lnTo>
                    <a:lnTo>
                      <a:pt x="496" y="616"/>
                    </a:lnTo>
                    <a:lnTo>
                      <a:pt x="424" y="616"/>
                    </a:lnTo>
                    <a:lnTo>
                      <a:pt x="352" y="632"/>
                    </a:lnTo>
                    <a:lnTo>
                      <a:pt x="312" y="600"/>
                    </a:lnTo>
                    <a:lnTo>
                      <a:pt x="288" y="568"/>
                    </a:lnTo>
                    <a:lnTo>
                      <a:pt x="208" y="608"/>
                    </a:lnTo>
                    <a:lnTo>
                      <a:pt x="176" y="672"/>
                    </a:lnTo>
                    <a:lnTo>
                      <a:pt x="176" y="760"/>
                    </a:lnTo>
                    <a:lnTo>
                      <a:pt x="152" y="840"/>
                    </a:lnTo>
                    <a:lnTo>
                      <a:pt x="80" y="904"/>
                    </a:lnTo>
                    <a:lnTo>
                      <a:pt x="16" y="944"/>
                    </a:lnTo>
                    <a:lnTo>
                      <a:pt x="0" y="1008"/>
                    </a:lnTo>
                    <a:lnTo>
                      <a:pt x="40" y="1064"/>
                    </a:lnTo>
                    <a:lnTo>
                      <a:pt x="96" y="1056"/>
                    </a:lnTo>
                    <a:lnTo>
                      <a:pt x="136" y="1000"/>
                    </a:lnTo>
                    <a:lnTo>
                      <a:pt x="208" y="1032"/>
                    </a:lnTo>
                    <a:lnTo>
                      <a:pt x="288" y="1032"/>
                    </a:lnTo>
                    <a:lnTo>
                      <a:pt x="352" y="1040"/>
                    </a:lnTo>
                    <a:lnTo>
                      <a:pt x="416" y="1080"/>
                    </a:lnTo>
                    <a:lnTo>
                      <a:pt x="480" y="1096"/>
                    </a:lnTo>
                    <a:lnTo>
                      <a:pt x="480" y="1144"/>
                    </a:lnTo>
                    <a:lnTo>
                      <a:pt x="448" y="1184"/>
                    </a:lnTo>
                    <a:lnTo>
                      <a:pt x="408" y="1208"/>
                    </a:lnTo>
                    <a:lnTo>
                      <a:pt x="400" y="1264"/>
                    </a:lnTo>
                    <a:lnTo>
                      <a:pt x="400" y="1328"/>
                    </a:lnTo>
                    <a:lnTo>
                      <a:pt x="336" y="1352"/>
                    </a:lnTo>
                    <a:lnTo>
                      <a:pt x="304" y="1384"/>
                    </a:lnTo>
                    <a:lnTo>
                      <a:pt x="256" y="1416"/>
                    </a:lnTo>
                    <a:lnTo>
                      <a:pt x="248" y="1472"/>
                    </a:lnTo>
                    <a:lnTo>
                      <a:pt x="336" y="1496"/>
                    </a:lnTo>
                    <a:lnTo>
                      <a:pt x="424" y="1520"/>
                    </a:lnTo>
                    <a:lnTo>
                      <a:pt x="496" y="1528"/>
                    </a:lnTo>
                    <a:lnTo>
                      <a:pt x="576" y="1608"/>
                    </a:lnTo>
                    <a:lnTo>
                      <a:pt x="640" y="1648"/>
                    </a:lnTo>
                    <a:lnTo>
                      <a:pt x="712" y="1616"/>
                    </a:lnTo>
                    <a:lnTo>
                      <a:pt x="784" y="1592"/>
                    </a:lnTo>
                    <a:lnTo>
                      <a:pt x="880" y="1544"/>
                    </a:lnTo>
                    <a:lnTo>
                      <a:pt x="944" y="1504"/>
                    </a:lnTo>
                    <a:lnTo>
                      <a:pt x="1006" y="1473"/>
                    </a:lnTo>
                    <a:lnTo>
                      <a:pt x="1024" y="1536"/>
                    </a:lnTo>
                    <a:lnTo>
                      <a:pt x="1048" y="1592"/>
                    </a:lnTo>
                    <a:lnTo>
                      <a:pt x="1120" y="1648"/>
                    </a:lnTo>
                    <a:lnTo>
                      <a:pt x="1192" y="1696"/>
                    </a:lnTo>
                    <a:lnTo>
                      <a:pt x="1216" y="1760"/>
                    </a:lnTo>
                    <a:lnTo>
                      <a:pt x="1272" y="1808"/>
                    </a:lnTo>
                    <a:lnTo>
                      <a:pt x="1328" y="1808"/>
                    </a:lnTo>
                    <a:lnTo>
                      <a:pt x="1400" y="1824"/>
                    </a:lnTo>
                    <a:lnTo>
                      <a:pt x="1424" y="1896"/>
                    </a:lnTo>
                    <a:lnTo>
                      <a:pt x="1472" y="1944"/>
                    </a:lnTo>
                    <a:lnTo>
                      <a:pt x="1537" y="1975"/>
                    </a:lnTo>
                    <a:lnTo>
                      <a:pt x="1592" y="1944"/>
                    </a:lnTo>
                    <a:lnTo>
                      <a:pt x="1648" y="1928"/>
                    </a:lnTo>
                    <a:lnTo>
                      <a:pt x="1656" y="1864"/>
                    </a:lnTo>
                    <a:lnTo>
                      <a:pt x="1616" y="1824"/>
                    </a:lnTo>
                    <a:lnTo>
                      <a:pt x="1576" y="1792"/>
                    </a:lnTo>
                    <a:lnTo>
                      <a:pt x="1544" y="1728"/>
                    </a:lnTo>
                    <a:lnTo>
                      <a:pt x="1472" y="1704"/>
                    </a:lnTo>
                    <a:lnTo>
                      <a:pt x="1424" y="1648"/>
                    </a:lnTo>
                    <a:lnTo>
                      <a:pt x="1416" y="1592"/>
                    </a:lnTo>
                    <a:lnTo>
                      <a:pt x="1408" y="1544"/>
                    </a:lnTo>
                    <a:lnTo>
                      <a:pt x="1496" y="1512"/>
                    </a:lnTo>
                    <a:lnTo>
                      <a:pt x="1560" y="1528"/>
                    </a:lnTo>
                    <a:lnTo>
                      <a:pt x="1600" y="1440"/>
                    </a:lnTo>
                    <a:lnTo>
                      <a:pt x="1728" y="1320"/>
                    </a:lnTo>
                    <a:lnTo>
                      <a:pt x="1765" y="1237"/>
                    </a:lnTo>
                    <a:lnTo>
                      <a:pt x="1792" y="1152"/>
                    </a:lnTo>
                    <a:lnTo>
                      <a:pt x="1752" y="1096"/>
                    </a:lnTo>
                    <a:lnTo>
                      <a:pt x="1696" y="1080"/>
                    </a:lnTo>
                    <a:lnTo>
                      <a:pt x="1632" y="1040"/>
                    </a:lnTo>
                    <a:lnTo>
                      <a:pt x="1588" y="972"/>
                    </a:lnTo>
                    <a:lnTo>
                      <a:pt x="1584" y="888"/>
                    </a:lnTo>
                    <a:lnTo>
                      <a:pt x="1576" y="800"/>
                    </a:lnTo>
                    <a:lnTo>
                      <a:pt x="1528" y="712"/>
                    </a:lnTo>
                    <a:lnTo>
                      <a:pt x="1520" y="640"/>
                    </a:lnTo>
                    <a:lnTo>
                      <a:pt x="1512" y="528"/>
                    </a:lnTo>
                    <a:lnTo>
                      <a:pt x="1464" y="472"/>
                    </a:lnTo>
                    <a:lnTo>
                      <a:pt x="1520" y="400"/>
                    </a:lnTo>
                    <a:lnTo>
                      <a:pt x="1528" y="336"/>
                    </a:lnTo>
                    <a:lnTo>
                      <a:pt x="1528" y="272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1" name="TextBox 20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094A66BA-BF36-1E8B-CE39-CB8BEEE65C34}"/>
                  </a:ext>
                </a:extLst>
              </p:cNvPr>
              <p:cNvSpPr txBox="1"/>
              <p:nvPr/>
            </p:nvSpPr>
            <p:spPr>
              <a:xfrm>
                <a:off x="4804100" y="2275577"/>
                <a:ext cx="597462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Sligo</a:t>
                </a: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7625B0B0-73EA-7B2A-1CC4-032C2BCDBC51}"/>
                </a:ext>
              </a:extLst>
            </p:cNvPr>
            <p:cNvGrpSpPr/>
            <p:nvPr/>
          </p:nvGrpSpPr>
          <p:grpSpPr>
            <a:xfrm>
              <a:off x="11837881" y="8890219"/>
              <a:ext cx="2597589" cy="1195976"/>
              <a:chOff x="5581727" y="5008159"/>
              <a:chExt cx="1397428" cy="656656"/>
            </a:xfrm>
            <a:solidFill>
              <a:srgbClr val="095F55"/>
            </a:solidFill>
          </p:grpSpPr>
          <p:sp>
            <p:nvSpPr>
              <p:cNvPr id="23" name="Freeform 19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19AB5B4F-8BB6-A0D1-C733-23DFA9A9F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1727" y="5008159"/>
                <a:ext cx="1397428" cy="656656"/>
              </a:xfrm>
              <a:custGeom>
                <a:avLst/>
                <a:gdLst>
                  <a:gd name="T0" fmla="*/ 2147483647 w 2981"/>
                  <a:gd name="T1" fmla="*/ 2147483647 h 1768"/>
                  <a:gd name="T2" fmla="*/ 2147483647 w 2981"/>
                  <a:gd name="T3" fmla="*/ 2147483647 h 1768"/>
                  <a:gd name="T4" fmla="*/ 2147483647 w 2981"/>
                  <a:gd name="T5" fmla="*/ 2147483647 h 1768"/>
                  <a:gd name="T6" fmla="*/ 2147483647 w 2981"/>
                  <a:gd name="T7" fmla="*/ 2147483647 h 1768"/>
                  <a:gd name="T8" fmla="*/ 2147483647 w 2981"/>
                  <a:gd name="T9" fmla="*/ 2147483647 h 1768"/>
                  <a:gd name="T10" fmla="*/ 2147483647 w 2981"/>
                  <a:gd name="T11" fmla="*/ 2147483647 h 1768"/>
                  <a:gd name="T12" fmla="*/ 2147483647 w 2981"/>
                  <a:gd name="T13" fmla="*/ 2147483647 h 1768"/>
                  <a:gd name="T14" fmla="*/ 2147483647 w 2981"/>
                  <a:gd name="T15" fmla="*/ 2147483647 h 1768"/>
                  <a:gd name="T16" fmla="*/ 2147483647 w 2981"/>
                  <a:gd name="T17" fmla="*/ 2147483647 h 1768"/>
                  <a:gd name="T18" fmla="*/ 2147483647 w 2981"/>
                  <a:gd name="T19" fmla="*/ 2147483647 h 1768"/>
                  <a:gd name="T20" fmla="*/ 2147483647 w 2981"/>
                  <a:gd name="T21" fmla="*/ 2147483647 h 1768"/>
                  <a:gd name="T22" fmla="*/ 2147483647 w 2981"/>
                  <a:gd name="T23" fmla="*/ 2147483647 h 1768"/>
                  <a:gd name="T24" fmla="*/ 2147483647 w 2981"/>
                  <a:gd name="T25" fmla="*/ 2147483647 h 1768"/>
                  <a:gd name="T26" fmla="*/ 2147483647 w 2981"/>
                  <a:gd name="T27" fmla="*/ 2147483647 h 1768"/>
                  <a:gd name="T28" fmla="*/ 2147483647 w 2981"/>
                  <a:gd name="T29" fmla="*/ 2147483647 h 1768"/>
                  <a:gd name="T30" fmla="*/ 2147483647 w 2981"/>
                  <a:gd name="T31" fmla="*/ 2147483647 h 1768"/>
                  <a:gd name="T32" fmla="*/ 2147483647 w 2981"/>
                  <a:gd name="T33" fmla="*/ 2147483647 h 1768"/>
                  <a:gd name="T34" fmla="*/ 2147483647 w 2981"/>
                  <a:gd name="T35" fmla="*/ 2147483647 h 1768"/>
                  <a:gd name="T36" fmla="*/ 2147483647 w 2981"/>
                  <a:gd name="T37" fmla="*/ 2147483647 h 1768"/>
                  <a:gd name="T38" fmla="*/ 2147483647 w 2981"/>
                  <a:gd name="T39" fmla="*/ 2147483647 h 1768"/>
                  <a:gd name="T40" fmla="*/ 2147483647 w 2981"/>
                  <a:gd name="T41" fmla="*/ 2147483647 h 1768"/>
                  <a:gd name="T42" fmla="*/ 2147483647 w 2981"/>
                  <a:gd name="T43" fmla="*/ 2147483647 h 1768"/>
                  <a:gd name="T44" fmla="*/ 2147483647 w 2981"/>
                  <a:gd name="T45" fmla="*/ 2147483647 h 1768"/>
                  <a:gd name="T46" fmla="*/ 2147483647 w 2981"/>
                  <a:gd name="T47" fmla="*/ 2147483647 h 1768"/>
                  <a:gd name="T48" fmla="*/ 2147483647 w 2981"/>
                  <a:gd name="T49" fmla="*/ 2147483647 h 1768"/>
                  <a:gd name="T50" fmla="*/ 2147483647 w 2981"/>
                  <a:gd name="T51" fmla="*/ 2147483647 h 1768"/>
                  <a:gd name="T52" fmla="*/ 2147483647 w 2981"/>
                  <a:gd name="T53" fmla="*/ 2147483647 h 1768"/>
                  <a:gd name="T54" fmla="*/ 2147483647 w 2981"/>
                  <a:gd name="T55" fmla="*/ 0 h 1768"/>
                  <a:gd name="T56" fmla="*/ 2147483647 w 2981"/>
                  <a:gd name="T57" fmla="*/ 2147483647 h 1768"/>
                  <a:gd name="T58" fmla="*/ 2147483647 w 2981"/>
                  <a:gd name="T59" fmla="*/ 2147483647 h 1768"/>
                  <a:gd name="T60" fmla="*/ 2147483647 w 2981"/>
                  <a:gd name="T61" fmla="*/ 2147483647 h 1768"/>
                  <a:gd name="T62" fmla="*/ 2147483647 w 2981"/>
                  <a:gd name="T63" fmla="*/ 2147483647 h 1768"/>
                  <a:gd name="T64" fmla="*/ 2147483647 w 2981"/>
                  <a:gd name="T65" fmla="*/ 2147483647 h 1768"/>
                  <a:gd name="T66" fmla="*/ 2147483647 w 2981"/>
                  <a:gd name="T67" fmla="*/ 2147483647 h 1768"/>
                  <a:gd name="T68" fmla="*/ 2147483647 w 2981"/>
                  <a:gd name="T69" fmla="*/ 2147483647 h 1768"/>
                  <a:gd name="T70" fmla="*/ 2147483647 w 2981"/>
                  <a:gd name="T71" fmla="*/ 2147483647 h 1768"/>
                  <a:gd name="T72" fmla="*/ 2147483647 w 2981"/>
                  <a:gd name="T73" fmla="*/ 2147483647 h 1768"/>
                  <a:gd name="T74" fmla="*/ 0 w 2981"/>
                  <a:gd name="T75" fmla="*/ 2147483647 h 1768"/>
                  <a:gd name="T76" fmla="*/ 2147483647 w 2981"/>
                  <a:gd name="T77" fmla="*/ 2147483647 h 1768"/>
                  <a:gd name="T78" fmla="*/ 2147483647 w 2981"/>
                  <a:gd name="T79" fmla="*/ 2147483647 h 1768"/>
                  <a:gd name="T80" fmla="*/ 2147483647 w 2981"/>
                  <a:gd name="T81" fmla="*/ 2147483647 h 1768"/>
                  <a:gd name="T82" fmla="*/ 2147483647 w 2981"/>
                  <a:gd name="T83" fmla="*/ 2147483647 h 17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81"/>
                  <a:gd name="T127" fmla="*/ 0 h 1768"/>
                  <a:gd name="T128" fmla="*/ 2319 w 2981"/>
                  <a:gd name="T129" fmla="*/ 1412 h 17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81" h="1768">
                    <a:moveTo>
                      <a:pt x="713" y="1474"/>
                    </a:moveTo>
                    <a:lnTo>
                      <a:pt x="811" y="1407"/>
                    </a:lnTo>
                    <a:lnTo>
                      <a:pt x="863" y="1437"/>
                    </a:lnTo>
                    <a:lnTo>
                      <a:pt x="873" y="1508"/>
                    </a:lnTo>
                    <a:lnTo>
                      <a:pt x="883" y="1578"/>
                    </a:lnTo>
                    <a:lnTo>
                      <a:pt x="945" y="1598"/>
                    </a:lnTo>
                    <a:lnTo>
                      <a:pt x="945" y="1678"/>
                    </a:lnTo>
                    <a:lnTo>
                      <a:pt x="1017" y="1718"/>
                    </a:lnTo>
                    <a:lnTo>
                      <a:pt x="1089" y="1768"/>
                    </a:lnTo>
                    <a:lnTo>
                      <a:pt x="1171" y="1708"/>
                    </a:lnTo>
                    <a:lnTo>
                      <a:pt x="1202" y="1598"/>
                    </a:lnTo>
                    <a:lnTo>
                      <a:pt x="1294" y="1508"/>
                    </a:lnTo>
                    <a:lnTo>
                      <a:pt x="1366" y="1467"/>
                    </a:lnTo>
                    <a:lnTo>
                      <a:pt x="1418" y="1427"/>
                    </a:lnTo>
                    <a:lnTo>
                      <a:pt x="1449" y="1347"/>
                    </a:lnTo>
                    <a:lnTo>
                      <a:pt x="1428" y="1247"/>
                    </a:lnTo>
                    <a:lnTo>
                      <a:pt x="1337" y="1180"/>
                    </a:lnTo>
                    <a:lnTo>
                      <a:pt x="1325" y="1147"/>
                    </a:lnTo>
                    <a:lnTo>
                      <a:pt x="1323" y="1108"/>
                    </a:lnTo>
                    <a:lnTo>
                      <a:pt x="1366" y="1087"/>
                    </a:lnTo>
                    <a:lnTo>
                      <a:pt x="1471" y="1076"/>
                    </a:lnTo>
                    <a:lnTo>
                      <a:pt x="1582" y="1077"/>
                    </a:lnTo>
                    <a:lnTo>
                      <a:pt x="1634" y="1027"/>
                    </a:lnTo>
                    <a:lnTo>
                      <a:pt x="1675" y="957"/>
                    </a:lnTo>
                    <a:lnTo>
                      <a:pt x="1809" y="937"/>
                    </a:lnTo>
                    <a:lnTo>
                      <a:pt x="1963" y="917"/>
                    </a:lnTo>
                    <a:lnTo>
                      <a:pt x="2097" y="917"/>
                    </a:lnTo>
                    <a:lnTo>
                      <a:pt x="2241" y="897"/>
                    </a:lnTo>
                    <a:lnTo>
                      <a:pt x="2333" y="907"/>
                    </a:lnTo>
                    <a:lnTo>
                      <a:pt x="2385" y="967"/>
                    </a:lnTo>
                    <a:lnTo>
                      <a:pt x="2477" y="927"/>
                    </a:lnTo>
                    <a:lnTo>
                      <a:pt x="2559" y="876"/>
                    </a:lnTo>
                    <a:lnTo>
                      <a:pt x="2631" y="876"/>
                    </a:lnTo>
                    <a:lnTo>
                      <a:pt x="2631" y="937"/>
                    </a:lnTo>
                    <a:lnTo>
                      <a:pt x="2611" y="997"/>
                    </a:lnTo>
                    <a:lnTo>
                      <a:pt x="2744" y="967"/>
                    </a:lnTo>
                    <a:lnTo>
                      <a:pt x="2878" y="937"/>
                    </a:lnTo>
                    <a:lnTo>
                      <a:pt x="2928" y="849"/>
                    </a:lnTo>
                    <a:lnTo>
                      <a:pt x="2981" y="766"/>
                    </a:lnTo>
                    <a:lnTo>
                      <a:pt x="2981" y="676"/>
                    </a:lnTo>
                    <a:lnTo>
                      <a:pt x="2950" y="596"/>
                    </a:lnTo>
                    <a:lnTo>
                      <a:pt x="2847" y="566"/>
                    </a:lnTo>
                    <a:lnTo>
                      <a:pt x="2734" y="546"/>
                    </a:lnTo>
                    <a:lnTo>
                      <a:pt x="2613" y="487"/>
                    </a:lnTo>
                    <a:lnTo>
                      <a:pt x="2555" y="542"/>
                    </a:lnTo>
                    <a:lnTo>
                      <a:pt x="2546" y="614"/>
                    </a:lnTo>
                    <a:lnTo>
                      <a:pt x="2508" y="632"/>
                    </a:lnTo>
                    <a:lnTo>
                      <a:pt x="2480" y="665"/>
                    </a:lnTo>
                    <a:lnTo>
                      <a:pt x="2435" y="646"/>
                    </a:lnTo>
                    <a:lnTo>
                      <a:pt x="2382" y="686"/>
                    </a:lnTo>
                    <a:lnTo>
                      <a:pt x="2301" y="640"/>
                    </a:lnTo>
                    <a:lnTo>
                      <a:pt x="2283" y="587"/>
                    </a:lnTo>
                    <a:lnTo>
                      <a:pt x="2238" y="565"/>
                    </a:lnTo>
                    <a:lnTo>
                      <a:pt x="2258" y="521"/>
                    </a:lnTo>
                    <a:lnTo>
                      <a:pt x="2309" y="487"/>
                    </a:lnTo>
                    <a:lnTo>
                      <a:pt x="2295" y="436"/>
                    </a:lnTo>
                    <a:lnTo>
                      <a:pt x="2232" y="379"/>
                    </a:lnTo>
                    <a:lnTo>
                      <a:pt x="2201" y="327"/>
                    </a:lnTo>
                    <a:lnTo>
                      <a:pt x="2179" y="244"/>
                    </a:lnTo>
                    <a:lnTo>
                      <a:pt x="2116" y="195"/>
                    </a:lnTo>
                    <a:lnTo>
                      <a:pt x="2058" y="124"/>
                    </a:lnTo>
                    <a:lnTo>
                      <a:pt x="1992" y="105"/>
                    </a:lnTo>
                    <a:lnTo>
                      <a:pt x="1900" y="0"/>
                    </a:lnTo>
                    <a:lnTo>
                      <a:pt x="1807" y="64"/>
                    </a:lnTo>
                    <a:lnTo>
                      <a:pt x="1680" y="68"/>
                    </a:lnTo>
                    <a:lnTo>
                      <a:pt x="1554" y="74"/>
                    </a:lnTo>
                    <a:lnTo>
                      <a:pt x="1433" y="55"/>
                    </a:lnTo>
                    <a:lnTo>
                      <a:pt x="1261" y="75"/>
                    </a:lnTo>
                    <a:lnTo>
                      <a:pt x="1113" y="138"/>
                    </a:lnTo>
                    <a:lnTo>
                      <a:pt x="1026" y="134"/>
                    </a:lnTo>
                    <a:lnTo>
                      <a:pt x="968" y="214"/>
                    </a:lnTo>
                    <a:lnTo>
                      <a:pt x="964" y="329"/>
                    </a:lnTo>
                    <a:lnTo>
                      <a:pt x="956" y="424"/>
                    </a:lnTo>
                    <a:lnTo>
                      <a:pt x="1048" y="507"/>
                    </a:lnTo>
                    <a:lnTo>
                      <a:pt x="1017" y="637"/>
                    </a:lnTo>
                    <a:lnTo>
                      <a:pt x="775" y="634"/>
                    </a:lnTo>
                    <a:lnTo>
                      <a:pt x="666" y="615"/>
                    </a:lnTo>
                    <a:lnTo>
                      <a:pt x="546" y="577"/>
                    </a:lnTo>
                    <a:lnTo>
                      <a:pt x="407" y="567"/>
                    </a:lnTo>
                    <a:lnTo>
                      <a:pt x="339" y="615"/>
                    </a:lnTo>
                    <a:lnTo>
                      <a:pt x="184" y="615"/>
                    </a:lnTo>
                    <a:lnTo>
                      <a:pt x="107" y="654"/>
                    </a:lnTo>
                    <a:lnTo>
                      <a:pt x="0" y="818"/>
                    </a:lnTo>
                    <a:lnTo>
                      <a:pt x="45" y="932"/>
                    </a:lnTo>
                    <a:lnTo>
                      <a:pt x="154" y="998"/>
                    </a:lnTo>
                    <a:lnTo>
                      <a:pt x="238" y="1107"/>
                    </a:lnTo>
                    <a:lnTo>
                      <a:pt x="327" y="1164"/>
                    </a:lnTo>
                    <a:lnTo>
                      <a:pt x="411" y="1227"/>
                    </a:lnTo>
                    <a:lnTo>
                      <a:pt x="463" y="1318"/>
                    </a:lnTo>
                    <a:lnTo>
                      <a:pt x="540" y="1434"/>
                    </a:lnTo>
                    <a:lnTo>
                      <a:pt x="716" y="1588"/>
                    </a:lnTo>
                    <a:lnTo>
                      <a:pt x="713" y="147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4" name="TextBox 23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E05F7308-07E6-C359-3E08-F7262DE81591}"/>
                  </a:ext>
                </a:extLst>
              </p:cNvPr>
              <p:cNvSpPr txBox="1"/>
              <p:nvPr/>
            </p:nvSpPr>
            <p:spPr>
              <a:xfrm rot="20977824">
                <a:off x="5744889" y="5216110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Waterford</a:t>
                </a: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49D90F3-B319-ABE1-2C36-01FB393758D2}"/>
                </a:ext>
              </a:extLst>
            </p:cNvPr>
            <p:cNvGrpSpPr/>
            <p:nvPr/>
          </p:nvGrpSpPr>
          <p:grpSpPr>
            <a:xfrm>
              <a:off x="7986584" y="6687460"/>
              <a:ext cx="3473466" cy="1608148"/>
              <a:chOff x="3509840" y="3798724"/>
              <a:chExt cx="1868625" cy="882961"/>
            </a:xfrm>
            <a:solidFill>
              <a:srgbClr val="095F55"/>
            </a:solidFill>
          </p:grpSpPr>
          <p:sp>
            <p:nvSpPr>
              <p:cNvPr id="26" name="Freeform 17">
                <a:hlinkClick r:id="rId5" action="ppaction://hlinksldjump"/>
                <a:extLst>
                  <a:ext uri="{FF2B5EF4-FFF2-40B4-BE49-F238E27FC236}">
                    <a16:creationId xmlns:a16="http://schemas.microsoft.com/office/drawing/2014/main" id="{6E5D3C01-F545-0C4E-C127-73E5AD778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840" y="3798724"/>
                <a:ext cx="1868625" cy="882961"/>
              </a:xfrm>
              <a:custGeom>
                <a:avLst/>
                <a:gdLst>
                  <a:gd name="T0" fmla="*/ 2147483647 w 3984"/>
                  <a:gd name="T1" fmla="*/ 2147483647 h 2374"/>
                  <a:gd name="T2" fmla="*/ 2147483647 w 3984"/>
                  <a:gd name="T3" fmla="*/ 2147483647 h 2374"/>
                  <a:gd name="T4" fmla="*/ 2147483647 w 3984"/>
                  <a:gd name="T5" fmla="*/ 2147483647 h 2374"/>
                  <a:gd name="T6" fmla="*/ 2147483647 w 3984"/>
                  <a:gd name="T7" fmla="*/ 2147483647 h 2374"/>
                  <a:gd name="T8" fmla="*/ 2147483647 w 3984"/>
                  <a:gd name="T9" fmla="*/ 2147483647 h 2374"/>
                  <a:gd name="T10" fmla="*/ 2147483647 w 3984"/>
                  <a:gd name="T11" fmla="*/ 2147483647 h 2374"/>
                  <a:gd name="T12" fmla="*/ 2147483647 w 3984"/>
                  <a:gd name="T13" fmla="*/ 0 h 2374"/>
                  <a:gd name="T14" fmla="*/ 2147483647 w 3984"/>
                  <a:gd name="T15" fmla="*/ 2147483647 h 2374"/>
                  <a:gd name="T16" fmla="*/ 2147483647 w 3984"/>
                  <a:gd name="T17" fmla="*/ 2147483647 h 2374"/>
                  <a:gd name="T18" fmla="*/ 2147483647 w 3984"/>
                  <a:gd name="T19" fmla="*/ 2147483647 h 2374"/>
                  <a:gd name="T20" fmla="*/ 2147483647 w 3984"/>
                  <a:gd name="T21" fmla="*/ 2147483647 h 2374"/>
                  <a:gd name="T22" fmla="*/ 2147483647 w 3984"/>
                  <a:gd name="T23" fmla="*/ 2147483647 h 2374"/>
                  <a:gd name="T24" fmla="*/ 2147483647 w 3984"/>
                  <a:gd name="T25" fmla="*/ 2147483647 h 2374"/>
                  <a:gd name="T26" fmla="*/ 2147483647 w 3984"/>
                  <a:gd name="T27" fmla="*/ 2147483647 h 2374"/>
                  <a:gd name="T28" fmla="*/ 2147483647 w 3984"/>
                  <a:gd name="T29" fmla="*/ 2147483647 h 2374"/>
                  <a:gd name="T30" fmla="*/ 2147483647 w 3984"/>
                  <a:gd name="T31" fmla="*/ 2147483647 h 2374"/>
                  <a:gd name="T32" fmla="*/ 2147483647 w 3984"/>
                  <a:gd name="T33" fmla="*/ 2147483647 h 2374"/>
                  <a:gd name="T34" fmla="*/ 2147483647 w 3984"/>
                  <a:gd name="T35" fmla="*/ 2147483647 h 2374"/>
                  <a:gd name="T36" fmla="*/ 2147483647 w 3984"/>
                  <a:gd name="T37" fmla="*/ 2147483647 h 2374"/>
                  <a:gd name="T38" fmla="*/ 2147483647 w 3984"/>
                  <a:gd name="T39" fmla="*/ 2147483647 h 2374"/>
                  <a:gd name="T40" fmla="*/ 2147483647 w 3984"/>
                  <a:gd name="T41" fmla="*/ 2147483647 h 2374"/>
                  <a:gd name="T42" fmla="*/ 2147483647 w 3984"/>
                  <a:gd name="T43" fmla="*/ 2147483647 h 2374"/>
                  <a:gd name="T44" fmla="*/ 2147483647 w 3984"/>
                  <a:gd name="T45" fmla="*/ 2147483647 h 2374"/>
                  <a:gd name="T46" fmla="*/ 2147483647 w 3984"/>
                  <a:gd name="T47" fmla="*/ 2147483647 h 2374"/>
                  <a:gd name="T48" fmla="*/ 2147483647 w 3984"/>
                  <a:gd name="T49" fmla="*/ 2147483647 h 2374"/>
                  <a:gd name="T50" fmla="*/ 2147483647 w 3984"/>
                  <a:gd name="T51" fmla="*/ 2147483647 h 2374"/>
                  <a:gd name="T52" fmla="*/ 2147483647 w 3984"/>
                  <a:gd name="T53" fmla="*/ 2147483647 h 2374"/>
                  <a:gd name="T54" fmla="*/ 2147483647 w 3984"/>
                  <a:gd name="T55" fmla="*/ 2147483647 h 2374"/>
                  <a:gd name="T56" fmla="*/ 2147483647 w 3984"/>
                  <a:gd name="T57" fmla="*/ 2147483647 h 2374"/>
                  <a:gd name="T58" fmla="*/ 2147483647 w 3984"/>
                  <a:gd name="T59" fmla="*/ 2147483647 h 2374"/>
                  <a:gd name="T60" fmla="*/ 2147483647 w 3984"/>
                  <a:gd name="T61" fmla="*/ 2147483647 h 2374"/>
                  <a:gd name="T62" fmla="*/ 2147483647 w 3984"/>
                  <a:gd name="T63" fmla="*/ 2147483647 h 2374"/>
                  <a:gd name="T64" fmla="*/ 2147483647 w 3984"/>
                  <a:gd name="T65" fmla="*/ 2147483647 h 2374"/>
                  <a:gd name="T66" fmla="*/ 2147483647 w 3984"/>
                  <a:gd name="T67" fmla="*/ 2147483647 h 2374"/>
                  <a:gd name="T68" fmla="*/ 2147483647 w 3984"/>
                  <a:gd name="T69" fmla="*/ 2147483647 h 2374"/>
                  <a:gd name="T70" fmla="*/ 2147483647 w 3984"/>
                  <a:gd name="T71" fmla="*/ 2147483647 h 2374"/>
                  <a:gd name="T72" fmla="*/ 2147483647 w 3984"/>
                  <a:gd name="T73" fmla="*/ 2147483647 h 2374"/>
                  <a:gd name="T74" fmla="*/ 2147483647 w 3984"/>
                  <a:gd name="T75" fmla="*/ 2147483647 h 2374"/>
                  <a:gd name="T76" fmla="*/ 2147483647 w 3984"/>
                  <a:gd name="T77" fmla="*/ 2147483647 h 2374"/>
                  <a:gd name="T78" fmla="*/ 2147483647 w 3984"/>
                  <a:gd name="T79" fmla="*/ 2147483647 h 2374"/>
                  <a:gd name="T80" fmla="*/ 2147483647 w 3984"/>
                  <a:gd name="T81" fmla="*/ 2147483647 h 2374"/>
                  <a:gd name="T82" fmla="*/ 2147483647 w 3984"/>
                  <a:gd name="T83" fmla="*/ 2147483647 h 2374"/>
                  <a:gd name="T84" fmla="*/ 2147483647 w 3984"/>
                  <a:gd name="T85" fmla="*/ 2147483647 h 2374"/>
                  <a:gd name="T86" fmla="*/ 2147483647 w 3984"/>
                  <a:gd name="T87" fmla="*/ 2147483647 h 2374"/>
                  <a:gd name="T88" fmla="*/ 2147483647 w 3984"/>
                  <a:gd name="T89" fmla="*/ 2147483647 h 2374"/>
                  <a:gd name="T90" fmla="*/ 2147483647 w 3984"/>
                  <a:gd name="T91" fmla="*/ 2147483647 h 2374"/>
                  <a:gd name="T92" fmla="*/ 2147483647 w 3984"/>
                  <a:gd name="T93" fmla="*/ 2147483647 h 237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84"/>
                  <a:gd name="T142" fmla="*/ 0 h 2374"/>
                  <a:gd name="T143" fmla="*/ 3099 w 3984"/>
                  <a:gd name="T144" fmla="*/ 1896 h 237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84" h="2374">
                    <a:moveTo>
                      <a:pt x="2747" y="804"/>
                    </a:moveTo>
                    <a:lnTo>
                      <a:pt x="2643" y="798"/>
                    </a:lnTo>
                    <a:lnTo>
                      <a:pt x="2620" y="704"/>
                    </a:lnTo>
                    <a:lnTo>
                      <a:pt x="2623" y="612"/>
                    </a:lnTo>
                    <a:lnTo>
                      <a:pt x="2607" y="537"/>
                    </a:lnTo>
                    <a:lnTo>
                      <a:pt x="2572" y="455"/>
                    </a:lnTo>
                    <a:lnTo>
                      <a:pt x="2531" y="383"/>
                    </a:lnTo>
                    <a:lnTo>
                      <a:pt x="2443" y="338"/>
                    </a:lnTo>
                    <a:lnTo>
                      <a:pt x="2364" y="282"/>
                    </a:lnTo>
                    <a:lnTo>
                      <a:pt x="2326" y="212"/>
                    </a:lnTo>
                    <a:lnTo>
                      <a:pt x="2327" y="135"/>
                    </a:lnTo>
                    <a:lnTo>
                      <a:pt x="2272" y="94"/>
                    </a:lnTo>
                    <a:lnTo>
                      <a:pt x="2232" y="30"/>
                    </a:lnTo>
                    <a:lnTo>
                      <a:pt x="2160" y="10"/>
                    </a:lnTo>
                    <a:lnTo>
                      <a:pt x="2149" y="80"/>
                    </a:lnTo>
                    <a:lnTo>
                      <a:pt x="2119" y="160"/>
                    </a:lnTo>
                    <a:lnTo>
                      <a:pt x="2047" y="180"/>
                    </a:lnTo>
                    <a:lnTo>
                      <a:pt x="1923" y="150"/>
                    </a:lnTo>
                    <a:lnTo>
                      <a:pt x="1862" y="120"/>
                    </a:lnTo>
                    <a:lnTo>
                      <a:pt x="1810" y="50"/>
                    </a:lnTo>
                    <a:lnTo>
                      <a:pt x="1718" y="0"/>
                    </a:lnTo>
                    <a:lnTo>
                      <a:pt x="1635" y="50"/>
                    </a:lnTo>
                    <a:lnTo>
                      <a:pt x="1646" y="110"/>
                    </a:lnTo>
                    <a:lnTo>
                      <a:pt x="1656" y="190"/>
                    </a:lnTo>
                    <a:lnTo>
                      <a:pt x="1604" y="270"/>
                    </a:lnTo>
                    <a:lnTo>
                      <a:pt x="1532" y="341"/>
                    </a:lnTo>
                    <a:lnTo>
                      <a:pt x="1450" y="411"/>
                    </a:lnTo>
                    <a:lnTo>
                      <a:pt x="1399" y="541"/>
                    </a:lnTo>
                    <a:lnTo>
                      <a:pt x="1275" y="691"/>
                    </a:lnTo>
                    <a:lnTo>
                      <a:pt x="1203" y="731"/>
                    </a:lnTo>
                    <a:lnTo>
                      <a:pt x="1183" y="841"/>
                    </a:lnTo>
                    <a:lnTo>
                      <a:pt x="1152" y="952"/>
                    </a:lnTo>
                    <a:lnTo>
                      <a:pt x="1265" y="942"/>
                    </a:lnTo>
                    <a:lnTo>
                      <a:pt x="1347" y="922"/>
                    </a:lnTo>
                    <a:lnTo>
                      <a:pt x="1409" y="972"/>
                    </a:lnTo>
                    <a:lnTo>
                      <a:pt x="1368" y="1082"/>
                    </a:lnTo>
                    <a:lnTo>
                      <a:pt x="1296" y="1182"/>
                    </a:lnTo>
                    <a:lnTo>
                      <a:pt x="1183" y="1282"/>
                    </a:lnTo>
                    <a:lnTo>
                      <a:pt x="1111" y="1382"/>
                    </a:lnTo>
                    <a:lnTo>
                      <a:pt x="1008" y="1432"/>
                    </a:lnTo>
                    <a:lnTo>
                      <a:pt x="1059" y="1523"/>
                    </a:lnTo>
                    <a:lnTo>
                      <a:pt x="1080" y="1633"/>
                    </a:lnTo>
                    <a:lnTo>
                      <a:pt x="967" y="1603"/>
                    </a:lnTo>
                    <a:lnTo>
                      <a:pt x="864" y="1653"/>
                    </a:lnTo>
                    <a:lnTo>
                      <a:pt x="751" y="1733"/>
                    </a:lnTo>
                    <a:lnTo>
                      <a:pt x="668" y="1813"/>
                    </a:lnTo>
                    <a:lnTo>
                      <a:pt x="679" y="1943"/>
                    </a:lnTo>
                    <a:lnTo>
                      <a:pt x="607" y="1973"/>
                    </a:lnTo>
                    <a:lnTo>
                      <a:pt x="545" y="1983"/>
                    </a:lnTo>
                    <a:lnTo>
                      <a:pt x="463" y="2033"/>
                    </a:lnTo>
                    <a:lnTo>
                      <a:pt x="370" y="2134"/>
                    </a:lnTo>
                    <a:lnTo>
                      <a:pt x="278" y="2204"/>
                    </a:lnTo>
                    <a:lnTo>
                      <a:pt x="175" y="2224"/>
                    </a:lnTo>
                    <a:lnTo>
                      <a:pt x="62" y="2294"/>
                    </a:lnTo>
                    <a:lnTo>
                      <a:pt x="0" y="2354"/>
                    </a:lnTo>
                    <a:lnTo>
                      <a:pt x="113" y="2344"/>
                    </a:lnTo>
                    <a:lnTo>
                      <a:pt x="195" y="2374"/>
                    </a:lnTo>
                    <a:lnTo>
                      <a:pt x="298" y="2374"/>
                    </a:lnTo>
                    <a:lnTo>
                      <a:pt x="422" y="2324"/>
                    </a:lnTo>
                    <a:lnTo>
                      <a:pt x="525" y="2254"/>
                    </a:lnTo>
                    <a:lnTo>
                      <a:pt x="627" y="2204"/>
                    </a:lnTo>
                    <a:lnTo>
                      <a:pt x="699" y="2184"/>
                    </a:lnTo>
                    <a:lnTo>
                      <a:pt x="771" y="2174"/>
                    </a:lnTo>
                    <a:lnTo>
                      <a:pt x="812" y="2114"/>
                    </a:lnTo>
                    <a:lnTo>
                      <a:pt x="823" y="2053"/>
                    </a:lnTo>
                    <a:lnTo>
                      <a:pt x="874" y="2003"/>
                    </a:lnTo>
                    <a:lnTo>
                      <a:pt x="946" y="2013"/>
                    </a:lnTo>
                    <a:lnTo>
                      <a:pt x="956" y="2063"/>
                    </a:lnTo>
                    <a:lnTo>
                      <a:pt x="977" y="2094"/>
                    </a:lnTo>
                    <a:lnTo>
                      <a:pt x="987" y="2134"/>
                    </a:lnTo>
                    <a:lnTo>
                      <a:pt x="998" y="2184"/>
                    </a:lnTo>
                    <a:lnTo>
                      <a:pt x="1080" y="2164"/>
                    </a:lnTo>
                    <a:lnTo>
                      <a:pt x="1162" y="2204"/>
                    </a:lnTo>
                    <a:lnTo>
                      <a:pt x="1265" y="2164"/>
                    </a:lnTo>
                    <a:lnTo>
                      <a:pt x="1347" y="2164"/>
                    </a:lnTo>
                    <a:lnTo>
                      <a:pt x="1471" y="2104"/>
                    </a:lnTo>
                    <a:lnTo>
                      <a:pt x="1574" y="2084"/>
                    </a:lnTo>
                    <a:lnTo>
                      <a:pt x="1635" y="2124"/>
                    </a:lnTo>
                    <a:lnTo>
                      <a:pt x="1594" y="2184"/>
                    </a:lnTo>
                    <a:lnTo>
                      <a:pt x="1532" y="2234"/>
                    </a:lnTo>
                    <a:lnTo>
                      <a:pt x="1635" y="2234"/>
                    </a:lnTo>
                    <a:lnTo>
                      <a:pt x="1790" y="2194"/>
                    </a:lnTo>
                    <a:lnTo>
                      <a:pt x="1903" y="2114"/>
                    </a:lnTo>
                    <a:lnTo>
                      <a:pt x="1975" y="2033"/>
                    </a:lnTo>
                    <a:lnTo>
                      <a:pt x="2047" y="1953"/>
                    </a:lnTo>
                    <a:lnTo>
                      <a:pt x="2119" y="1843"/>
                    </a:lnTo>
                    <a:lnTo>
                      <a:pt x="2180" y="1783"/>
                    </a:lnTo>
                    <a:lnTo>
                      <a:pt x="2149" y="1693"/>
                    </a:lnTo>
                    <a:lnTo>
                      <a:pt x="2170" y="1613"/>
                    </a:lnTo>
                    <a:lnTo>
                      <a:pt x="2283" y="1593"/>
                    </a:lnTo>
                    <a:lnTo>
                      <a:pt x="2304" y="1503"/>
                    </a:lnTo>
                    <a:lnTo>
                      <a:pt x="2335" y="1412"/>
                    </a:lnTo>
                    <a:lnTo>
                      <a:pt x="2407" y="1392"/>
                    </a:lnTo>
                    <a:lnTo>
                      <a:pt x="2458" y="1462"/>
                    </a:lnTo>
                    <a:lnTo>
                      <a:pt x="2437" y="1563"/>
                    </a:lnTo>
                    <a:lnTo>
                      <a:pt x="2407" y="1613"/>
                    </a:lnTo>
                    <a:lnTo>
                      <a:pt x="2365" y="1683"/>
                    </a:lnTo>
                    <a:lnTo>
                      <a:pt x="2355" y="1763"/>
                    </a:lnTo>
                    <a:lnTo>
                      <a:pt x="2427" y="1853"/>
                    </a:lnTo>
                    <a:lnTo>
                      <a:pt x="2489" y="1913"/>
                    </a:lnTo>
                    <a:lnTo>
                      <a:pt x="2612" y="1923"/>
                    </a:lnTo>
                    <a:lnTo>
                      <a:pt x="2725" y="1943"/>
                    </a:lnTo>
                    <a:lnTo>
                      <a:pt x="2939" y="1980"/>
                    </a:lnTo>
                    <a:lnTo>
                      <a:pt x="3096" y="1983"/>
                    </a:lnTo>
                    <a:lnTo>
                      <a:pt x="3156" y="1980"/>
                    </a:lnTo>
                    <a:lnTo>
                      <a:pt x="3192" y="1952"/>
                    </a:lnTo>
                    <a:lnTo>
                      <a:pt x="3239" y="1952"/>
                    </a:lnTo>
                    <a:lnTo>
                      <a:pt x="3308" y="2025"/>
                    </a:lnTo>
                    <a:lnTo>
                      <a:pt x="3354" y="2016"/>
                    </a:lnTo>
                    <a:lnTo>
                      <a:pt x="3422" y="2001"/>
                    </a:lnTo>
                    <a:lnTo>
                      <a:pt x="3513" y="1962"/>
                    </a:lnTo>
                    <a:lnTo>
                      <a:pt x="3521" y="1894"/>
                    </a:lnTo>
                    <a:lnTo>
                      <a:pt x="3567" y="1759"/>
                    </a:lnTo>
                    <a:lnTo>
                      <a:pt x="3619" y="1699"/>
                    </a:lnTo>
                    <a:lnTo>
                      <a:pt x="3650" y="1620"/>
                    </a:lnTo>
                    <a:lnTo>
                      <a:pt x="3664" y="1578"/>
                    </a:lnTo>
                    <a:lnTo>
                      <a:pt x="3715" y="1477"/>
                    </a:lnTo>
                    <a:lnTo>
                      <a:pt x="3656" y="1431"/>
                    </a:lnTo>
                    <a:lnTo>
                      <a:pt x="3629" y="1369"/>
                    </a:lnTo>
                    <a:lnTo>
                      <a:pt x="3594" y="1315"/>
                    </a:lnTo>
                    <a:lnTo>
                      <a:pt x="3634" y="1248"/>
                    </a:lnTo>
                    <a:lnTo>
                      <a:pt x="3675" y="1151"/>
                    </a:lnTo>
                    <a:lnTo>
                      <a:pt x="3650" y="1101"/>
                    </a:lnTo>
                    <a:lnTo>
                      <a:pt x="3583" y="1101"/>
                    </a:lnTo>
                    <a:lnTo>
                      <a:pt x="3522" y="1076"/>
                    </a:lnTo>
                    <a:lnTo>
                      <a:pt x="3540" y="1023"/>
                    </a:lnTo>
                    <a:lnTo>
                      <a:pt x="3645" y="973"/>
                    </a:lnTo>
                    <a:lnTo>
                      <a:pt x="3746" y="909"/>
                    </a:lnTo>
                    <a:lnTo>
                      <a:pt x="3862" y="909"/>
                    </a:lnTo>
                    <a:lnTo>
                      <a:pt x="3954" y="914"/>
                    </a:lnTo>
                    <a:lnTo>
                      <a:pt x="3954" y="843"/>
                    </a:lnTo>
                    <a:lnTo>
                      <a:pt x="3984" y="783"/>
                    </a:lnTo>
                    <a:lnTo>
                      <a:pt x="3965" y="749"/>
                    </a:lnTo>
                    <a:lnTo>
                      <a:pt x="3908" y="744"/>
                    </a:lnTo>
                    <a:lnTo>
                      <a:pt x="3726" y="753"/>
                    </a:lnTo>
                    <a:lnTo>
                      <a:pt x="3598" y="677"/>
                    </a:lnTo>
                    <a:lnTo>
                      <a:pt x="3549" y="644"/>
                    </a:lnTo>
                    <a:lnTo>
                      <a:pt x="3436" y="583"/>
                    </a:lnTo>
                    <a:lnTo>
                      <a:pt x="3310" y="571"/>
                    </a:lnTo>
                    <a:lnTo>
                      <a:pt x="3213" y="616"/>
                    </a:lnTo>
                    <a:lnTo>
                      <a:pt x="3110" y="650"/>
                    </a:lnTo>
                    <a:lnTo>
                      <a:pt x="3024" y="642"/>
                    </a:lnTo>
                    <a:lnTo>
                      <a:pt x="2929" y="732"/>
                    </a:lnTo>
                    <a:lnTo>
                      <a:pt x="2848" y="751"/>
                    </a:lnTo>
                    <a:lnTo>
                      <a:pt x="2747" y="80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7" name="TextBox 26">
                <a:hlinkClick r:id="rId5" action="ppaction://hlinksldjump"/>
                <a:extLst>
                  <a:ext uri="{FF2B5EF4-FFF2-40B4-BE49-F238E27FC236}">
                    <a16:creationId xmlns:a16="http://schemas.microsoft.com/office/drawing/2014/main" id="{8234C164-D324-7D91-79DD-08947711FA0F}"/>
                  </a:ext>
                </a:extLst>
              </p:cNvPr>
              <p:cNvSpPr txBox="1"/>
              <p:nvPr/>
            </p:nvSpPr>
            <p:spPr>
              <a:xfrm>
                <a:off x="4157726" y="4111823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Clare</a:t>
                </a: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3A266568-EA1A-6725-FC34-ADBB69CD3975}"/>
                </a:ext>
              </a:extLst>
            </p:cNvPr>
            <p:cNvGrpSpPr/>
            <p:nvPr/>
          </p:nvGrpSpPr>
          <p:grpSpPr>
            <a:xfrm>
              <a:off x="7303912" y="8839541"/>
              <a:ext cx="5177996" cy="2415601"/>
              <a:chOff x="3142582" y="4980334"/>
              <a:chExt cx="2785613" cy="1326297"/>
            </a:xfrm>
            <a:solidFill>
              <a:srgbClr val="0E9081"/>
            </a:solidFill>
          </p:grpSpPr>
          <p:sp>
            <p:nvSpPr>
              <p:cNvPr id="29" name="Freeform 5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00622453-2527-9088-742B-E02AF40B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582" y="4980334"/>
                <a:ext cx="2785613" cy="1326297"/>
              </a:xfrm>
              <a:custGeom>
                <a:avLst/>
                <a:gdLst>
                  <a:gd name="T0" fmla="*/ 2147483647 w 5934"/>
                  <a:gd name="T1" fmla="*/ 2147483647 h 3569"/>
                  <a:gd name="T2" fmla="*/ 2147483647 w 5934"/>
                  <a:gd name="T3" fmla="*/ 2147483647 h 3569"/>
                  <a:gd name="T4" fmla="*/ 2147483647 w 5934"/>
                  <a:gd name="T5" fmla="*/ 2147483647 h 3569"/>
                  <a:gd name="T6" fmla="*/ 2147483647 w 5934"/>
                  <a:gd name="T7" fmla="*/ 2147483647 h 3569"/>
                  <a:gd name="T8" fmla="*/ 2147483647 w 5934"/>
                  <a:gd name="T9" fmla="*/ 2147483647 h 3569"/>
                  <a:gd name="T10" fmla="*/ 2147483647 w 5934"/>
                  <a:gd name="T11" fmla="*/ 2147483647 h 3569"/>
                  <a:gd name="T12" fmla="*/ 2147483647 w 5934"/>
                  <a:gd name="T13" fmla="*/ 2147483647 h 3569"/>
                  <a:gd name="T14" fmla="*/ 2147483647 w 5934"/>
                  <a:gd name="T15" fmla="*/ 2147483647 h 3569"/>
                  <a:gd name="T16" fmla="*/ 2147483647 w 5934"/>
                  <a:gd name="T17" fmla="*/ 2147483647 h 3569"/>
                  <a:gd name="T18" fmla="*/ 2147483647 w 5934"/>
                  <a:gd name="T19" fmla="*/ 2147483647 h 3569"/>
                  <a:gd name="T20" fmla="*/ 2147483647 w 5934"/>
                  <a:gd name="T21" fmla="*/ 2147483647 h 3569"/>
                  <a:gd name="T22" fmla="*/ 2147483647 w 5934"/>
                  <a:gd name="T23" fmla="*/ 2147483647 h 3569"/>
                  <a:gd name="T24" fmla="*/ 2147483647 w 5934"/>
                  <a:gd name="T25" fmla="*/ 2147483647 h 3569"/>
                  <a:gd name="T26" fmla="*/ 2147483647 w 5934"/>
                  <a:gd name="T27" fmla="*/ 2147483647 h 3569"/>
                  <a:gd name="T28" fmla="*/ 2147483647 w 5934"/>
                  <a:gd name="T29" fmla="*/ 2147483647 h 3569"/>
                  <a:gd name="T30" fmla="*/ 2147483647 w 5934"/>
                  <a:gd name="T31" fmla="*/ 2147483647 h 3569"/>
                  <a:gd name="T32" fmla="*/ 2147483647 w 5934"/>
                  <a:gd name="T33" fmla="*/ 2147483647 h 3569"/>
                  <a:gd name="T34" fmla="*/ 2147483647 w 5934"/>
                  <a:gd name="T35" fmla="*/ 2147483647 h 3569"/>
                  <a:gd name="T36" fmla="*/ 2147483647 w 5934"/>
                  <a:gd name="T37" fmla="*/ 2147483647 h 3569"/>
                  <a:gd name="T38" fmla="*/ 2147483647 w 5934"/>
                  <a:gd name="T39" fmla="*/ 2147483647 h 3569"/>
                  <a:gd name="T40" fmla="*/ 2147483647 w 5934"/>
                  <a:gd name="T41" fmla="*/ 2147483647 h 3569"/>
                  <a:gd name="T42" fmla="*/ 2147483647 w 5934"/>
                  <a:gd name="T43" fmla="*/ 2147483647 h 3569"/>
                  <a:gd name="T44" fmla="*/ 2147483647 w 5934"/>
                  <a:gd name="T45" fmla="*/ 2147483647 h 3569"/>
                  <a:gd name="T46" fmla="*/ 2147483647 w 5934"/>
                  <a:gd name="T47" fmla="*/ 2147483647 h 3569"/>
                  <a:gd name="T48" fmla="*/ 2147483647 w 5934"/>
                  <a:gd name="T49" fmla="*/ 2147483647 h 3569"/>
                  <a:gd name="T50" fmla="*/ 2147483647 w 5934"/>
                  <a:gd name="T51" fmla="*/ 2147483647 h 3569"/>
                  <a:gd name="T52" fmla="*/ 2147483647 w 5934"/>
                  <a:gd name="T53" fmla="*/ 2147483647 h 3569"/>
                  <a:gd name="T54" fmla="*/ 2147483647 w 5934"/>
                  <a:gd name="T55" fmla="*/ 2147483647 h 3569"/>
                  <a:gd name="T56" fmla="*/ 2147483647 w 5934"/>
                  <a:gd name="T57" fmla="*/ 2147483647 h 3569"/>
                  <a:gd name="T58" fmla="*/ 2147483647 w 5934"/>
                  <a:gd name="T59" fmla="*/ 2147483647 h 3569"/>
                  <a:gd name="T60" fmla="*/ 2147483647 w 5934"/>
                  <a:gd name="T61" fmla="*/ 2147483647 h 3569"/>
                  <a:gd name="T62" fmla="*/ 2147483647 w 5934"/>
                  <a:gd name="T63" fmla="*/ 2147483647 h 3569"/>
                  <a:gd name="T64" fmla="*/ 2147483647 w 5934"/>
                  <a:gd name="T65" fmla="*/ 2147483647 h 3569"/>
                  <a:gd name="T66" fmla="*/ 2147483647 w 5934"/>
                  <a:gd name="T67" fmla="*/ 2147483647 h 3569"/>
                  <a:gd name="T68" fmla="*/ 2147483647 w 5934"/>
                  <a:gd name="T69" fmla="*/ 2147483647 h 3569"/>
                  <a:gd name="T70" fmla="*/ 2147483647 w 5934"/>
                  <a:gd name="T71" fmla="*/ 2147483647 h 3569"/>
                  <a:gd name="T72" fmla="*/ 2147483647 w 5934"/>
                  <a:gd name="T73" fmla="*/ 2147483647 h 3569"/>
                  <a:gd name="T74" fmla="*/ 2147483647 w 5934"/>
                  <a:gd name="T75" fmla="*/ 2147483647 h 3569"/>
                  <a:gd name="T76" fmla="*/ 2147483647 w 5934"/>
                  <a:gd name="T77" fmla="*/ 2147483647 h 3569"/>
                  <a:gd name="T78" fmla="*/ 2147483647 w 5934"/>
                  <a:gd name="T79" fmla="*/ 2147483647 h 3569"/>
                  <a:gd name="T80" fmla="*/ 2147483647 w 5934"/>
                  <a:gd name="T81" fmla="*/ 2147483647 h 3569"/>
                  <a:gd name="T82" fmla="*/ 2147483647 w 5934"/>
                  <a:gd name="T83" fmla="*/ 2147483647 h 3569"/>
                  <a:gd name="T84" fmla="*/ 2147483647 w 5934"/>
                  <a:gd name="T85" fmla="*/ 2147483647 h 3569"/>
                  <a:gd name="T86" fmla="*/ 2147483647 w 5934"/>
                  <a:gd name="T87" fmla="*/ 2147483647 h 3569"/>
                  <a:gd name="T88" fmla="*/ 2147483647 w 5934"/>
                  <a:gd name="T89" fmla="*/ 2147483647 h 3569"/>
                  <a:gd name="T90" fmla="*/ 2147483647 w 5934"/>
                  <a:gd name="T91" fmla="*/ 2147483647 h 3569"/>
                  <a:gd name="T92" fmla="*/ 2147483647 w 5934"/>
                  <a:gd name="T93" fmla="*/ 2147483647 h 3569"/>
                  <a:gd name="T94" fmla="*/ 2147483647 w 5934"/>
                  <a:gd name="T95" fmla="*/ 0 h 3569"/>
                  <a:gd name="T96" fmla="*/ 2147483647 w 5934"/>
                  <a:gd name="T97" fmla="*/ 2147483647 h 3569"/>
                  <a:gd name="T98" fmla="*/ 2147483647 w 5934"/>
                  <a:gd name="T99" fmla="*/ 2147483647 h 3569"/>
                  <a:gd name="T100" fmla="*/ 2147483647 w 5934"/>
                  <a:gd name="T101" fmla="*/ 2147483647 h 3569"/>
                  <a:gd name="T102" fmla="*/ 2147483647 w 5934"/>
                  <a:gd name="T103" fmla="*/ 2147483647 h 3569"/>
                  <a:gd name="T104" fmla="*/ 2147483647 w 5934"/>
                  <a:gd name="T105" fmla="*/ 2147483647 h 3569"/>
                  <a:gd name="T106" fmla="*/ 2147483647 w 5934"/>
                  <a:gd name="T107" fmla="*/ 2147483647 h 3569"/>
                  <a:gd name="T108" fmla="*/ 2147483647 w 5934"/>
                  <a:gd name="T109" fmla="*/ 2147483647 h 3569"/>
                  <a:gd name="T110" fmla="*/ 2147483647 w 5934"/>
                  <a:gd name="T111" fmla="*/ 2147483647 h 3569"/>
                  <a:gd name="T112" fmla="*/ 2147483647 w 5934"/>
                  <a:gd name="T113" fmla="*/ 2147483647 h 3569"/>
                  <a:gd name="T114" fmla="*/ 2147483647 w 5934"/>
                  <a:gd name="T115" fmla="*/ 2147483647 h 3569"/>
                  <a:gd name="T116" fmla="*/ 2147483647 w 5934"/>
                  <a:gd name="T117" fmla="*/ 2147483647 h 3569"/>
                  <a:gd name="T118" fmla="*/ 2147483647 w 5934"/>
                  <a:gd name="T119" fmla="*/ 2147483647 h 3569"/>
                  <a:gd name="T120" fmla="*/ 2147483647 w 5934"/>
                  <a:gd name="T121" fmla="*/ 2147483647 h 3569"/>
                  <a:gd name="T122" fmla="*/ 2147483647 w 5934"/>
                  <a:gd name="T123" fmla="*/ 2147483647 h 356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934"/>
                  <a:gd name="T187" fmla="*/ 0 h 3569"/>
                  <a:gd name="T188" fmla="*/ 4617 w 5934"/>
                  <a:gd name="T189" fmla="*/ 2850 h 356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934" h="3569">
                    <a:moveTo>
                      <a:pt x="834" y="2458"/>
                    </a:moveTo>
                    <a:lnTo>
                      <a:pt x="740" y="2442"/>
                    </a:lnTo>
                    <a:lnTo>
                      <a:pt x="725" y="2510"/>
                    </a:lnTo>
                    <a:lnTo>
                      <a:pt x="679" y="2540"/>
                    </a:lnTo>
                    <a:lnTo>
                      <a:pt x="578" y="2562"/>
                    </a:lnTo>
                    <a:lnTo>
                      <a:pt x="625" y="2637"/>
                    </a:lnTo>
                    <a:lnTo>
                      <a:pt x="655" y="2675"/>
                    </a:lnTo>
                    <a:lnTo>
                      <a:pt x="625" y="2727"/>
                    </a:lnTo>
                    <a:lnTo>
                      <a:pt x="548" y="2742"/>
                    </a:lnTo>
                    <a:lnTo>
                      <a:pt x="455" y="2712"/>
                    </a:lnTo>
                    <a:lnTo>
                      <a:pt x="355" y="2682"/>
                    </a:lnTo>
                    <a:lnTo>
                      <a:pt x="224" y="2697"/>
                    </a:lnTo>
                    <a:lnTo>
                      <a:pt x="224" y="2788"/>
                    </a:lnTo>
                    <a:lnTo>
                      <a:pt x="262" y="2863"/>
                    </a:lnTo>
                    <a:lnTo>
                      <a:pt x="200" y="2885"/>
                    </a:lnTo>
                    <a:lnTo>
                      <a:pt x="123" y="2938"/>
                    </a:lnTo>
                    <a:lnTo>
                      <a:pt x="46" y="2998"/>
                    </a:lnTo>
                    <a:lnTo>
                      <a:pt x="0" y="3043"/>
                    </a:lnTo>
                    <a:lnTo>
                      <a:pt x="39" y="3081"/>
                    </a:lnTo>
                    <a:lnTo>
                      <a:pt x="100" y="3081"/>
                    </a:lnTo>
                    <a:lnTo>
                      <a:pt x="208" y="3066"/>
                    </a:lnTo>
                    <a:lnTo>
                      <a:pt x="262" y="3028"/>
                    </a:lnTo>
                    <a:lnTo>
                      <a:pt x="332" y="2983"/>
                    </a:lnTo>
                    <a:lnTo>
                      <a:pt x="440" y="2968"/>
                    </a:lnTo>
                    <a:lnTo>
                      <a:pt x="524" y="2960"/>
                    </a:lnTo>
                    <a:lnTo>
                      <a:pt x="609" y="2960"/>
                    </a:lnTo>
                    <a:lnTo>
                      <a:pt x="679" y="2960"/>
                    </a:lnTo>
                    <a:lnTo>
                      <a:pt x="846" y="2999"/>
                    </a:lnTo>
                    <a:lnTo>
                      <a:pt x="964" y="2908"/>
                    </a:lnTo>
                    <a:lnTo>
                      <a:pt x="1035" y="2828"/>
                    </a:lnTo>
                    <a:lnTo>
                      <a:pt x="1117" y="2783"/>
                    </a:lnTo>
                    <a:lnTo>
                      <a:pt x="1211" y="2725"/>
                    </a:lnTo>
                    <a:lnTo>
                      <a:pt x="1316" y="2725"/>
                    </a:lnTo>
                    <a:lnTo>
                      <a:pt x="1421" y="2691"/>
                    </a:lnTo>
                    <a:lnTo>
                      <a:pt x="1528" y="2634"/>
                    </a:lnTo>
                    <a:lnTo>
                      <a:pt x="1589" y="2603"/>
                    </a:lnTo>
                    <a:lnTo>
                      <a:pt x="1650" y="2570"/>
                    </a:lnTo>
                    <a:lnTo>
                      <a:pt x="1709" y="2571"/>
                    </a:lnTo>
                    <a:lnTo>
                      <a:pt x="1766" y="2667"/>
                    </a:lnTo>
                    <a:lnTo>
                      <a:pt x="1851" y="2727"/>
                    </a:lnTo>
                    <a:lnTo>
                      <a:pt x="1892" y="2771"/>
                    </a:lnTo>
                    <a:lnTo>
                      <a:pt x="1889" y="2833"/>
                    </a:lnTo>
                    <a:lnTo>
                      <a:pt x="1812" y="2863"/>
                    </a:lnTo>
                    <a:lnTo>
                      <a:pt x="1720" y="2900"/>
                    </a:lnTo>
                    <a:lnTo>
                      <a:pt x="1635" y="2915"/>
                    </a:lnTo>
                    <a:lnTo>
                      <a:pt x="1535" y="2923"/>
                    </a:lnTo>
                    <a:lnTo>
                      <a:pt x="1421" y="2954"/>
                    </a:lnTo>
                    <a:lnTo>
                      <a:pt x="1280" y="3036"/>
                    </a:lnTo>
                    <a:lnTo>
                      <a:pt x="1180" y="3066"/>
                    </a:lnTo>
                    <a:lnTo>
                      <a:pt x="1103" y="3081"/>
                    </a:lnTo>
                    <a:lnTo>
                      <a:pt x="995" y="3096"/>
                    </a:lnTo>
                    <a:lnTo>
                      <a:pt x="910" y="3133"/>
                    </a:lnTo>
                    <a:lnTo>
                      <a:pt x="871" y="3201"/>
                    </a:lnTo>
                    <a:lnTo>
                      <a:pt x="925" y="3253"/>
                    </a:lnTo>
                    <a:lnTo>
                      <a:pt x="979" y="3291"/>
                    </a:lnTo>
                    <a:lnTo>
                      <a:pt x="1080" y="3238"/>
                    </a:lnTo>
                    <a:lnTo>
                      <a:pt x="1226" y="3186"/>
                    </a:lnTo>
                    <a:lnTo>
                      <a:pt x="1357" y="3133"/>
                    </a:lnTo>
                    <a:lnTo>
                      <a:pt x="1450" y="3088"/>
                    </a:lnTo>
                    <a:lnTo>
                      <a:pt x="1511" y="3058"/>
                    </a:lnTo>
                    <a:lnTo>
                      <a:pt x="1573" y="3058"/>
                    </a:lnTo>
                    <a:lnTo>
                      <a:pt x="1627" y="3111"/>
                    </a:lnTo>
                    <a:lnTo>
                      <a:pt x="1589" y="3193"/>
                    </a:lnTo>
                    <a:lnTo>
                      <a:pt x="1488" y="3246"/>
                    </a:lnTo>
                    <a:lnTo>
                      <a:pt x="1380" y="3276"/>
                    </a:lnTo>
                    <a:lnTo>
                      <a:pt x="1265" y="3283"/>
                    </a:lnTo>
                    <a:lnTo>
                      <a:pt x="1164" y="3381"/>
                    </a:lnTo>
                    <a:lnTo>
                      <a:pt x="1080" y="3426"/>
                    </a:lnTo>
                    <a:lnTo>
                      <a:pt x="987" y="3479"/>
                    </a:lnTo>
                    <a:lnTo>
                      <a:pt x="933" y="3546"/>
                    </a:lnTo>
                    <a:lnTo>
                      <a:pt x="1026" y="3554"/>
                    </a:lnTo>
                    <a:lnTo>
                      <a:pt x="1195" y="3569"/>
                    </a:lnTo>
                    <a:lnTo>
                      <a:pt x="1265" y="3531"/>
                    </a:lnTo>
                    <a:lnTo>
                      <a:pt x="1288" y="3471"/>
                    </a:lnTo>
                    <a:lnTo>
                      <a:pt x="1357" y="3434"/>
                    </a:lnTo>
                    <a:lnTo>
                      <a:pt x="1481" y="3434"/>
                    </a:lnTo>
                    <a:lnTo>
                      <a:pt x="1589" y="3419"/>
                    </a:lnTo>
                    <a:lnTo>
                      <a:pt x="1643" y="3381"/>
                    </a:lnTo>
                    <a:lnTo>
                      <a:pt x="1735" y="3411"/>
                    </a:lnTo>
                    <a:lnTo>
                      <a:pt x="1812" y="3381"/>
                    </a:lnTo>
                    <a:lnTo>
                      <a:pt x="1851" y="3321"/>
                    </a:lnTo>
                    <a:lnTo>
                      <a:pt x="1920" y="3291"/>
                    </a:lnTo>
                    <a:lnTo>
                      <a:pt x="1982" y="3351"/>
                    </a:lnTo>
                    <a:lnTo>
                      <a:pt x="1997" y="3426"/>
                    </a:lnTo>
                    <a:lnTo>
                      <a:pt x="2067" y="3434"/>
                    </a:lnTo>
                    <a:lnTo>
                      <a:pt x="2128" y="3434"/>
                    </a:lnTo>
                    <a:lnTo>
                      <a:pt x="2136" y="3494"/>
                    </a:lnTo>
                    <a:lnTo>
                      <a:pt x="2167" y="3539"/>
                    </a:lnTo>
                    <a:lnTo>
                      <a:pt x="2252" y="3524"/>
                    </a:lnTo>
                    <a:lnTo>
                      <a:pt x="2351" y="3480"/>
                    </a:lnTo>
                    <a:lnTo>
                      <a:pt x="2445" y="3526"/>
                    </a:lnTo>
                    <a:lnTo>
                      <a:pt x="2502" y="3493"/>
                    </a:lnTo>
                    <a:lnTo>
                      <a:pt x="2550" y="3435"/>
                    </a:lnTo>
                    <a:lnTo>
                      <a:pt x="2562" y="3400"/>
                    </a:lnTo>
                    <a:lnTo>
                      <a:pt x="2609" y="3344"/>
                    </a:lnTo>
                    <a:lnTo>
                      <a:pt x="2644" y="3286"/>
                    </a:lnTo>
                    <a:lnTo>
                      <a:pt x="2680" y="3240"/>
                    </a:lnTo>
                    <a:lnTo>
                      <a:pt x="2762" y="3240"/>
                    </a:lnTo>
                    <a:lnTo>
                      <a:pt x="2831" y="3263"/>
                    </a:lnTo>
                    <a:lnTo>
                      <a:pt x="2902" y="3252"/>
                    </a:lnTo>
                    <a:lnTo>
                      <a:pt x="2973" y="3275"/>
                    </a:lnTo>
                    <a:lnTo>
                      <a:pt x="3020" y="3228"/>
                    </a:lnTo>
                    <a:lnTo>
                      <a:pt x="3103" y="3252"/>
                    </a:lnTo>
                    <a:lnTo>
                      <a:pt x="3231" y="3297"/>
                    </a:lnTo>
                    <a:lnTo>
                      <a:pt x="3302" y="3240"/>
                    </a:lnTo>
                    <a:lnTo>
                      <a:pt x="3361" y="3160"/>
                    </a:lnTo>
                    <a:lnTo>
                      <a:pt x="3384" y="3103"/>
                    </a:lnTo>
                    <a:lnTo>
                      <a:pt x="3432" y="3057"/>
                    </a:lnTo>
                    <a:lnTo>
                      <a:pt x="3537" y="3057"/>
                    </a:lnTo>
                    <a:lnTo>
                      <a:pt x="3608" y="3068"/>
                    </a:lnTo>
                    <a:lnTo>
                      <a:pt x="3654" y="3103"/>
                    </a:lnTo>
                    <a:lnTo>
                      <a:pt x="3713" y="3137"/>
                    </a:lnTo>
                    <a:lnTo>
                      <a:pt x="3772" y="3195"/>
                    </a:lnTo>
                    <a:lnTo>
                      <a:pt x="3843" y="3172"/>
                    </a:lnTo>
                    <a:lnTo>
                      <a:pt x="3878" y="3103"/>
                    </a:lnTo>
                    <a:lnTo>
                      <a:pt x="3818" y="3012"/>
                    </a:lnTo>
                    <a:lnTo>
                      <a:pt x="3772" y="2965"/>
                    </a:lnTo>
                    <a:lnTo>
                      <a:pt x="3772" y="2932"/>
                    </a:lnTo>
                    <a:lnTo>
                      <a:pt x="3818" y="2897"/>
                    </a:lnTo>
                    <a:lnTo>
                      <a:pt x="3878" y="2874"/>
                    </a:lnTo>
                    <a:lnTo>
                      <a:pt x="3948" y="2885"/>
                    </a:lnTo>
                    <a:lnTo>
                      <a:pt x="4042" y="2908"/>
                    </a:lnTo>
                    <a:lnTo>
                      <a:pt x="4136" y="2988"/>
                    </a:lnTo>
                    <a:lnTo>
                      <a:pt x="4254" y="3034"/>
                    </a:lnTo>
                    <a:lnTo>
                      <a:pt x="4300" y="2977"/>
                    </a:lnTo>
                    <a:lnTo>
                      <a:pt x="4348" y="2908"/>
                    </a:lnTo>
                    <a:lnTo>
                      <a:pt x="4336" y="2839"/>
                    </a:lnTo>
                    <a:lnTo>
                      <a:pt x="4348" y="2783"/>
                    </a:lnTo>
                    <a:lnTo>
                      <a:pt x="4383" y="2736"/>
                    </a:lnTo>
                    <a:lnTo>
                      <a:pt x="4489" y="2714"/>
                    </a:lnTo>
                    <a:lnTo>
                      <a:pt x="4606" y="2667"/>
                    </a:lnTo>
                    <a:lnTo>
                      <a:pt x="4712" y="2622"/>
                    </a:lnTo>
                    <a:lnTo>
                      <a:pt x="4818" y="2576"/>
                    </a:lnTo>
                    <a:lnTo>
                      <a:pt x="4865" y="2485"/>
                    </a:lnTo>
                    <a:lnTo>
                      <a:pt x="4876" y="2416"/>
                    </a:lnTo>
                    <a:lnTo>
                      <a:pt x="4818" y="2324"/>
                    </a:lnTo>
                    <a:lnTo>
                      <a:pt x="4830" y="2278"/>
                    </a:lnTo>
                    <a:lnTo>
                      <a:pt x="4901" y="2222"/>
                    </a:lnTo>
                    <a:lnTo>
                      <a:pt x="4876" y="2175"/>
                    </a:lnTo>
                    <a:lnTo>
                      <a:pt x="4830" y="2084"/>
                    </a:lnTo>
                    <a:lnTo>
                      <a:pt x="4804" y="2045"/>
                    </a:lnTo>
                    <a:lnTo>
                      <a:pt x="4734" y="2026"/>
                    </a:lnTo>
                    <a:lnTo>
                      <a:pt x="4650" y="2063"/>
                    </a:lnTo>
                    <a:lnTo>
                      <a:pt x="4578" y="2047"/>
                    </a:lnTo>
                    <a:lnTo>
                      <a:pt x="4597" y="1955"/>
                    </a:lnTo>
                    <a:lnTo>
                      <a:pt x="4663" y="1903"/>
                    </a:lnTo>
                    <a:lnTo>
                      <a:pt x="4701" y="1840"/>
                    </a:lnTo>
                    <a:lnTo>
                      <a:pt x="4786" y="1877"/>
                    </a:lnTo>
                    <a:lnTo>
                      <a:pt x="4860" y="1900"/>
                    </a:lnTo>
                    <a:lnTo>
                      <a:pt x="4899" y="1997"/>
                    </a:lnTo>
                    <a:lnTo>
                      <a:pt x="5041" y="1992"/>
                    </a:lnTo>
                    <a:lnTo>
                      <a:pt x="5100" y="2037"/>
                    </a:lnTo>
                    <a:lnTo>
                      <a:pt x="5135" y="2118"/>
                    </a:lnTo>
                    <a:lnTo>
                      <a:pt x="5111" y="2175"/>
                    </a:lnTo>
                    <a:lnTo>
                      <a:pt x="5052" y="2244"/>
                    </a:lnTo>
                    <a:lnTo>
                      <a:pt x="4994" y="2267"/>
                    </a:lnTo>
                    <a:lnTo>
                      <a:pt x="5052" y="2324"/>
                    </a:lnTo>
                    <a:lnTo>
                      <a:pt x="5147" y="2382"/>
                    </a:lnTo>
                    <a:lnTo>
                      <a:pt x="5253" y="2382"/>
                    </a:lnTo>
                    <a:lnTo>
                      <a:pt x="5417" y="2347"/>
                    </a:lnTo>
                    <a:lnTo>
                      <a:pt x="5500" y="2278"/>
                    </a:lnTo>
                    <a:lnTo>
                      <a:pt x="5605" y="2210"/>
                    </a:lnTo>
                    <a:lnTo>
                      <a:pt x="5687" y="2106"/>
                    </a:lnTo>
                    <a:lnTo>
                      <a:pt x="5793" y="2061"/>
                    </a:lnTo>
                    <a:lnTo>
                      <a:pt x="5868" y="2029"/>
                    </a:lnTo>
                    <a:lnTo>
                      <a:pt x="5934" y="1992"/>
                    </a:lnTo>
                    <a:lnTo>
                      <a:pt x="5876" y="1961"/>
                    </a:lnTo>
                    <a:lnTo>
                      <a:pt x="5845" y="1901"/>
                    </a:lnTo>
                    <a:lnTo>
                      <a:pt x="5899" y="1863"/>
                    </a:lnTo>
                    <a:lnTo>
                      <a:pt x="5934" y="1763"/>
                    </a:lnTo>
                    <a:lnTo>
                      <a:pt x="5907" y="1663"/>
                    </a:lnTo>
                    <a:lnTo>
                      <a:pt x="5817" y="1580"/>
                    </a:lnTo>
                    <a:lnTo>
                      <a:pt x="5735" y="1512"/>
                    </a:lnTo>
                    <a:lnTo>
                      <a:pt x="5664" y="1409"/>
                    </a:lnTo>
                    <a:lnTo>
                      <a:pt x="5605" y="1305"/>
                    </a:lnTo>
                    <a:lnTo>
                      <a:pt x="5534" y="1249"/>
                    </a:lnTo>
                    <a:lnTo>
                      <a:pt x="5429" y="1180"/>
                    </a:lnTo>
                    <a:lnTo>
                      <a:pt x="5347" y="1076"/>
                    </a:lnTo>
                    <a:lnTo>
                      <a:pt x="5241" y="1008"/>
                    </a:lnTo>
                    <a:lnTo>
                      <a:pt x="5194" y="893"/>
                    </a:lnTo>
                    <a:lnTo>
                      <a:pt x="5300" y="733"/>
                    </a:lnTo>
                    <a:lnTo>
                      <a:pt x="5182" y="676"/>
                    </a:lnTo>
                    <a:lnTo>
                      <a:pt x="5144" y="594"/>
                    </a:lnTo>
                    <a:lnTo>
                      <a:pt x="5151" y="511"/>
                    </a:lnTo>
                    <a:lnTo>
                      <a:pt x="5174" y="421"/>
                    </a:lnTo>
                    <a:lnTo>
                      <a:pt x="5144" y="353"/>
                    </a:lnTo>
                    <a:lnTo>
                      <a:pt x="5090" y="361"/>
                    </a:lnTo>
                    <a:lnTo>
                      <a:pt x="4966" y="338"/>
                    </a:lnTo>
                    <a:lnTo>
                      <a:pt x="4835" y="331"/>
                    </a:lnTo>
                    <a:lnTo>
                      <a:pt x="4681" y="323"/>
                    </a:lnTo>
                    <a:lnTo>
                      <a:pt x="4596" y="368"/>
                    </a:lnTo>
                    <a:lnTo>
                      <a:pt x="4457" y="421"/>
                    </a:lnTo>
                    <a:lnTo>
                      <a:pt x="4318" y="436"/>
                    </a:lnTo>
                    <a:lnTo>
                      <a:pt x="4230" y="412"/>
                    </a:lnTo>
                    <a:lnTo>
                      <a:pt x="4141" y="331"/>
                    </a:lnTo>
                    <a:lnTo>
                      <a:pt x="4064" y="278"/>
                    </a:lnTo>
                    <a:lnTo>
                      <a:pt x="3995" y="173"/>
                    </a:lnTo>
                    <a:lnTo>
                      <a:pt x="3910" y="105"/>
                    </a:lnTo>
                    <a:lnTo>
                      <a:pt x="3784" y="34"/>
                    </a:lnTo>
                    <a:lnTo>
                      <a:pt x="3631" y="0"/>
                    </a:lnTo>
                    <a:lnTo>
                      <a:pt x="3560" y="69"/>
                    </a:lnTo>
                    <a:lnTo>
                      <a:pt x="3432" y="103"/>
                    </a:lnTo>
                    <a:lnTo>
                      <a:pt x="3432" y="183"/>
                    </a:lnTo>
                    <a:lnTo>
                      <a:pt x="3361" y="240"/>
                    </a:lnTo>
                    <a:lnTo>
                      <a:pt x="3290" y="298"/>
                    </a:lnTo>
                    <a:lnTo>
                      <a:pt x="3185" y="298"/>
                    </a:lnTo>
                    <a:lnTo>
                      <a:pt x="3160" y="240"/>
                    </a:lnTo>
                    <a:lnTo>
                      <a:pt x="3091" y="229"/>
                    </a:lnTo>
                    <a:lnTo>
                      <a:pt x="2984" y="207"/>
                    </a:lnTo>
                    <a:lnTo>
                      <a:pt x="2891" y="229"/>
                    </a:lnTo>
                    <a:lnTo>
                      <a:pt x="2797" y="218"/>
                    </a:lnTo>
                    <a:lnTo>
                      <a:pt x="2691" y="183"/>
                    </a:lnTo>
                    <a:lnTo>
                      <a:pt x="2621" y="240"/>
                    </a:lnTo>
                    <a:lnTo>
                      <a:pt x="2526" y="299"/>
                    </a:lnTo>
                    <a:lnTo>
                      <a:pt x="2514" y="406"/>
                    </a:lnTo>
                    <a:lnTo>
                      <a:pt x="2475" y="496"/>
                    </a:lnTo>
                    <a:lnTo>
                      <a:pt x="2391" y="564"/>
                    </a:lnTo>
                    <a:lnTo>
                      <a:pt x="2313" y="624"/>
                    </a:lnTo>
                    <a:lnTo>
                      <a:pt x="2367" y="721"/>
                    </a:lnTo>
                    <a:lnTo>
                      <a:pt x="2445" y="819"/>
                    </a:lnTo>
                    <a:lnTo>
                      <a:pt x="2491" y="939"/>
                    </a:lnTo>
                    <a:lnTo>
                      <a:pt x="2506" y="1074"/>
                    </a:lnTo>
                    <a:lnTo>
                      <a:pt x="2506" y="1180"/>
                    </a:lnTo>
                    <a:lnTo>
                      <a:pt x="2522" y="1307"/>
                    </a:lnTo>
                    <a:lnTo>
                      <a:pt x="2506" y="1405"/>
                    </a:lnTo>
                    <a:lnTo>
                      <a:pt x="2553" y="1458"/>
                    </a:lnTo>
                    <a:lnTo>
                      <a:pt x="2591" y="1548"/>
                    </a:lnTo>
                    <a:lnTo>
                      <a:pt x="2545" y="1593"/>
                    </a:lnTo>
                    <a:lnTo>
                      <a:pt x="2475" y="1630"/>
                    </a:lnTo>
                    <a:lnTo>
                      <a:pt x="2391" y="1661"/>
                    </a:lnTo>
                    <a:lnTo>
                      <a:pt x="2313" y="1743"/>
                    </a:lnTo>
                    <a:lnTo>
                      <a:pt x="2298" y="1893"/>
                    </a:lnTo>
                    <a:lnTo>
                      <a:pt x="2298" y="2044"/>
                    </a:lnTo>
                    <a:lnTo>
                      <a:pt x="2259" y="2126"/>
                    </a:lnTo>
                    <a:lnTo>
                      <a:pt x="2175" y="2134"/>
                    </a:lnTo>
                    <a:lnTo>
                      <a:pt x="2105" y="2134"/>
                    </a:lnTo>
                    <a:lnTo>
                      <a:pt x="2028" y="2126"/>
                    </a:lnTo>
                    <a:lnTo>
                      <a:pt x="1959" y="2186"/>
                    </a:lnTo>
                    <a:lnTo>
                      <a:pt x="1897" y="2284"/>
                    </a:lnTo>
                    <a:lnTo>
                      <a:pt x="1828" y="2322"/>
                    </a:lnTo>
                    <a:lnTo>
                      <a:pt x="1751" y="2352"/>
                    </a:lnTo>
                    <a:lnTo>
                      <a:pt x="1697" y="2359"/>
                    </a:lnTo>
                    <a:lnTo>
                      <a:pt x="1627" y="2412"/>
                    </a:lnTo>
                    <a:lnTo>
                      <a:pt x="1573" y="2412"/>
                    </a:lnTo>
                    <a:lnTo>
                      <a:pt x="1504" y="2404"/>
                    </a:lnTo>
                    <a:lnTo>
                      <a:pt x="1365" y="2389"/>
                    </a:lnTo>
                    <a:lnTo>
                      <a:pt x="1319" y="2472"/>
                    </a:lnTo>
                    <a:lnTo>
                      <a:pt x="1218" y="2555"/>
                    </a:lnTo>
                    <a:lnTo>
                      <a:pt x="1164" y="2585"/>
                    </a:lnTo>
                    <a:lnTo>
                      <a:pt x="1080" y="2630"/>
                    </a:lnTo>
                    <a:lnTo>
                      <a:pt x="987" y="2667"/>
                    </a:lnTo>
                    <a:lnTo>
                      <a:pt x="918" y="2705"/>
                    </a:lnTo>
                    <a:lnTo>
                      <a:pt x="895" y="2630"/>
                    </a:lnTo>
                    <a:lnTo>
                      <a:pt x="887" y="2555"/>
                    </a:lnTo>
                    <a:lnTo>
                      <a:pt x="895" y="2472"/>
                    </a:lnTo>
                    <a:lnTo>
                      <a:pt x="834" y="2458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30" name="TextBox 29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BF1DEEA1-02DD-0548-FD36-3A1751A80B83}"/>
                  </a:ext>
                </a:extLst>
              </p:cNvPr>
              <p:cNvSpPr txBox="1"/>
              <p:nvPr/>
            </p:nvSpPr>
            <p:spPr>
              <a:xfrm>
                <a:off x="4372566" y="5474486"/>
                <a:ext cx="989746" cy="2027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Cork</a:t>
                </a: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FDD59053-59E2-D78A-6C9F-1B344000A6E9}"/>
                </a:ext>
              </a:extLst>
            </p:cNvPr>
            <p:cNvGrpSpPr/>
            <p:nvPr/>
          </p:nvGrpSpPr>
          <p:grpSpPr>
            <a:xfrm>
              <a:off x="11906580" y="5967846"/>
              <a:ext cx="2370026" cy="1665583"/>
              <a:chOff x="5618685" y="3403617"/>
              <a:chExt cx="1275006" cy="914496"/>
            </a:xfrm>
            <a:solidFill>
              <a:srgbClr val="095F55"/>
            </a:solidFill>
          </p:grpSpPr>
          <p:sp>
            <p:nvSpPr>
              <p:cNvPr id="32" name="Freeform 23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418EB9D7-09CA-F9D2-E67F-606F3E09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7951" y="3403617"/>
                <a:ext cx="1235740" cy="914496"/>
              </a:xfrm>
              <a:custGeom>
                <a:avLst/>
                <a:gdLst>
                  <a:gd name="T0" fmla="*/ 2147483647 w 2051"/>
                  <a:gd name="T1" fmla="*/ 2147483647 h 1966"/>
                  <a:gd name="T2" fmla="*/ 2147483647 w 2051"/>
                  <a:gd name="T3" fmla="*/ 2147483647 h 1966"/>
                  <a:gd name="T4" fmla="*/ 2147483647 w 2051"/>
                  <a:gd name="T5" fmla="*/ 2147483647 h 1966"/>
                  <a:gd name="T6" fmla="*/ 2147483647 w 2051"/>
                  <a:gd name="T7" fmla="*/ 2147483647 h 1966"/>
                  <a:gd name="T8" fmla="*/ 2147483647 w 2051"/>
                  <a:gd name="T9" fmla="*/ 2147483647 h 1966"/>
                  <a:gd name="T10" fmla="*/ 2147483647 w 2051"/>
                  <a:gd name="T11" fmla="*/ 2147483647 h 1966"/>
                  <a:gd name="T12" fmla="*/ 2147483647 w 2051"/>
                  <a:gd name="T13" fmla="*/ 2147483647 h 1966"/>
                  <a:gd name="T14" fmla="*/ 2147483647 w 2051"/>
                  <a:gd name="T15" fmla="*/ 2147483647 h 1966"/>
                  <a:gd name="T16" fmla="*/ 2147483647 w 2051"/>
                  <a:gd name="T17" fmla="*/ 2147483647 h 1966"/>
                  <a:gd name="T18" fmla="*/ 2147483647 w 2051"/>
                  <a:gd name="T19" fmla="*/ 2147483647 h 1966"/>
                  <a:gd name="T20" fmla="*/ 2147483647 w 2051"/>
                  <a:gd name="T21" fmla="*/ 2147483647 h 1966"/>
                  <a:gd name="T22" fmla="*/ 2147483647 w 2051"/>
                  <a:gd name="T23" fmla="*/ 2147483647 h 1966"/>
                  <a:gd name="T24" fmla="*/ 2147483647 w 2051"/>
                  <a:gd name="T25" fmla="*/ 2147483647 h 1966"/>
                  <a:gd name="T26" fmla="*/ 2147483647 w 2051"/>
                  <a:gd name="T27" fmla="*/ 2147483647 h 1966"/>
                  <a:gd name="T28" fmla="*/ 2147483647 w 2051"/>
                  <a:gd name="T29" fmla="*/ 2147483647 h 1966"/>
                  <a:gd name="T30" fmla="*/ 2147483647 w 2051"/>
                  <a:gd name="T31" fmla="*/ 2147483647 h 1966"/>
                  <a:gd name="T32" fmla="*/ 2147483647 w 2051"/>
                  <a:gd name="T33" fmla="*/ 2147483647 h 1966"/>
                  <a:gd name="T34" fmla="*/ 2147483647 w 2051"/>
                  <a:gd name="T35" fmla="*/ 2147483647 h 1966"/>
                  <a:gd name="T36" fmla="*/ 2147483647 w 2051"/>
                  <a:gd name="T37" fmla="*/ 2147483647 h 1966"/>
                  <a:gd name="T38" fmla="*/ 2147483647 w 2051"/>
                  <a:gd name="T39" fmla="*/ 2147483647 h 1966"/>
                  <a:gd name="T40" fmla="*/ 2147483647 w 2051"/>
                  <a:gd name="T41" fmla="*/ 2147483647 h 1966"/>
                  <a:gd name="T42" fmla="*/ 2147483647 w 2051"/>
                  <a:gd name="T43" fmla="*/ 2147483647 h 1966"/>
                  <a:gd name="T44" fmla="*/ 2147483647 w 2051"/>
                  <a:gd name="T45" fmla="*/ 2147483647 h 1966"/>
                  <a:gd name="T46" fmla="*/ 2147483647 w 2051"/>
                  <a:gd name="T47" fmla="*/ 2147483647 h 1966"/>
                  <a:gd name="T48" fmla="*/ 2147483647 w 2051"/>
                  <a:gd name="T49" fmla="*/ 2147483647 h 1966"/>
                  <a:gd name="T50" fmla="*/ 2147483647 w 2051"/>
                  <a:gd name="T51" fmla="*/ 2147483647 h 1966"/>
                  <a:gd name="T52" fmla="*/ 2147483647 w 2051"/>
                  <a:gd name="T53" fmla="*/ 2147483647 h 1966"/>
                  <a:gd name="T54" fmla="*/ 2147483647 w 2051"/>
                  <a:gd name="T55" fmla="*/ 2147483647 h 1966"/>
                  <a:gd name="T56" fmla="*/ 2147483647 w 2051"/>
                  <a:gd name="T57" fmla="*/ 2147483647 h 1966"/>
                  <a:gd name="T58" fmla="*/ 2147483647 w 2051"/>
                  <a:gd name="T59" fmla="*/ 2147483647 h 1966"/>
                  <a:gd name="T60" fmla="*/ 2147483647 w 2051"/>
                  <a:gd name="T61" fmla="*/ 2147483647 h 1966"/>
                  <a:gd name="T62" fmla="*/ 2147483647 w 2051"/>
                  <a:gd name="T63" fmla="*/ 2147483647 h 1966"/>
                  <a:gd name="T64" fmla="*/ 2147483647 w 2051"/>
                  <a:gd name="T65" fmla="*/ 2147483647 h 1966"/>
                  <a:gd name="T66" fmla="*/ 2147483647 w 2051"/>
                  <a:gd name="T67" fmla="*/ 2147483647 h 1966"/>
                  <a:gd name="T68" fmla="*/ 2147483647 w 2051"/>
                  <a:gd name="T69" fmla="*/ 2147483647 h 1966"/>
                  <a:gd name="T70" fmla="*/ 2147483647 w 2051"/>
                  <a:gd name="T71" fmla="*/ 2147483647 h 1966"/>
                  <a:gd name="T72" fmla="*/ 2147483647 w 2051"/>
                  <a:gd name="T73" fmla="*/ 2147483647 h 1966"/>
                  <a:gd name="T74" fmla="*/ 2147483647 w 2051"/>
                  <a:gd name="T75" fmla="*/ 2147483647 h 1966"/>
                  <a:gd name="T76" fmla="*/ 2147483647 w 2051"/>
                  <a:gd name="T77" fmla="*/ 2147483647 h 1966"/>
                  <a:gd name="T78" fmla="*/ 2147483647 w 2051"/>
                  <a:gd name="T79" fmla="*/ 2147483647 h 1966"/>
                  <a:gd name="T80" fmla="*/ 2147483647 w 2051"/>
                  <a:gd name="T81" fmla="*/ 2147483647 h 1966"/>
                  <a:gd name="T82" fmla="*/ 2147483647 w 2051"/>
                  <a:gd name="T83" fmla="*/ 2147483647 h 1966"/>
                  <a:gd name="T84" fmla="*/ 2147483647 w 2051"/>
                  <a:gd name="T85" fmla="*/ 2147483647 h 1966"/>
                  <a:gd name="T86" fmla="*/ 2147483647 w 2051"/>
                  <a:gd name="T87" fmla="*/ 2147483647 h 1966"/>
                  <a:gd name="T88" fmla="*/ 2147483647 w 2051"/>
                  <a:gd name="T89" fmla="*/ 2147483647 h 1966"/>
                  <a:gd name="T90" fmla="*/ 2147483647 w 2051"/>
                  <a:gd name="T91" fmla="*/ 2147483647 h 1966"/>
                  <a:gd name="T92" fmla="*/ 2147483647 w 2051"/>
                  <a:gd name="T93" fmla="*/ 2147483647 h 1966"/>
                  <a:gd name="T94" fmla="*/ 0 w 2051"/>
                  <a:gd name="T95" fmla="*/ 2147483647 h 19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51"/>
                  <a:gd name="T145" fmla="*/ 0 h 1966"/>
                  <a:gd name="T146" fmla="*/ 2051 w 2051"/>
                  <a:gd name="T147" fmla="*/ 1966 h 19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51" h="1966">
                    <a:moveTo>
                      <a:pt x="0" y="417"/>
                    </a:moveTo>
                    <a:lnTo>
                      <a:pt x="89" y="385"/>
                    </a:lnTo>
                    <a:lnTo>
                      <a:pt x="185" y="321"/>
                    </a:lnTo>
                    <a:lnTo>
                      <a:pt x="289" y="257"/>
                    </a:lnTo>
                    <a:lnTo>
                      <a:pt x="377" y="241"/>
                    </a:lnTo>
                    <a:lnTo>
                      <a:pt x="473" y="217"/>
                    </a:lnTo>
                    <a:lnTo>
                      <a:pt x="561" y="201"/>
                    </a:lnTo>
                    <a:lnTo>
                      <a:pt x="673" y="217"/>
                    </a:lnTo>
                    <a:lnTo>
                      <a:pt x="761" y="185"/>
                    </a:lnTo>
                    <a:lnTo>
                      <a:pt x="817" y="121"/>
                    </a:lnTo>
                    <a:lnTo>
                      <a:pt x="817" y="65"/>
                    </a:lnTo>
                    <a:lnTo>
                      <a:pt x="881" y="81"/>
                    </a:lnTo>
                    <a:lnTo>
                      <a:pt x="953" y="113"/>
                    </a:lnTo>
                    <a:lnTo>
                      <a:pt x="969" y="185"/>
                    </a:lnTo>
                    <a:lnTo>
                      <a:pt x="977" y="249"/>
                    </a:lnTo>
                    <a:lnTo>
                      <a:pt x="1018" y="313"/>
                    </a:lnTo>
                    <a:lnTo>
                      <a:pt x="1113" y="321"/>
                    </a:lnTo>
                    <a:lnTo>
                      <a:pt x="1217" y="329"/>
                    </a:lnTo>
                    <a:lnTo>
                      <a:pt x="1305" y="305"/>
                    </a:lnTo>
                    <a:lnTo>
                      <a:pt x="1393" y="249"/>
                    </a:lnTo>
                    <a:lnTo>
                      <a:pt x="1489" y="201"/>
                    </a:lnTo>
                    <a:lnTo>
                      <a:pt x="1537" y="145"/>
                    </a:lnTo>
                    <a:lnTo>
                      <a:pt x="1585" y="81"/>
                    </a:lnTo>
                    <a:lnTo>
                      <a:pt x="1633" y="25"/>
                    </a:lnTo>
                    <a:lnTo>
                      <a:pt x="1712" y="0"/>
                    </a:lnTo>
                    <a:lnTo>
                      <a:pt x="1751" y="63"/>
                    </a:lnTo>
                    <a:lnTo>
                      <a:pt x="1826" y="81"/>
                    </a:lnTo>
                    <a:lnTo>
                      <a:pt x="1908" y="129"/>
                    </a:lnTo>
                    <a:lnTo>
                      <a:pt x="1935" y="207"/>
                    </a:lnTo>
                    <a:lnTo>
                      <a:pt x="1985" y="283"/>
                    </a:lnTo>
                    <a:lnTo>
                      <a:pt x="2000" y="384"/>
                    </a:lnTo>
                    <a:lnTo>
                      <a:pt x="2051" y="465"/>
                    </a:lnTo>
                    <a:lnTo>
                      <a:pt x="1968" y="607"/>
                    </a:lnTo>
                    <a:lnTo>
                      <a:pt x="2003" y="657"/>
                    </a:lnTo>
                    <a:lnTo>
                      <a:pt x="2006" y="732"/>
                    </a:lnTo>
                    <a:lnTo>
                      <a:pt x="1904" y="732"/>
                    </a:lnTo>
                    <a:lnTo>
                      <a:pt x="1803" y="760"/>
                    </a:lnTo>
                    <a:lnTo>
                      <a:pt x="1739" y="801"/>
                    </a:lnTo>
                    <a:lnTo>
                      <a:pt x="1842" y="840"/>
                    </a:lnTo>
                    <a:lnTo>
                      <a:pt x="1860" y="889"/>
                    </a:lnTo>
                    <a:lnTo>
                      <a:pt x="1803" y="897"/>
                    </a:lnTo>
                    <a:lnTo>
                      <a:pt x="1755" y="904"/>
                    </a:lnTo>
                    <a:lnTo>
                      <a:pt x="1659" y="907"/>
                    </a:lnTo>
                    <a:lnTo>
                      <a:pt x="1590" y="936"/>
                    </a:lnTo>
                    <a:lnTo>
                      <a:pt x="1529" y="951"/>
                    </a:lnTo>
                    <a:lnTo>
                      <a:pt x="1467" y="913"/>
                    </a:lnTo>
                    <a:lnTo>
                      <a:pt x="1481" y="859"/>
                    </a:lnTo>
                    <a:lnTo>
                      <a:pt x="1460" y="790"/>
                    </a:lnTo>
                    <a:lnTo>
                      <a:pt x="1436" y="736"/>
                    </a:lnTo>
                    <a:lnTo>
                      <a:pt x="1364" y="706"/>
                    </a:lnTo>
                    <a:lnTo>
                      <a:pt x="1277" y="705"/>
                    </a:lnTo>
                    <a:lnTo>
                      <a:pt x="1179" y="801"/>
                    </a:lnTo>
                    <a:lnTo>
                      <a:pt x="1091" y="802"/>
                    </a:lnTo>
                    <a:lnTo>
                      <a:pt x="992" y="835"/>
                    </a:lnTo>
                    <a:lnTo>
                      <a:pt x="969" y="889"/>
                    </a:lnTo>
                    <a:lnTo>
                      <a:pt x="962" y="946"/>
                    </a:lnTo>
                    <a:lnTo>
                      <a:pt x="888" y="976"/>
                    </a:lnTo>
                    <a:lnTo>
                      <a:pt x="887" y="1039"/>
                    </a:lnTo>
                    <a:lnTo>
                      <a:pt x="912" y="1089"/>
                    </a:lnTo>
                    <a:lnTo>
                      <a:pt x="923" y="1167"/>
                    </a:lnTo>
                    <a:lnTo>
                      <a:pt x="878" y="1213"/>
                    </a:lnTo>
                    <a:lnTo>
                      <a:pt x="834" y="1263"/>
                    </a:lnTo>
                    <a:lnTo>
                      <a:pt x="752" y="1305"/>
                    </a:lnTo>
                    <a:lnTo>
                      <a:pt x="729" y="1399"/>
                    </a:lnTo>
                    <a:lnTo>
                      <a:pt x="722" y="1479"/>
                    </a:lnTo>
                    <a:lnTo>
                      <a:pt x="690" y="1552"/>
                    </a:lnTo>
                    <a:lnTo>
                      <a:pt x="611" y="1542"/>
                    </a:lnTo>
                    <a:lnTo>
                      <a:pt x="512" y="1530"/>
                    </a:lnTo>
                    <a:lnTo>
                      <a:pt x="500" y="1609"/>
                    </a:lnTo>
                    <a:lnTo>
                      <a:pt x="401" y="1753"/>
                    </a:lnTo>
                    <a:lnTo>
                      <a:pt x="296" y="1764"/>
                    </a:lnTo>
                    <a:lnTo>
                      <a:pt x="273" y="1822"/>
                    </a:lnTo>
                    <a:lnTo>
                      <a:pt x="281" y="1902"/>
                    </a:lnTo>
                    <a:lnTo>
                      <a:pt x="242" y="1966"/>
                    </a:lnTo>
                    <a:lnTo>
                      <a:pt x="111" y="1798"/>
                    </a:lnTo>
                    <a:lnTo>
                      <a:pt x="57" y="1726"/>
                    </a:lnTo>
                    <a:lnTo>
                      <a:pt x="63" y="1665"/>
                    </a:lnTo>
                    <a:lnTo>
                      <a:pt x="66" y="1567"/>
                    </a:lnTo>
                    <a:lnTo>
                      <a:pt x="107" y="1521"/>
                    </a:lnTo>
                    <a:lnTo>
                      <a:pt x="159" y="1467"/>
                    </a:lnTo>
                    <a:lnTo>
                      <a:pt x="194" y="1380"/>
                    </a:lnTo>
                    <a:lnTo>
                      <a:pt x="176" y="1288"/>
                    </a:lnTo>
                    <a:lnTo>
                      <a:pt x="227" y="1206"/>
                    </a:lnTo>
                    <a:lnTo>
                      <a:pt x="273" y="1135"/>
                    </a:lnTo>
                    <a:lnTo>
                      <a:pt x="255" y="1071"/>
                    </a:lnTo>
                    <a:lnTo>
                      <a:pt x="96" y="1041"/>
                    </a:lnTo>
                    <a:lnTo>
                      <a:pt x="54" y="952"/>
                    </a:lnTo>
                    <a:lnTo>
                      <a:pt x="63" y="933"/>
                    </a:lnTo>
                    <a:lnTo>
                      <a:pt x="39" y="897"/>
                    </a:lnTo>
                    <a:lnTo>
                      <a:pt x="2" y="889"/>
                    </a:lnTo>
                    <a:lnTo>
                      <a:pt x="60" y="796"/>
                    </a:lnTo>
                    <a:lnTo>
                      <a:pt x="104" y="756"/>
                    </a:lnTo>
                    <a:lnTo>
                      <a:pt x="144" y="685"/>
                    </a:lnTo>
                    <a:lnTo>
                      <a:pt x="146" y="595"/>
                    </a:lnTo>
                    <a:lnTo>
                      <a:pt x="66" y="54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33" name="TextBox 32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4239F63A-CF7D-6B35-6709-1E6B07CF3ACD}"/>
                  </a:ext>
                </a:extLst>
              </p:cNvPr>
              <p:cNvSpPr txBox="1"/>
              <p:nvPr/>
            </p:nvSpPr>
            <p:spPr>
              <a:xfrm>
                <a:off x="5618685" y="3593130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Offaly</a:t>
                </a: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5418D293-7CEC-CCDD-011A-7EFC01EB771D}"/>
                </a:ext>
              </a:extLst>
            </p:cNvPr>
            <p:cNvGrpSpPr/>
            <p:nvPr/>
          </p:nvGrpSpPr>
          <p:grpSpPr>
            <a:xfrm>
              <a:off x="6707112" y="8271958"/>
              <a:ext cx="3032569" cy="2395332"/>
              <a:chOff x="2821521" y="4668700"/>
              <a:chExt cx="1631435" cy="1315168"/>
            </a:xfrm>
            <a:solidFill>
              <a:srgbClr val="0E9081"/>
            </a:solidFill>
          </p:grpSpPr>
          <p:sp>
            <p:nvSpPr>
              <p:cNvPr id="35" name="Freeform 13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A186AD5A-CEE5-680D-5C37-406894D8A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521" y="4668700"/>
                <a:ext cx="1538325" cy="1315168"/>
              </a:xfrm>
              <a:custGeom>
                <a:avLst/>
                <a:gdLst>
                  <a:gd name="T0" fmla="*/ 2147483647 w 2549"/>
                  <a:gd name="T1" fmla="*/ 2147483647 h 2827"/>
                  <a:gd name="T2" fmla="*/ 2147483647 w 2549"/>
                  <a:gd name="T3" fmla="*/ 2147483647 h 2827"/>
                  <a:gd name="T4" fmla="*/ 2147483647 w 2549"/>
                  <a:gd name="T5" fmla="*/ 2147483647 h 2827"/>
                  <a:gd name="T6" fmla="*/ 2147483647 w 2549"/>
                  <a:gd name="T7" fmla="*/ 2147483647 h 2827"/>
                  <a:gd name="T8" fmla="*/ 2147483647 w 2549"/>
                  <a:gd name="T9" fmla="*/ 2147483647 h 2827"/>
                  <a:gd name="T10" fmla="*/ 2147483647 w 2549"/>
                  <a:gd name="T11" fmla="*/ 2147483647 h 2827"/>
                  <a:gd name="T12" fmla="*/ 2147483647 w 2549"/>
                  <a:gd name="T13" fmla="*/ 2147483647 h 2827"/>
                  <a:gd name="T14" fmla="*/ 2147483647 w 2549"/>
                  <a:gd name="T15" fmla="*/ 2147483647 h 2827"/>
                  <a:gd name="T16" fmla="*/ 0 w 2549"/>
                  <a:gd name="T17" fmla="*/ 2147483647 h 2827"/>
                  <a:gd name="T18" fmla="*/ 2147483647 w 2549"/>
                  <a:gd name="T19" fmla="*/ 2147483647 h 2827"/>
                  <a:gd name="T20" fmla="*/ 2147483647 w 2549"/>
                  <a:gd name="T21" fmla="*/ 2147483647 h 2827"/>
                  <a:gd name="T22" fmla="*/ 2147483647 w 2549"/>
                  <a:gd name="T23" fmla="*/ 2147483647 h 2827"/>
                  <a:gd name="T24" fmla="*/ 2147483647 w 2549"/>
                  <a:gd name="T25" fmla="*/ 2147483647 h 2827"/>
                  <a:gd name="T26" fmla="*/ 2147483647 w 2549"/>
                  <a:gd name="T27" fmla="*/ 2147483647 h 2827"/>
                  <a:gd name="T28" fmla="*/ 2147483647 w 2549"/>
                  <a:gd name="T29" fmla="*/ 2147483647 h 2827"/>
                  <a:gd name="T30" fmla="*/ 2147483647 w 2549"/>
                  <a:gd name="T31" fmla="*/ 2147483647 h 2827"/>
                  <a:gd name="T32" fmla="*/ 2147483647 w 2549"/>
                  <a:gd name="T33" fmla="*/ 2147483647 h 2827"/>
                  <a:gd name="T34" fmla="*/ 2147483647 w 2549"/>
                  <a:gd name="T35" fmla="*/ 2147483647 h 2827"/>
                  <a:gd name="T36" fmla="*/ 2147483647 w 2549"/>
                  <a:gd name="T37" fmla="*/ 2147483647 h 2827"/>
                  <a:gd name="T38" fmla="*/ 2147483647 w 2549"/>
                  <a:gd name="T39" fmla="*/ 2147483647 h 2827"/>
                  <a:gd name="T40" fmla="*/ 2147483647 w 2549"/>
                  <a:gd name="T41" fmla="*/ 2147483647 h 2827"/>
                  <a:gd name="T42" fmla="*/ 2147483647 w 2549"/>
                  <a:gd name="T43" fmla="*/ 2147483647 h 2827"/>
                  <a:gd name="T44" fmla="*/ 2147483647 w 2549"/>
                  <a:gd name="T45" fmla="*/ 2147483647 h 2827"/>
                  <a:gd name="T46" fmla="*/ 2147483647 w 2549"/>
                  <a:gd name="T47" fmla="*/ 2147483647 h 2827"/>
                  <a:gd name="T48" fmla="*/ 2147483647 w 2549"/>
                  <a:gd name="T49" fmla="*/ 2147483647 h 2827"/>
                  <a:gd name="T50" fmla="*/ 2147483647 w 2549"/>
                  <a:gd name="T51" fmla="*/ 2147483647 h 2827"/>
                  <a:gd name="T52" fmla="*/ 2147483647 w 2549"/>
                  <a:gd name="T53" fmla="*/ 2147483647 h 2827"/>
                  <a:gd name="T54" fmla="*/ 2147483647 w 2549"/>
                  <a:gd name="T55" fmla="*/ 2147483647 h 2827"/>
                  <a:gd name="T56" fmla="*/ 2147483647 w 2549"/>
                  <a:gd name="T57" fmla="*/ 2147483647 h 2827"/>
                  <a:gd name="T58" fmla="*/ 2147483647 w 2549"/>
                  <a:gd name="T59" fmla="*/ 2147483647 h 2827"/>
                  <a:gd name="T60" fmla="*/ 2147483647 w 2549"/>
                  <a:gd name="T61" fmla="*/ 2147483647 h 2827"/>
                  <a:gd name="T62" fmla="*/ 2147483647 w 2549"/>
                  <a:gd name="T63" fmla="*/ 2147483647 h 2827"/>
                  <a:gd name="T64" fmla="*/ 2147483647 w 2549"/>
                  <a:gd name="T65" fmla="*/ 2147483647 h 2827"/>
                  <a:gd name="T66" fmla="*/ 2147483647 w 2549"/>
                  <a:gd name="T67" fmla="*/ 2147483647 h 2827"/>
                  <a:gd name="T68" fmla="*/ 2147483647 w 2549"/>
                  <a:gd name="T69" fmla="*/ 2147483647 h 2827"/>
                  <a:gd name="T70" fmla="*/ 2147483647 w 2549"/>
                  <a:gd name="T71" fmla="*/ 2147483647 h 2827"/>
                  <a:gd name="T72" fmla="*/ 2147483647 w 2549"/>
                  <a:gd name="T73" fmla="*/ 2147483647 h 2827"/>
                  <a:gd name="T74" fmla="*/ 2147483647 w 2549"/>
                  <a:gd name="T75" fmla="*/ 2147483647 h 2827"/>
                  <a:gd name="T76" fmla="*/ 2147483647 w 2549"/>
                  <a:gd name="T77" fmla="*/ 2147483647 h 2827"/>
                  <a:gd name="T78" fmla="*/ 2147483647 w 2549"/>
                  <a:gd name="T79" fmla="*/ 2147483647 h 2827"/>
                  <a:gd name="T80" fmla="*/ 2147483647 w 2549"/>
                  <a:gd name="T81" fmla="*/ 2147483647 h 2827"/>
                  <a:gd name="T82" fmla="*/ 2147483647 w 2549"/>
                  <a:gd name="T83" fmla="*/ 2147483647 h 2827"/>
                  <a:gd name="T84" fmla="*/ 2147483647 w 2549"/>
                  <a:gd name="T85" fmla="*/ 2147483647 h 2827"/>
                  <a:gd name="T86" fmla="*/ 2147483647 w 2549"/>
                  <a:gd name="T87" fmla="*/ 2147483647 h 2827"/>
                  <a:gd name="T88" fmla="*/ 2147483647 w 2549"/>
                  <a:gd name="T89" fmla="*/ 2147483647 h 2827"/>
                  <a:gd name="T90" fmla="*/ 2147483647 w 2549"/>
                  <a:gd name="T91" fmla="*/ 2147483647 h 2827"/>
                  <a:gd name="T92" fmla="*/ 2147483647 w 2549"/>
                  <a:gd name="T93" fmla="*/ 2147483647 h 2827"/>
                  <a:gd name="T94" fmla="*/ 2147483647 w 2549"/>
                  <a:gd name="T95" fmla="*/ 2147483647 h 2827"/>
                  <a:gd name="T96" fmla="*/ 2147483647 w 2549"/>
                  <a:gd name="T97" fmla="*/ 2147483647 h 2827"/>
                  <a:gd name="T98" fmla="*/ 2147483647 w 2549"/>
                  <a:gd name="T99" fmla="*/ 2147483647 h 2827"/>
                  <a:gd name="T100" fmla="*/ 2147483647 w 2549"/>
                  <a:gd name="T101" fmla="*/ 2147483647 h 2827"/>
                  <a:gd name="T102" fmla="*/ 2147483647 w 2549"/>
                  <a:gd name="T103" fmla="*/ 2147483647 h 2827"/>
                  <a:gd name="T104" fmla="*/ 2147483647 w 2549"/>
                  <a:gd name="T105" fmla="*/ 2147483647 h 2827"/>
                  <a:gd name="T106" fmla="*/ 2147483647 w 2549"/>
                  <a:gd name="T107" fmla="*/ 2147483647 h 2827"/>
                  <a:gd name="T108" fmla="*/ 2147483647 w 2549"/>
                  <a:gd name="T109" fmla="*/ 2147483647 h 2827"/>
                  <a:gd name="T110" fmla="*/ 2147483647 w 2549"/>
                  <a:gd name="T111" fmla="*/ 2147483647 h 2827"/>
                  <a:gd name="T112" fmla="*/ 2147483647 w 2549"/>
                  <a:gd name="T113" fmla="*/ 2147483647 h 2827"/>
                  <a:gd name="T114" fmla="*/ 2147483647 w 2549"/>
                  <a:gd name="T115" fmla="*/ 2147483647 h 2827"/>
                  <a:gd name="T116" fmla="*/ 2147483647 w 2549"/>
                  <a:gd name="T117" fmla="*/ 2147483647 h 2827"/>
                  <a:gd name="T118" fmla="*/ 2147483647 w 2549"/>
                  <a:gd name="T119" fmla="*/ 2147483647 h 2827"/>
                  <a:gd name="T120" fmla="*/ 2147483647 w 2549"/>
                  <a:gd name="T121" fmla="*/ 2147483647 h 2827"/>
                  <a:gd name="T122" fmla="*/ 2147483647 w 2549"/>
                  <a:gd name="T123" fmla="*/ 2147483647 h 2827"/>
                  <a:gd name="T124" fmla="*/ 2147483647 w 2549"/>
                  <a:gd name="T125" fmla="*/ 2147483647 h 282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549"/>
                  <a:gd name="T190" fmla="*/ 0 h 2827"/>
                  <a:gd name="T191" fmla="*/ 2549 w 2549"/>
                  <a:gd name="T192" fmla="*/ 2827 h 282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549" h="2827">
                    <a:moveTo>
                      <a:pt x="1288" y="1048"/>
                    </a:moveTo>
                    <a:lnTo>
                      <a:pt x="1192" y="1056"/>
                    </a:lnTo>
                    <a:lnTo>
                      <a:pt x="1104" y="1040"/>
                    </a:lnTo>
                    <a:lnTo>
                      <a:pt x="1048" y="992"/>
                    </a:lnTo>
                    <a:lnTo>
                      <a:pt x="968" y="976"/>
                    </a:lnTo>
                    <a:lnTo>
                      <a:pt x="960" y="920"/>
                    </a:lnTo>
                    <a:lnTo>
                      <a:pt x="944" y="840"/>
                    </a:lnTo>
                    <a:lnTo>
                      <a:pt x="888" y="824"/>
                    </a:lnTo>
                    <a:lnTo>
                      <a:pt x="856" y="880"/>
                    </a:lnTo>
                    <a:lnTo>
                      <a:pt x="872" y="936"/>
                    </a:lnTo>
                    <a:lnTo>
                      <a:pt x="872" y="1000"/>
                    </a:lnTo>
                    <a:lnTo>
                      <a:pt x="736" y="1000"/>
                    </a:lnTo>
                    <a:lnTo>
                      <a:pt x="624" y="1032"/>
                    </a:lnTo>
                    <a:lnTo>
                      <a:pt x="576" y="1016"/>
                    </a:lnTo>
                    <a:lnTo>
                      <a:pt x="608" y="952"/>
                    </a:lnTo>
                    <a:lnTo>
                      <a:pt x="560" y="936"/>
                    </a:lnTo>
                    <a:lnTo>
                      <a:pt x="480" y="1000"/>
                    </a:lnTo>
                    <a:lnTo>
                      <a:pt x="408" y="1032"/>
                    </a:lnTo>
                    <a:lnTo>
                      <a:pt x="336" y="1064"/>
                    </a:lnTo>
                    <a:lnTo>
                      <a:pt x="344" y="1144"/>
                    </a:lnTo>
                    <a:lnTo>
                      <a:pt x="296" y="1200"/>
                    </a:lnTo>
                    <a:lnTo>
                      <a:pt x="173" y="1226"/>
                    </a:lnTo>
                    <a:lnTo>
                      <a:pt x="119" y="1178"/>
                    </a:lnTo>
                    <a:lnTo>
                      <a:pt x="64" y="1144"/>
                    </a:lnTo>
                    <a:lnTo>
                      <a:pt x="26" y="1199"/>
                    </a:lnTo>
                    <a:lnTo>
                      <a:pt x="40" y="1256"/>
                    </a:lnTo>
                    <a:lnTo>
                      <a:pt x="0" y="1288"/>
                    </a:lnTo>
                    <a:lnTo>
                      <a:pt x="24" y="1352"/>
                    </a:lnTo>
                    <a:lnTo>
                      <a:pt x="32" y="1416"/>
                    </a:lnTo>
                    <a:lnTo>
                      <a:pt x="56" y="1488"/>
                    </a:lnTo>
                    <a:lnTo>
                      <a:pt x="136" y="1464"/>
                    </a:lnTo>
                    <a:lnTo>
                      <a:pt x="224" y="1424"/>
                    </a:lnTo>
                    <a:lnTo>
                      <a:pt x="320" y="1400"/>
                    </a:lnTo>
                    <a:lnTo>
                      <a:pt x="408" y="1352"/>
                    </a:lnTo>
                    <a:lnTo>
                      <a:pt x="472" y="1392"/>
                    </a:lnTo>
                    <a:lnTo>
                      <a:pt x="536" y="1368"/>
                    </a:lnTo>
                    <a:lnTo>
                      <a:pt x="616" y="1432"/>
                    </a:lnTo>
                    <a:lnTo>
                      <a:pt x="728" y="1416"/>
                    </a:lnTo>
                    <a:lnTo>
                      <a:pt x="832" y="1400"/>
                    </a:lnTo>
                    <a:lnTo>
                      <a:pt x="944" y="1376"/>
                    </a:lnTo>
                    <a:lnTo>
                      <a:pt x="1056" y="1368"/>
                    </a:lnTo>
                    <a:lnTo>
                      <a:pt x="1160" y="1344"/>
                    </a:lnTo>
                    <a:lnTo>
                      <a:pt x="1216" y="1320"/>
                    </a:lnTo>
                    <a:lnTo>
                      <a:pt x="1296" y="1304"/>
                    </a:lnTo>
                    <a:lnTo>
                      <a:pt x="1400" y="1352"/>
                    </a:lnTo>
                    <a:lnTo>
                      <a:pt x="1384" y="1424"/>
                    </a:lnTo>
                    <a:lnTo>
                      <a:pt x="1320" y="1512"/>
                    </a:lnTo>
                    <a:lnTo>
                      <a:pt x="1274" y="1541"/>
                    </a:lnTo>
                    <a:lnTo>
                      <a:pt x="1199" y="1541"/>
                    </a:lnTo>
                    <a:lnTo>
                      <a:pt x="1136" y="1528"/>
                    </a:lnTo>
                    <a:lnTo>
                      <a:pt x="1096" y="1600"/>
                    </a:lnTo>
                    <a:lnTo>
                      <a:pt x="1000" y="1656"/>
                    </a:lnTo>
                    <a:lnTo>
                      <a:pt x="888" y="1696"/>
                    </a:lnTo>
                    <a:lnTo>
                      <a:pt x="744" y="1736"/>
                    </a:lnTo>
                    <a:lnTo>
                      <a:pt x="616" y="1776"/>
                    </a:lnTo>
                    <a:lnTo>
                      <a:pt x="480" y="1816"/>
                    </a:lnTo>
                    <a:lnTo>
                      <a:pt x="440" y="1880"/>
                    </a:lnTo>
                    <a:lnTo>
                      <a:pt x="328" y="1928"/>
                    </a:lnTo>
                    <a:lnTo>
                      <a:pt x="368" y="2024"/>
                    </a:lnTo>
                    <a:lnTo>
                      <a:pt x="344" y="2096"/>
                    </a:lnTo>
                    <a:lnTo>
                      <a:pt x="296" y="2152"/>
                    </a:lnTo>
                    <a:lnTo>
                      <a:pt x="230" y="2186"/>
                    </a:lnTo>
                    <a:lnTo>
                      <a:pt x="143" y="2216"/>
                    </a:lnTo>
                    <a:lnTo>
                      <a:pt x="122" y="2260"/>
                    </a:lnTo>
                    <a:lnTo>
                      <a:pt x="178" y="2292"/>
                    </a:lnTo>
                    <a:lnTo>
                      <a:pt x="202" y="2340"/>
                    </a:lnTo>
                    <a:lnTo>
                      <a:pt x="186" y="2396"/>
                    </a:lnTo>
                    <a:lnTo>
                      <a:pt x="248" y="2424"/>
                    </a:lnTo>
                    <a:lnTo>
                      <a:pt x="346" y="2460"/>
                    </a:lnTo>
                    <a:lnTo>
                      <a:pt x="418" y="2364"/>
                    </a:lnTo>
                    <a:lnTo>
                      <a:pt x="490" y="2316"/>
                    </a:lnTo>
                    <a:lnTo>
                      <a:pt x="554" y="2324"/>
                    </a:lnTo>
                    <a:lnTo>
                      <a:pt x="538" y="2396"/>
                    </a:lnTo>
                    <a:lnTo>
                      <a:pt x="482" y="2460"/>
                    </a:lnTo>
                    <a:lnTo>
                      <a:pt x="530" y="2524"/>
                    </a:lnTo>
                    <a:lnTo>
                      <a:pt x="634" y="2548"/>
                    </a:lnTo>
                    <a:lnTo>
                      <a:pt x="666" y="2636"/>
                    </a:lnTo>
                    <a:lnTo>
                      <a:pt x="762" y="2620"/>
                    </a:lnTo>
                    <a:lnTo>
                      <a:pt x="850" y="2572"/>
                    </a:lnTo>
                    <a:lnTo>
                      <a:pt x="898" y="2508"/>
                    </a:lnTo>
                    <a:lnTo>
                      <a:pt x="962" y="2468"/>
                    </a:lnTo>
                    <a:lnTo>
                      <a:pt x="1058" y="2444"/>
                    </a:lnTo>
                    <a:lnTo>
                      <a:pt x="1099" y="2416"/>
                    </a:lnTo>
                    <a:lnTo>
                      <a:pt x="1218" y="2428"/>
                    </a:lnTo>
                    <a:lnTo>
                      <a:pt x="1322" y="2388"/>
                    </a:lnTo>
                    <a:lnTo>
                      <a:pt x="1370" y="2340"/>
                    </a:lnTo>
                    <a:lnTo>
                      <a:pt x="1458" y="2324"/>
                    </a:lnTo>
                    <a:lnTo>
                      <a:pt x="1562" y="2300"/>
                    </a:lnTo>
                    <a:lnTo>
                      <a:pt x="1650" y="2276"/>
                    </a:lnTo>
                    <a:lnTo>
                      <a:pt x="1746" y="2276"/>
                    </a:lnTo>
                    <a:lnTo>
                      <a:pt x="1722" y="2380"/>
                    </a:lnTo>
                    <a:lnTo>
                      <a:pt x="1658" y="2428"/>
                    </a:lnTo>
                    <a:lnTo>
                      <a:pt x="1602" y="2404"/>
                    </a:lnTo>
                    <a:lnTo>
                      <a:pt x="1506" y="2436"/>
                    </a:lnTo>
                    <a:lnTo>
                      <a:pt x="1434" y="2492"/>
                    </a:lnTo>
                    <a:lnTo>
                      <a:pt x="1370" y="2500"/>
                    </a:lnTo>
                    <a:lnTo>
                      <a:pt x="1373" y="2560"/>
                    </a:lnTo>
                    <a:lnTo>
                      <a:pt x="1343" y="2593"/>
                    </a:lnTo>
                    <a:lnTo>
                      <a:pt x="1298" y="2567"/>
                    </a:lnTo>
                    <a:lnTo>
                      <a:pt x="1280" y="2528"/>
                    </a:lnTo>
                    <a:lnTo>
                      <a:pt x="1223" y="2605"/>
                    </a:lnTo>
                    <a:lnTo>
                      <a:pt x="1229" y="2644"/>
                    </a:lnTo>
                    <a:lnTo>
                      <a:pt x="1223" y="2695"/>
                    </a:lnTo>
                    <a:lnTo>
                      <a:pt x="1228" y="2758"/>
                    </a:lnTo>
                    <a:lnTo>
                      <a:pt x="1244" y="2827"/>
                    </a:lnTo>
                    <a:lnTo>
                      <a:pt x="1315" y="2791"/>
                    </a:lnTo>
                    <a:lnTo>
                      <a:pt x="1382" y="2764"/>
                    </a:lnTo>
                    <a:lnTo>
                      <a:pt x="1457" y="2722"/>
                    </a:lnTo>
                    <a:lnTo>
                      <a:pt x="1492" y="2699"/>
                    </a:lnTo>
                    <a:lnTo>
                      <a:pt x="1562" y="2641"/>
                    </a:lnTo>
                    <a:lnTo>
                      <a:pt x="1592" y="2576"/>
                    </a:lnTo>
                    <a:lnTo>
                      <a:pt x="1680" y="2584"/>
                    </a:lnTo>
                    <a:lnTo>
                      <a:pt x="1756" y="2593"/>
                    </a:lnTo>
                    <a:lnTo>
                      <a:pt x="1801" y="2593"/>
                    </a:lnTo>
                    <a:lnTo>
                      <a:pt x="1855" y="2551"/>
                    </a:lnTo>
                    <a:lnTo>
                      <a:pt x="1901" y="2545"/>
                    </a:lnTo>
                    <a:lnTo>
                      <a:pt x="1958" y="2521"/>
                    </a:lnTo>
                    <a:lnTo>
                      <a:pt x="2009" y="2492"/>
                    </a:lnTo>
                    <a:lnTo>
                      <a:pt x="2053" y="2417"/>
                    </a:lnTo>
                    <a:lnTo>
                      <a:pt x="2111" y="2366"/>
                    </a:lnTo>
                    <a:lnTo>
                      <a:pt x="2176" y="2372"/>
                    </a:lnTo>
                    <a:lnTo>
                      <a:pt x="2236" y="2372"/>
                    </a:lnTo>
                    <a:lnTo>
                      <a:pt x="2291" y="2363"/>
                    </a:lnTo>
                    <a:lnTo>
                      <a:pt x="2320" y="2299"/>
                    </a:lnTo>
                    <a:lnTo>
                      <a:pt x="2321" y="2189"/>
                    </a:lnTo>
                    <a:lnTo>
                      <a:pt x="2332" y="2062"/>
                    </a:lnTo>
                    <a:lnTo>
                      <a:pt x="2393" y="1991"/>
                    </a:lnTo>
                    <a:lnTo>
                      <a:pt x="2453" y="1973"/>
                    </a:lnTo>
                    <a:lnTo>
                      <a:pt x="2509" y="1942"/>
                    </a:lnTo>
                    <a:lnTo>
                      <a:pt x="2549" y="1906"/>
                    </a:lnTo>
                    <a:lnTo>
                      <a:pt x="2519" y="1832"/>
                    </a:lnTo>
                    <a:lnTo>
                      <a:pt x="2483" y="1789"/>
                    </a:lnTo>
                    <a:lnTo>
                      <a:pt x="2494" y="1712"/>
                    </a:lnTo>
                    <a:lnTo>
                      <a:pt x="2482" y="1606"/>
                    </a:lnTo>
                    <a:lnTo>
                      <a:pt x="2482" y="1522"/>
                    </a:lnTo>
                    <a:lnTo>
                      <a:pt x="2470" y="1420"/>
                    </a:lnTo>
                    <a:lnTo>
                      <a:pt x="2432" y="1319"/>
                    </a:lnTo>
                    <a:lnTo>
                      <a:pt x="2374" y="1244"/>
                    </a:lnTo>
                    <a:lnTo>
                      <a:pt x="2332" y="1166"/>
                    </a:lnTo>
                    <a:lnTo>
                      <a:pt x="2459" y="1063"/>
                    </a:lnTo>
                    <a:lnTo>
                      <a:pt x="2489" y="986"/>
                    </a:lnTo>
                    <a:lnTo>
                      <a:pt x="2497" y="910"/>
                    </a:lnTo>
                    <a:lnTo>
                      <a:pt x="2446" y="896"/>
                    </a:lnTo>
                    <a:lnTo>
                      <a:pt x="2389" y="875"/>
                    </a:lnTo>
                    <a:lnTo>
                      <a:pt x="2330" y="847"/>
                    </a:lnTo>
                    <a:lnTo>
                      <a:pt x="2236" y="836"/>
                    </a:lnTo>
                    <a:lnTo>
                      <a:pt x="2222" y="784"/>
                    </a:lnTo>
                    <a:lnTo>
                      <a:pt x="2224" y="721"/>
                    </a:lnTo>
                    <a:lnTo>
                      <a:pt x="2251" y="677"/>
                    </a:lnTo>
                    <a:lnTo>
                      <a:pt x="2225" y="632"/>
                    </a:lnTo>
                    <a:lnTo>
                      <a:pt x="2219" y="589"/>
                    </a:lnTo>
                    <a:lnTo>
                      <a:pt x="2270" y="515"/>
                    </a:lnTo>
                    <a:lnTo>
                      <a:pt x="2270" y="439"/>
                    </a:lnTo>
                    <a:lnTo>
                      <a:pt x="2266" y="367"/>
                    </a:lnTo>
                    <a:lnTo>
                      <a:pt x="2299" y="304"/>
                    </a:lnTo>
                    <a:lnTo>
                      <a:pt x="2284" y="238"/>
                    </a:lnTo>
                    <a:lnTo>
                      <a:pt x="2236" y="188"/>
                    </a:lnTo>
                    <a:lnTo>
                      <a:pt x="2222" y="118"/>
                    </a:lnTo>
                    <a:lnTo>
                      <a:pt x="2219" y="44"/>
                    </a:lnTo>
                    <a:lnTo>
                      <a:pt x="2176" y="8"/>
                    </a:lnTo>
                    <a:lnTo>
                      <a:pt x="2112" y="0"/>
                    </a:lnTo>
                    <a:lnTo>
                      <a:pt x="2064" y="64"/>
                    </a:lnTo>
                    <a:lnTo>
                      <a:pt x="1992" y="64"/>
                    </a:lnTo>
                    <a:lnTo>
                      <a:pt x="1920" y="48"/>
                    </a:lnTo>
                    <a:lnTo>
                      <a:pt x="1840" y="96"/>
                    </a:lnTo>
                    <a:lnTo>
                      <a:pt x="1744" y="48"/>
                    </a:lnTo>
                    <a:lnTo>
                      <a:pt x="1688" y="152"/>
                    </a:lnTo>
                    <a:lnTo>
                      <a:pt x="1640" y="208"/>
                    </a:lnTo>
                    <a:lnTo>
                      <a:pt x="1592" y="312"/>
                    </a:lnTo>
                    <a:lnTo>
                      <a:pt x="1480" y="360"/>
                    </a:lnTo>
                    <a:lnTo>
                      <a:pt x="1336" y="392"/>
                    </a:lnTo>
                    <a:lnTo>
                      <a:pt x="1256" y="472"/>
                    </a:lnTo>
                    <a:lnTo>
                      <a:pt x="1200" y="432"/>
                    </a:lnTo>
                    <a:lnTo>
                      <a:pt x="1104" y="432"/>
                    </a:lnTo>
                    <a:lnTo>
                      <a:pt x="1088" y="496"/>
                    </a:lnTo>
                    <a:lnTo>
                      <a:pt x="1120" y="560"/>
                    </a:lnTo>
                    <a:lnTo>
                      <a:pt x="1216" y="608"/>
                    </a:lnTo>
                    <a:lnTo>
                      <a:pt x="1280" y="664"/>
                    </a:lnTo>
                    <a:lnTo>
                      <a:pt x="1264" y="736"/>
                    </a:lnTo>
                    <a:lnTo>
                      <a:pt x="1296" y="848"/>
                    </a:lnTo>
                    <a:lnTo>
                      <a:pt x="1240" y="920"/>
                    </a:lnTo>
                    <a:lnTo>
                      <a:pt x="1312" y="928"/>
                    </a:lnTo>
                    <a:lnTo>
                      <a:pt x="1368" y="920"/>
                    </a:lnTo>
                    <a:lnTo>
                      <a:pt x="1432" y="912"/>
                    </a:lnTo>
                    <a:lnTo>
                      <a:pt x="1512" y="936"/>
                    </a:lnTo>
                    <a:lnTo>
                      <a:pt x="1464" y="1000"/>
                    </a:lnTo>
                    <a:lnTo>
                      <a:pt x="1416" y="1024"/>
                    </a:lnTo>
                    <a:lnTo>
                      <a:pt x="1344" y="1048"/>
                    </a:lnTo>
                    <a:lnTo>
                      <a:pt x="1288" y="1048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36" name="TextBox 35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C667A097-7A6A-F70D-7B59-6F7E610D1193}"/>
                  </a:ext>
                </a:extLst>
              </p:cNvPr>
              <p:cNvSpPr txBox="1"/>
              <p:nvPr/>
            </p:nvSpPr>
            <p:spPr>
              <a:xfrm>
                <a:off x="3463210" y="5243738"/>
                <a:ext cx="989746" cy="2027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Kerry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186F1419-D910-8D74-94C0-9E9C37304D7E}"/>
                </a:ext>
              </a:extLst>
            </p:cNvPr>
            <p:cNvGrpSpPr/>
            <p:nvPr/>
          </p:nvGrpSpPr>
          <p:grpSpPr>
            <a:xfrm>
              <a:off x="7475653" y="5153638"/>
              <a:ext cx="4662775" cy="2077753"/>
              <a:chOff x="3234974" y="2956572"/>
              <a:chExt cx="2508439" cy="1140800"/>
            </a:xfrm>
            <a:solidFill>
              <a:srgbClr val="095F55"/>
            </a:solidFill>
          </p:grpSpPr>
          <p:sp>
            <p:nvSpPr>
              <p:cNvPr id="38" name="Freeform 12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8C262B0B-79D0-B956-677F-B07E418A5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974" y="2956572"/>
                <a:ext cx="2508439" cy="1140800"/>
              </a:xfrm>
              <a:custGeom>
                <a:avLst/>
                <a:gdLst>
                  <a:gd name="T0" fmla="*/ 0 w 5347"/>
                  <a:gd name="T1" fmla="*/ 0 h 3064"/>
                  <a:gd name="T2" fmla="*/ 5347 w 5347"/>
                  <a:gd name="T3" fmla="*/ 3064 h 3064"/>
                </a:gdLst>
                <a:ahLst/>
                <a:cxnLst/>
                <a:rect l="T0" t="T1" r="T2" b="T3"/>
                <a:pathLst>
                  <a:path w="5347" h="3064">
                    <a:moveTo>
                      <a:pt x="4699" y="981"/>
                    </a:moveTo>
                    <a:cubicBezTo>
                      <a:pt x="4695" y="941"/>
                      <a:pt x="4693" y="901"/>
                      <a:pt x="4689" y="861"/>
                    </a:cubicBezTo>
                    <a:cubicBezTo>
                      <a:pt x="4699" y="825"/>
                      <a:pt x="4709" y="787"/>
                      <a:pt x="4720" y="751"/>
                    </a:cubicBezTo>
                    <a:cubicBezTo>
                      <a:pt x="4713" y="727"/>
                      <a:pt x="4706" y="705"/>
                      <a:pt x="4699" y="681"/>
                    </a:cubicBezTo>
                    <a:cubicBezTo>
                      <a:pt x="4679" y="655"/>
                      <a:pt x="4658" y="627"/>
                      <a:pt x="4637" y="601"/>
                    </a:cubicBezTo>
                    <a:cubicBezTo>
                      <a:pt x="4593" y="585"/>
                      <a:pt x="4549" y="567"/>
                      <a:pt x="4504" y="551"/>
                    </a:cubicBezTo>
                    <a:lnTo>
                      <a:pt x="4401" y="481"/>
                    </a:lnTo>
                    <a:cubicBezTo>
                      <a:pt x="4411" y="454"/>
                      <a:pt x="4422" y="427"/>
                      <a:pt x="4432" y="401"/>
                    </a:cubicBezTo>
                    <a:cubicBezTo>
                      <a:pt x="4449" y="380"/>
                      <a:pt x="4467" y="360"/>
                      <a:pt x="4483" y="340"/>
                    </a:cubicBezTo>
                    <a:cubicBezTo>
                      <a:pt x="4469" y="314"/>
                      <a:pt x="4456" y="287"/>
                      <a:pt x="4442" y="260"/>
                    </a:cubicBezTo>
                    <a:lnTo>
                      <a:pt x="4370" y="190"/>
                    </a:lnTo>
                    <a:cubicBezTo>
                      <a:pt x="4329" y="164"/>
                      <a:pt x="4288" y="136"/>
                      <a:pt x="4247" y="110"/>
                    </a:cubicBezTo>
                    <a:cubicBezTo>
                      <a:pt x="4216" y="104"/>
                      <a:pt x="4185" y="96"/>
                      <a:pt x="4154" y="90"/>
                    </a:cubicBezTo>
                    <a:cubicBezTo>
                      <a:pt x="4127" y="60"/>
                      <a:pt x="4099" y="30"/>
                      <a:pt x="4072" y="0"/>
                    </a:cubicBezTo>
                    <a:lnTo>
                      <a:pt x="3990" y="50"/>
                    </a:lnTo>
                    <a:cubicBezTo>
                      <a:pt x="3963" y="64"/>
                      <a:pt x="3934" y="76"/>
                      <a:pt x="3907" y="90"/>
                    </a:cubicBezTo>
                    <a:cubicBezTo>
                      <a:pt x="3866" y="86"/>
                      <a:pt x="3825" y="84"/>
                      <a:pt x="3784" y="80"/>
                    </a:cubicBezTo>
                    <a:cubicBezTo>
                      <a:pt x="3774" y="104"/>
                      <a:pt x="3763" y="126"/>
                      <a:pt x="3753" y="150"/>
                    </a:cubicBezTo>
                    <a:lnTo>
                      <a:pt x="3805" y="200"/>
                    </a:lnTo>
                    <a:lnTo>
                      <a:pt x="3774" y="260"/>
                    </a:lnTo>
                    <a:cubicBezTo>
                      <a:pt x="3739" y="257"/>
                      <a:pt x="3706" y="254"/>
                      <a:pt x="3671" y="250"/>
                    </a:cubicBezTo>
                    <a:cubicBezTo>
                      <a:pt x="3634" y="247"/>
                      <a:pt x="3595" y="244"/>
                      <a:pt x="3558" y="240"/>
                    </a:cubicBezTo>
                    <a:cubicBezTo>
                      <a:pt x="3517" y="234"/>
                      <a:pt x="3476" y="227"/>
                      <a:pt x="3434" y="220"/>
                    </a:cubicBezTo>
                    <a:cubicBezTo>
                      <a:pt x="3404" y="234"/>
                      <a:pt x="3373" y="247"/>
                      <a:pt x="3342" y="260"/>
                    </a:cubicBezTo>
                    <a:lnTo>
                      <a:pt x="3260" y="310"/>
                    </a:lnTo>
                    <a:lnTo>
                      <a:pt x="3136" y="340"/>
                    </a:lnTo>
                    <a:lnTo>
                      <a:pt x="3075" y="401"/>
                    </a:lnTo>
                    <a:cubicBezTo>
                      <a:pt x="3054" y="424"/>
                      <a:pt x="3033" y="447"/>
                      <a:pt x="3013" y="471"/>
                    </a:cubicBezTo>
                    <a:cubicBezTo>
                      <a:pt x="2999" y="497"/>
                      <a:pt x="2986" y="524"/>
                      <a:pt x="2972" y="551"/>
                    </a:cubicBezTo>
                    <a:cubicBezTo>
                      <a:pt x="2958" y="585"/>
                      <a:pt x="2945" y="617"/>
                      <a:pt x="2931" y="651"/>
                    </a:cubicBezTo>
                    <a:cubicBezTo>
                      <a:pt x="2924" y="681"/>
                      <a:pt x="2916" y="711"/>
                      <a:pt x="2910" y="741"/>
                    </a:cubicBezTo>
                    <a:lnTo>
                      <a:pt x="2838" y="811"/>
                    </a:lnTo>
                    <a:lnTo>
                      <a:pt x="2735" y="871"/>
                    </a:lnTo>
                    <a:lnTo>
                      <a:pt x="2622" y="951"/>
                    </a:lnTo>
                    <a:lnTo>
                      <a:pt x="2458" y="961"/>
                    </a:lnTo>
                    <a:cubicBezTo>
                      <a:pt x="2389" y="877"/>
                      <a:pt x="2320" y="795"/>
                      <a:pt x="2252" y="711"/>
                    </a:cubicBezTo>
                    <a:lnTo>
                      <a:pt x="2118" y="681"/>
                    </a:lnTo>
                    <a:lnTo>
                      <a:pt x="1995" y="651"/>
                    </a:lnTo>
                    <a:cubicBezTo>
                      <a:pt x="1960" y="655"/>
                      <a:pt x="1927" y="657"/>
                      <a:pt x="1892" y="661"/>
                    </a:cubicBezTo>
                    <a:cubicBezTo>
                      <a:pt x="1861" y="657"/>
                      <a:pt x="1830" y="655"/>
                      <a:pt x="1799" y="651"/>
                    </a:cubicBezTo>
                    <a:lnTo>
                      <a:pt x="1686" y="681"/>
                    </a:lnTo>
                    <a:cubicBezTo>
                      <a:pt x="1656" y="657"/>
                      <a:pt x="1625" y="635"/>
                      <a:pt x="1594" y="611"/>
                    </a:cubicBezTo>
                    <a:cubicBezTo>
                      <a:pt x="1580" y="587"/>
                      <a:pt x="1567" y="564"/>
                      <a:pt x="1553" y="541"/>
                    </a:cubicBezTo>
                    <a:cubicBezTo>
                      <a:pt x="1528" y="534"/>
                      <a:pt x="1505" y="527"/>
                      <a:pt x="1481" y="521"/>
                    </a:cubicBezTo>
                    <a:cubicBezTo>
                      <a:pt x="1450" y="517"/>
                      <a:pt x="1419" y="514"/>
                      <a:pt x="1388" y="511"/>
                    </a:cubicBezTo>
                    <a:lnTo>
                      <a:pt x="1275" y="481"/>
                    </a:lnTo>
                    <a:lnTo>
                      <a:pt x="1152" y="451"/>
                    </a:lnTo>
                    <a:cubicBezTo>
                      <a:pt x="1121" y="457"/>
                      <a:pt x="1090" y="464"/>
                      <a:pt x="1059" y="471"/>
                    </a:cubicBezTo>
                    <a:cubicBezTo>
                      <a:pt x="1039" y="494"/>
                      <a:pt x="1018" y="517"/>
                      <a:pt x="997" y="541"/>
                    </a:cubicBezTo>
                    <a:cubicBezTo>
                      <a:pt x="952" y="514"/>
                      <a:pt x="909" y="487"/>
                      <a:pt x="864" y="461"/>
                    </a:cubicBezTo>
                    <a:cubicBezTo>
                      <a:pt x="837" y="474"/>
                      <a:pt x="808" y="487"/>
                      <a:pt x="781" y="501"/>
                    </a:cubicBezTo>
                    <a:lnTo>
                      <a:pt x="648" y="511"/>
                    </a:lnTo>
                    <a:lnTo>
                      <a:pt x="473" y="521"/>
                    </a:lnTo>
                    <a:cubicBezTo>
                      <a:pt x="487" y="554"/>
                      <a:pt x="500" y="587"/>
                      <a:pt x="514" y="621"/>
                    </a:cubicBezTo>
                    <a:cubicBezTo>
                      <a:pt x="467" y="607"/>
                      <a:pt x="418" y="595"/>
                      <a:pt x="370" y="581"/>
                    </a:cubicBezTo>
                    <a:lnTo>
                      <a:pt x="278" y="551"/>
                    </a:lnTo>
                    <a:lnTo>
                      <a:pt x="175" y="591"/>
                    </a:lnTo>
                    <a:lnTo>
                      <a:pt x="31" y="561"/>
                    </a:lnTo>
                    <a:cubicBezTo>
                      <a:pt x="24" y="595"/>
                      <a:pt x="17" y="627"/>
                      <a:pt x="10" y="661"/>
                    </a:cubicBezTo>
                    <a:lnTo>
                      <a:pt x="62" y="711"/>
                    </a:lnTo>
                    <a:cubicBezTo>
                      <a:pt x="86" y="731"/>
                      <a:pt x="109" y="751"/>
                      <a:pt x="134" y="771"/>
                    </a:cubicBezTo>
                    <a:cubicBezTo>
                      <a:pt x="161" y="795"/>
                      <a:pt x="189" y="817"/>
                      <a:pt x="216" y="841"/>
                    </a:cubicBezTo>
                    <a:cubicBezTo>
                      <a:pt x="243" y="861"/>
                      <a:pt x="271" y="881"/>
                      <a:pt x="298" y="901"/>
                    </a:cubicBezTo>
                    <a:cubicBezTo>
                      <a:pt x="302" y="937"/>
                      <a:pt x="305" y="975"/>
                      <a:pt x="308" y="1011"/>
                    </a:cubicBezTo>
                    <a:cubicBezTo>
                      <a:pt x="274" y="1018"/>
                      <a:pt x="240" y="1025"/>
                      <a:pt x="206" y="1031"/>
                    </a:cubicBezTo>
                    <a:cubicBezTo>
                      <a:pt x="175" y="1038"/>
                      <a:pt x="144" y="1045"/>
                      <a:pt x="113" y="1051"/>
                    </a:cubicBezTo>
                    <a:cubicBezTo>
                      <a:pt x="76" y="1055"/>
                      <a:pt x="37" y="1058"/>
                      <a:pt x="0" y="1061"/>
                    </a:cubicBezTo>
                    <a:cubicBezTo>
                      <a:pt x="24" y="1091"/>
                      <a:pt x="48" y="1121"/>
                      <a:pt x="72" y="1152"/>
                    </a:cubicBezTo>
                    <a:cubicBezTo>
                      <a:pt x="103" y="1185"/>
                      <a:pt x="134" y="1218"/>
                      <a:pt x="165" y="1252"/>
                    </a:cubicBezTo>
                    <a:cubicBezTo>
                      <a:pt x="195" y="1238"/>
                      <a:pt x="226" y="1225"/>
                      <a:pt x="257" y="1212"/>
                    </a:cubicBezTo>
                    <a:cubicBezTo>
                      <a:pt x="281" y="1228"/>
                      <a:pt x="305" y="1245"/>
                      <a:pt x="329" y="1262"/>
                    </a:cubicBezTo>
                    <a:lnTo>
                      <a:pt x="422" y="1292"/>
                    </a:lnTo>
                    <a:lnTo>
                      <a:pt x="524" y="1352"/>
                    </a:lnTo>
                    <a:cubicBezTo>
                      <a:pt x="541" y="1346"/>
                      <a:pt x="559" y="1338"/>
                      <a:pt x="576" y="1332"/>
                    </a:cubicBezTo>
                    <a:cubicBezTo>
                      <a:pt x="596" y="1315"/>
                      <a:pt x="617" y="1298"/>
                      <a:pt x="638" y="1282"/>
                    </a:cubicBezTo>
                    <a:cubicBezTo>
                      <a:pt x="641" y="1258"/>
                      <a:pt x="644" y="1235"/>
                      <a:pt x="648" y="1212"/>
                    </a:cubicBezTo>
                    <a:lnTo>
                      <a:pt x="720" y="1242"/>
                    </a:lnTo>
                    <a:lnTo>
                      <a:pt x="853" y="1282"/>
                    </a:lnTo>
                    <a:lnTo>
                      <a:pt x="853" y="1362"/>
                    </a:lnTo>
                    <a:cubicBezTo>
                      <a:pt x="829" y="1388"/>
                      <a:pt x="806" y="1416"/>
                      <a:pt x="781" y="1442"/>
                    </a:cubicBezTo>
                    <a:lnTo>
                      <a:pt x="658" y="1472"/>
                    </a:lnTo>
                    <a:cubicBezTo>
                      <a:pt x="679" y="1498"/>
                      <a:pt x="699" y="1526"/>
                      <a:pt x="720" y="1552"/>
                    </a:cubicBezTo>
                    <a:lnTo>
                      <a:pt x="812" y="1552"/>
                    </a:lnTo>
                    <a:cubicBezTo>
                      <a:pt x="847" y="1558"/>
                      <a:pt x="880" y="1566"/>
                      <a:pt x="915" y="1572"/>
                    </a:cubicBezTo>
                    <a:lnTo>
                      <a:pt x="1090" y="1652"/>
                    </a:lnTo>
                    <a:lnTo>
                      <a:pt x="1172" y="1602"/>
                    </a:lnTo>
                    <a:cubicBezTo>
                      <a:pt x="1186" y="1582"/>
                      <a:pt x="1199" y="1562"/>
                      <a:pt x="1213" y="1542"/>
                    </a:cubicBezTo>
                    <a:lnTo>
                      <a:pt x="1275" y="1482"/>
                    </a:lnTo>
                    <a:cubicBezTo>
                      <a:pt x="1281" y="1456"/>
                      <a:pt x="1289" y="1428"/>
                      <a:pt x="1296" y="1402"/>
                    </a:cubicBezTo>
                    <a:cubicBezTo>
                      <a:pt x="1312" y="1392"/>
                      <a:pt x="1330" y="1382"/>
                      <a:pt x="1347" y="1372"/>
                    </a:cubicBezTo>
                    <a:lnTo>
                      <a:pt x="1409" y="1402"/>
                    </a:lnTo>
                    <a:cubicBezTo>
                      <a:pt x="1429" y="1428"/>
                      <a:pt x="1450" y="1456"/>
                      <a:pt x="1470" y="1482"/>
                    </a:cubicBezTo>
                    <a:lnTo>
                      <a:pt x="1440" y="1572"/>
                    </a:lnTo>
                    <a:cubicBezTo>
                      <a:pt x="1429" y="1606"/>
                      <a:pt x="1419" y="1638"/>
                      <a:pt x="1409" y="1672"/>
                    </a:cubicBezTo>
                    <a:cubicBezTo>
                      <a:pt x="1402" y="1706"/>
                      <a:pt x="1395" y="1739"/>
                      <a:pt x="1388" y="1772"/>
                    </a:cubicBezTo>
                    <a:cubicBezTo>
                      <a:pt x="1419" y="1789"/>
                      <a:pt x="1450" y="1806"/>
                      <a:pt x="1481" y="1822"/>
                    </a:cubicBezTo>
                    <a:cubicBezTo>
                      <a:pt x="1497" y="1846"/>
                      <a:pt x="1515" y="1869"/>
                      <a:pt x="1532" y="1892"/>
                    </a:cubicBezTo>
                    <a:lnTo>
                      <a:pt x="1625" y="1983"/>
                    </a:lnTo>
                    <a:lnTo>
                      <a:pt x="1738" y="2003"/>
                    </a:lnTo>
                    <a:cubicBezTo>
                      <a:pt x="1765" y="1996"/>
                      <a:pt x="1793" y="1989"/>
                      <a:pt x="1820" y="1983"/>
                    </a:cubicBezTo>
                    <a:lnTo>
                      <a:pt x="1902" y="1953"/>
                    </a:lnTo>
                    <a:cubicBezTo>
                      <a:pt x="1937" y="1949"/>
                      <a:pt x="1970" y="1946"/>
                      <a:pt x="2005" y="1943"/>
                    </a:cubicBezTo>
                    <a:cubicBezTo>
                      <a:pt x="2030" y="1936"/>
                      <a:pt x="2053" y="1929"/>
                      <a:pt x="2077" y="1923"/>
                    </a:cubicBezTo>
                    <a:lnTo>
                      <a:pt x="2190" y="1953"/>
                    </a:lnTo>
                    <a:lnTo>
                      <a:pt x="2437" y="1933"/>
                    </a:lnTo>
                    <a:cubicBezTo>
                      <a:pt x="2478" y="1906"/>
                      <a:pt x="2519" y="1879"/>
                      <a:pt x="2560" y="1852"/>
                    </a:cubicBezTo>
                    <a:cubicBezTo>
                      <a:pt x="2602" y="1839"/>
                      <a:pt x="2598" y="1842"/>
                      <a:pt x="2639" y="1829"/>
                    </a:cubicBezTo>
                    <a:lnTo>
                      <a:pt x="2602" y="1754"/>
                    </a:lnTo>
                    <a:lnTo>
                      <a:pt x="2631" y="1725"/>
                    </a:lnTo>
                    <a:lnTo>
                      <a:pt x="2689" y="1722"/>
                    </a:lnTo>
                    <a:lnTo>
                      <a:pt x="2751" y="1639"/>
                    </a:lnTo>
                    <a:lnTo>
                      <a:pt x="2805" y="1608"/>
                    </a:lnTo>
                    <a:lnTo>
                      <a:pt x="2862" y="1596"/>
                    </a:lnTo>
                    <a:lnTo>
                      <a:pt x="2949" y="1642"/>
                    </a:lnTo>
                    <a:lnTo>
                      <a:pt x="3077" y="1670"/>
                    </a:lnTo>
                    <a:lnTo>
                      <a:pt x="3055" y="1722"/>
                    </a:lnTo>
                    <a:lnTo>
                      <a:pt x="3044" y="1802"/>
                    </a:lnTo>
                    <a:cubicBezTo>
                      <a:pt x="3046" y="1830"/>
                      <a:pt x="3058" y="1862"/>
                      <a:pt x="3064" y="1892"/>
                    </a:cubicBezTo>
                    <a:lnTo>
                      <a:pt x="2992" y="1923"/>
                    </a:lnTo>
                    <a:lnTo>
                      <a:pt x="2910" y="1953"/>
                    </a:lnTo>
                    <a:lnTo>
                      <a:pt x="3023" y="2013"/>
                    </a:lnTo>
                    <a:lnTo>
                      <a:pt x="3136" y="2043"/>
                    </a:lnTo>
                    <a:lnTo>
                      <a:pt x="3136" y="2103"/>
                    </a:lnTo>
                    <a:cubicBezTo>
                      <a:pt x="3132" y="2117"/>
                      <a:pt x="3130" y="2129"/>
                      <a:pt x="3126" y="2143"/>
                    </a:cubicBezTo>
                    <a:cubicBezTo>
                      <a:pt x="3120" y="2173"/>
                      <a:pt x="3112" y="2203"/>
                      <a:pt x="3105" y="2233"/>
                    </a:cubicBezTo>
                    <a:lnTo>
                      <a:pt x="3054" y="2233"/>
                    </a:lnTo>
                    <a:lnTo>
                      <a:pt x="2982" y="2163"/>
                    </a:lnTo>
                    <a:lnTo>
                      <a:pt x="2920" y="2193"/>
                    </a:lnTo>
                    <a:cubicBezTo>
                      <a:pt x="2927" y="2209"/>
                      <a:pt x="2934" y="2227"/>
                      <a:pt x="2941" y="2243"/>
                    </a:cubicBezTo>
                    <a:cubicBezTo>
                      <a:pt x="2951" y="2267"/>
                      <a:pt x="2961" y="2289"/>
                      <a:pt x="2972" y="2313"/>
                    </a:cubicBezTo>
                    <a:lnTo>
                      <a:pt x="2910" y="2403"/>
                    </a:lnTo>
                    <a:lnTo>
                      <a:pt x="2910" y="2473"/>
                    </a:lnTo>
                    <a:cubicBezTo>
                      <a:pt x="2924" y="2497"/>
                      <a:pt x="2937" y="2520"/>
                      <a:pt x="2951" y="2543"/>
                    </a:cubicBezTo>
                    <a:cubicBezTo>
                      <a:pt x="2978" y="2563"/>
                      <a:pt x="3006" y="2583"/>
                      <a:pt x="3033" y="2603"/>
                    </a:cubicBezTo>
                    <a:cubicBezTo>
                      <a:pt x="3060" y="2617"/>
                      <a:pt x="3089" y="2630"/>
                      <a:pt x="3116" y="2643"/>
                    </a:cubicBezTo>
                    <a:cubicBezTo>
                      <a:pt x="3130" y="2667"/>
                      <a:pt x="3143" y="2690"/>
                      <a:pt x="3157" y="2714"/>
                    </a:cubicBezTo>
                    <a:cubicBezTo>
                      <a:pt x="3167" y="2740"/>
                      <a:pt x="3177" y="2767"/>
                      <a:pt x="3188" y="2794"/>
                    </a:cubicBezTo>
                    <a:cubicBezTo>
                      <a:pt x="3194" y="2820"/>
                      <a:pt x="3202" y="2847"/>
                      <a:pt x="3208" y="2874"/>
                    </a:cubicBezTo>
                    <a:lnTo>
                      <a:pt x="3208" y="2974"/>
                    </a:lnTo>
                    <a:cubicBezTo>
                      <a:pt x="3215" y="3004"/>
                      <a:pt x="3222" y="3034"/>
                      <a:pt x="3229" y="3064"/>
                    </a:cubicBezTo>
                    <a:lnTo>
                      <a:pt x="3332" y="3064"/>
                    </a:lnTo>
                    <a:cubicBezTo>
                      <a:pt x="3366" y="3048"/>
                      <a:pt x="3400" y="3030"/>
                      <a:pt x="3434" y="3014"/>
                    </a:cubicBezTo>
                    <a:cubicBezTo>
                      <a:pt x="3461" y="3008"/>
                      <a:pt x="3490" y="3000"/>
                      <a:pt x="3517" y="2994"/>
                    </a:cubicBezTo>
                    <a:lnTo>
                      <a:pt x="3609" y="2904"/>
                    </a:lnTo>
                    <a:cubicBezTo>
                      <a:pt x="3640" y="2908"/>
                      <a:pt x="3671" y="2910"/>
                      <a:pt x="3702" y="2914"/>
                    </a:cubicBezTo>
                    <a:lnTo>
                      <a:pt x="3805" y="2874"/>
                    </a:lnTo>
                    <a:cubicBezTo>
                      <a:pt x="3835" y="2860"/>
                      <a:pt x="3866" y="2847"/>
                      <a:pt x="3897" y="2834"/>
                    </a:cubicBezTo>
                    <a:cubicBezTo>
                      <a:pt x="3938" y="2837"/>
                      <a:pt x="3979" y="2840"/>
                      <a:pt x="4021" y="2844"/>
                    </a:cubicBezTo>
                    <a:cubicBezTo>
                      <a:pt x="4051" y="2860"/>
                      <a:pt x="4082" y="2878"/>
                      <a:pt x="4113" y="2894"/>
                    </a:cubicBezTo>
                    <a:cubicBezTo>
                      <a:pt x="4137" y="2910"/>
                      <a:pt x="4161" y="2928"/>
                      <a:pt x="4185" y="2944"/>
                    </a:cubicBezTo>
                    <a:cubicBezTo>
                      <a:pt x="4226" y="2968"/>
                      <a:pt x="4267" y="2990"/>
                      <a:pt x="4308" y="3014"/>
                    </a:cubicBezTo>
                    <a:lnTo>
                      <a:pt x="4494" y="3004"/>
                    </a:lnTo>
                    <a:cubicBezTo>
                      <a:pt x="4508" y="2974"/>
                      <a:pt x="4521" y="2944"/>
                      <a:pt x="4535" y="2914"/>
                    </a:cubicBezTo>
                    <a:cubicBezTo>
                      <a:pt x="4567" y="2875"/>
                      <a:pt x="4600" y="2836"/>
                      <a:pt x="4632" y="2797"/>
                    </a:cubicBezTo>
                    <a:cubicBezTo>
                      <a:pt x="4634" y="2762"/>
                      <a:pt x="4636" y="2729"/>
                      <a:pt x="4637" y="2694"/>
                    </a:cubicBezTo>
                    <a:cubicBezTo>
                      <a:pt x="4654" y="2670"/>
                      <a:pt x="4672" y="2647"/>
                      <a:pt x="4689" y="2623"/>
                    </a:cubicBezTo>
                    <a:lnTo>
                      <a:pt x="4802" y="2603"/>
                    </a:lnTo>
                    <a:cubicBezTo>
                      <a:pt x="4833" y="2600"/>
                      <a:pt x="4865" y="2595"/>
                      <a:pt x="4896" y="2591"/>
                    </a:cubicBezTo>
                    <a:cubicBezTo>
                      <a:pt x="4906" y="2555"/>
                      <a:pt x="4915" y="2520"/>
                      <a:pt x="4925" y="2483"/>
                    </a:cubicBezTo>
                    <a:cubicBezTo>
                      <a:pt x="4929" y="2453"/>
                      <a:pt x="4932" y="2423"/>
                      <a:pt x="4936" y="2393"/>
                    </a:cubicBezTo>
                    <a:cubicBezTo>
                      <a:pt x="4973" y="2369"/>
                      <a:pt x="5012" y="2347"/>
                      <a:pt x="5049" y="2323"/>
                    </a:cubicBezTo>
                    <a:lnTo>
                      <a:pt x="5158" y="2316"/>
                    </a:lnTo>
                    <a:cubicBezTo>
                      <a:pt x="5186" y="2274"/>
                      <a:pt x="5216" y="2234"/>
                      <a:pt x="5244" y="2193"/>
                    </a:cubicBezTo>
                    <a:lnTo>
                      <a:pt x="5296" y="2143"/>
                    </a:lnTo>
                    <a:cubicBezTo>
                      <a:pt x="5312" y="2113"/>
                      <a:pt x="5330" y="2083"/>
                      <a:pt x="5347" y="2053"/>
                    </a:cubicBezTo>
                    <a:lnTo>
                      <a:pt x="5347" y="1943"/>
                    </a:lnTo>
                    <a:lnTo>
                      <a:pt x="5244" y="1882"/>
                    </a:lnTo>
                    <a:cubicBezTo>
                      <a:pt x="5217" y="1829"/>
                      <a:pt x="5189" y="1776"/>
                      <a:pt x="5162" y="1722"/>
                    </a:cubicBezTo>
                    <a:lnTo>
                      <a:pt x="5018" y="1712"/>
                    </a:lnTo>
                    <a:cubicBezTo>
                      <a:pt x="4977" y="1696"/>
                      <a:pt x="4936" y="1678"/>
                      <a:pt x="4895" y="1662"/>
                    </a:cubicBezTo>
                    <a:lnTo>
                      <a:pt x="4833" y="1602"/>
                    </a:lnTo>
                    <a:cubicBezTo>
                      <a:pt x="4826" y="1572"/>
                      <a:pt x="4821" y="1541"/>
                      <a:pt x="4815" y="1511"/>
                    </a:cubicBezTo>
                    <a:cubicBezTo>
                      <a:pt x="4803" y="1461"/>
                      <a:pt x="4793" y="1412"/>
                      <a:pt x="4781" y="1362"/>
                    </a:cubicBezTo>
                    <a:cubicBezTo>
                      <a:pt x="4765" y="1315"/>
                      <a:pt x="4747" y="1268"/>
                      <a:pt x="4730" y="1222"/>
                    </a:cubicBezTo>
                    <a:cubicBezTo>
                      <a:pt x="4726" y="1185"/>
                      <a:pt x="4724" y="1148"/>
                      <a:pt x="4720" y="1111"/>
                    </a:cubicBezTo>
                    <a:cubicBezTo>
                      <a:pt x="4713" y="1068"/>
                      <a:pt x="4706" y="1025"/>
                      <a:pt x="4699" y="981"/>
                    </a:cubicBez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39" name="TextBox 38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5CB4A6C1-F813-7D51-B8CF-E2057831956A}"/>
                  </a:ext>
                </a:extLst>
              </p:cNvPr>
              <p:cNvSpPr txBox="1"/>
              <p:nvPr/>
            </p:nvSpPr>
            <p:spPr>
              <a:xfrm>
                <a:off x="4530596" y="3381720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Galway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F4EC977F-B1AA-A8D8-5001-3C7BF5F42EB0}"/>
                </a:ext>
              </a:extLst>
            </p:cNvPr>
            <p:cNvGrpSpPr/>
            <p:nvPr/>
          </p:nvGrpSpPr>
          <p:grpSpPr>
            <a:xfrm>
              <a:off x="9193065" y="7839514"/>
              <a:ext cx="2657696" cy="1293951"/>
              <a:chOff x="4158892" y="4431265"/>
              <a:chExt cx="1429764" cy="710450"/>
            </a:xfrm>
            <a:solidFill>
              <a:srgbClr val="095F55"/>
            </a:solidFill>
          </p:grpSpPr>
          <p:sp>
            <p:nvSpPr>
              <p:cNvPr id="41" name="Freeform 6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B0B95A0B-6255-F146-599E-20840DF7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892" y="4431265"/>
                <a:ext cx="1429764" cy="710450"/>
              </a:xfrm>
              <a:custGeom>
                <a:avLst/>
                <a:gdLst>
                  <a:gd name="T0" fmla="*/ 2147483647 w 3047"/>
                  <a:gd name="T1" fmla="*/ 2147483647 h 1907"/>
                  <a:gd name="T2" fmla="*/ 2147483647 w 3047"/>
                  <a:gd name="T3" fmla="*/ 2147483647 h 1907"/>
                  <a:gd name="T4" fmla="*/ 2147483647 w 3047"/>
                  <a:gd name="T5" fmla="*/ 2147483647 h 1907"/>
                  <a:gd name="T6" fmla="*/ 2147483647 w 3047"/>
                  <a:gd name="T7" fmla="*/ 2147483647 h 1907"/>
                  <a:gd name="T8" fmla="*/ 2147483647 w 3047"/>
                  <a:gd name="T9" fmla="*/ 2147483647 h 1907"/>
                  <a:gd name="T10" fmla="*/ 2147483647 w 3047"/>
                  <a:gd name="T11" fmla="*/ 2147483647 h 1907"/>
                  <a:gd name="T12" fmla="*/ 2147483647 w 3047"/>
                  <a:gd name="T13" fmla="*/ 2147483647 h 1907"/>
                  <a:gd name="T14" fmla="*/ 2147483647 w 3047"/>
                  <a:gd name="T15" fmla="*/ 2147483647 h 1907"/>
                  <a:gd name="T16" fmla="*/ 2147483647 w 3047"/>
                  <a:gd name="T17" fmla="*/ 2147483647 h 1907"/>
                  <a:gd name="T18" fmla="*/ 2147483647 w 3047"/>
                  <a:gd name="T19" fmla="*/ 2147483647 h 1907"/>
                  <a:gd name="T20" fmla="*/ 2147483647 w 3047"/>
                  <a:gd name="T21" fmla="*/ 2147483647 h 1907"/>
                  <a:gd name="T22" fmla="*/ 2147483647 w 3047"/>
                  <a:gd name="T23" fmla="*/ 2147483647 h 1907"/>
                  <a:gd name="T24" fmla="*/ 2147483647 w 3047"/>
                  <a:gd name="T25" fmla="*/ 2147483647 h 1907"/>
                  <a:gd name="T26" fmla="*/ 2147483647 w 3047"/>
                  <a:gd name="T27" fmla="*/ 2147483647 h 1907"/>
                  <a:gd name="T28" fmla="*/ 2147483647 w 3047"/>
                  <a:gd name="T29" fmla="*/ 2147483647 h 1907"/>
                  <a:gd name="T30" fmla="*/ 2147483647 w 3047"/>
                  <a:gd name="T31" fmla="*/ 2147483647 h 1907"/>
                  <a:gd name="T32" fmla="*/ 2147483647 w 3047"/>
                  <a:gd name="T33" fmla="*/ 2147483647 h 1907"/>
                  <a:gd name="T34" fmla="*/ 2147483647 w 3047"/>
                  <a:gd name="T35" fmla="*/ 2147483647 h 1907"/>
                  <a:gd name="T36" fmla="*/ 2147483647 w 3047"/>
                  <a:gd name="T37" fmla="*/ 2147483647 h 1907"/>
                  <a:gd name="T38" fmla="*/ 2147483647 w 3047"/>
                  <a:gd name="T39" fmla="*/ 2147483647 h 1907"/>
                  <a:gd name="T40" fmla="*/ 2147483647 w 3047"/>
                  <a:gd name="T41" fmla="*/ 2147483647 h 1907"/>
                  <a:gd name="T42" fmla="*/ 2147483647 w 3047"/>
                  <a:gd name="T43" fmla="*/ 2147483647 h 1907"/>
                  <a:gd name="T44" fmla="*/ 2147483647 w 3047"/>
                  <a:gd name="T45" fmla="*/ 2147483647 h 1907"/>
                  <a:gd name="T46" fmla="*/ 2147483647 w 3047"/>
                  <a:gd name="T47" fmla="*/ 2147483647 h 1907"/>
                  <a:gd name="T48" fmla="*/ 2147483647 w 3047"/>
                  <a:gd name="T49" fmla="*/ 2147483647 h 1907"/>
                  <a:gd name="T50" fmla="*/ 2147483647 w 3047"/>
                  <a:gd name="T51" fmla="*/ 2147483647 h 1907"/>
                  <a:gd name="T52" fmla="*/ 2147483647 w 3047"/>
                  <a:gd name="T53" fmla="*/ 2147483647 h 1907"/>
                  <a:gd name="T54" fmla="*/ 2147483647 w 3047"/>
                  <a:gd name="T55" fmla="*/ 2147483647 h 1907"/>
                  <a:gd name="T56" fmla="*/ 2147483647 w 3047"/>
                  <a:gd name="T57" fmla="*/ 2147483647 h 1907"/>
                  <a:gd name="T58" fmla="*/ 2147483647 w 3047"/>
                  <a:gd name="T59" fmla="*/ 2147483647 h 1907"/>
                  <a:gd name="T60" fmla="*/ 2147483647 w 3047"/>
                  <a:gd name="T61" fmla="*/ 2147483647 h 1907"/>
                  <a:gd name="T62" fmla="*/ 2147483647 w 3047"/>
                  <a:gd name="T63" fmla="*/ 2147483647 h 1907"/>
                  <a:gd name="T64" fmla="*/ 2147483647 w 3047"/>
                  <a:gd name="T65" fmla="*/ 2147483647 h 1907"/>
                  <a:gd name="T66" fmla="*/ 2147483647 w 3047"/>
                  <a:gd name="T67" fmla="*/ 2147483647 h 1907"/>
                  <a:gd name="T68" fmla="*/ 2147483647 w 3047"/>
                  <a:gd name="T69" fmla="*/ 2147483647 h 1907"/>
                  <a:gd name="T70" fmla="*/ 2147483647 w 3047"/>
                  <a:gd name="T71" fmla="*/ 2147483647 h 1907"/>
                  <a:gd name="T72" fmla="*/ 2147483647 w 3047"/>
                  <a:gd name="T73" fmla="*/ 2147483647 h 1907"/>
                  <a:gd name="T74" fmla="*/ 2147483647 w 3047"/>
                  <a:gd name="T75" fmla="*/ 2147483647 h 1907"/>
                  <a:gd name="T76" fmla="*/ 2147483647 w 3047"/>
                  <a:gd name="T77" fmla="*/ 2147483647 h 1907"/>
                  <a:gd name="T78" fmla="*/ 2147483647 w 3047"/>
                  <a:gd name="T79" fmla="*/ 2147483647 h 1907"/>
                  <a:gd name="T80" fmla="*/ 2147483647 w 3047"/>
                  <a:gd name="T81" fmla="*/ 2147483647 h 1907"/>
                  <a:gd name="T82" fmla="*/ 2147483647 w 3047"/>
                  <a:gd name="T83" fmla="*/ 2147483647 h 1907"/>
                  <a:gd name="T84" fmla="*/ 2147483647 w 3047"/>
                  <a:gd name="T85" fmla="*/ 2147483647 h 1907"/>
                  <a:gd name="T86" fmla="*/ 2147483647 w 3047"/>
                  <a:gd name="T87" fmla="*/ 2147483647 h 1907"/>
                  <a:gd name="T88" fmla="*/ 2147483647 w 3047"/>
                  <a:gd name="T89" fmla="*/ 2147483647 h 1907"/>
                  <a:gd name="T90" fmla="*/ 2147483647 w 3047"/>
                  <a:gd name="T91" fmla="*/ 2147483647 h 1907"/>
                  <a:gd name="T92" fmla="*/ 2147483647 w 3047"/>
                  <a:gd name="T93" fmla="*/ 2147483647 h 1907"/>
                  <a:gd name="T94" fmla="*/ 2147483647 w 3047"/>
                  <a:gd name="T95" fmla="*/ 2147483647 h 1907"/>
                  <a:gd name="T96" fmla="*/ 2147483647 w 3047"/>
                  <a:gd name="T97" fmla="*/ 2147483647 h 1907"/>
                  <a:gd name="T98" fmla="*/ 2147483647 w 3047"/>
                  <a:gd name="T99" fmla="*/ 2147483647 h 1907"/>
                  <a:gd name="T100" fmla="*/ 2147483647 w 3047"/>
                  <a:gd name="T101" fmla="*/ 2147483647 h 1907"/>
                  <a:gd name="T102" fmla="*/ 2147483647 w 3047"/>
                  <a:gd name="T103" fmla="*/ 2147483647 h 1907"/>
                  <a:gd name="T104" fmla="*/ 2147483647 w 3047"/>
                  <a:gd name="T105" fmla="*/ 2147483647 h 1907"/>
                  <a:gd name="T106" fmla="*/ 2147483647 w 3047"/>
                  <a:gd name="T107" fmla="*/ 2147483647 h 1907"/>
                  <a:gd name="T108" fmla="*/ 2147483647 w 3047"/>
                  <a:gd name="T109" fmla="*/ 2147483647 h 1907"/>
                  <a:gd name="T110" fmla="*/ 2147483647 w 3047"/>
                  <a:gd name="T111" fmla="*/ 2147483647 h 190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047"/>
                  <a:gd name="T169" fmla="*/ 0 h 1907"/>
                  <a:gd name="T170" fmla="*/ 2371 w 3047"/>
                  <a:gd name="T171" fmla="*/ 1523 h 190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047" h="1907">
                    <a:moveTo>
                      <a:pt x="2547" y="1028"/>
                    </a:moveTo>
                    <a:lnTo>
                      <a:pt x="2628" y="985"/>
                    </a:lnTo>
                    <a:lnTo>
                      <a:pt x="2721" y="938"/>
                    </a:lnTo>
                    <a:lnTo>
                      <a:pt x="2794" y="889"/>
                    </a:lnTo>
                    <a:lnTo>
                      <a:pt x="2875" y="865"/>
                    </a:lnTo>
                    <a:lnTo>
                      <a:pt x="2838" y="781"/>
                    </a:lnTo>
                    <a:lnTo>
                      <a:pt x="2838" y="691"/>
                    </a:lnTo>
                    <a:lnTo>
                      <a:pt x="2875" y="607"/>
                    </a:lnTo>
                    <a:lnTo>
                      <a:pt x="2838" y="571"/>
                    </a:lnTo>
                    <a:lnTo>
                      <a:pt x="2800" y="523"/>
                    </a:lnTo>
                    <a:lnTo>
                      <a:pt x="2838" y="451"/>
                    </a:lnTo>
                    <a:lnTo>
                      <a:pt x="2899" y="373"/>
                    </a:lnTo>
                    <a:lnTo>
                      <a:pt x="2979" y="331"/>
                    </a:lnTo>
                    <a:lnTo>
                      <a:pt x="3047" y="270"/>
                    </a:lnTo>
                    <a:lnTo>
                      <a:pt x="2954" y="253"/>
                    </a:lnTo>
                    <a:lnTo>
                      <a:pt x="2862" y="283"/>
                    </a:lnTo>
                    <a:lnTo>
                      <a:pt x="2745" y="270"/>
                    </a:lnTo>
                    <a:lnTo>
                      <a:pt x="2664" y="247"/>
                    </a:lnTo>
                    <a:lnTo>
                      <a:pt x="2597" y="210"/>
                    </a:lnTo>
                    <a:lnTo>
                      <a:pt x="2510" y="258"/>
                    </a:lnTo>
                    <a:lnTo>
                      <a:pt x="2417" y="264"/>
                    </a:lnTo>
                    <a:lnTo>
                      <a:pt x="2356" y="333"/>
                    </a:lnTo>
                    <a:lnTo>
                      <a:pt x="2307" y="277"/>
                    </a:lnTo>
                    <a:lnTo>
                      <a:pt x="2282" y="234"/>
                    </a:lnTo>
                    <a:lnTo>
                      <a:pt x="2276" y="144"/>
                    </a:lnTo>
                    <a:lnTo>
                      <a:pt x="2282" y="66"/>
                    </a:lnTo>
                    <a:lnTo>
                      <a:pt x="2232" y="0"/>
                    </a:lnTo>
                    <a:lnTo>
                      <a:pt x="2183" y="54"/>
                    </a:lnTo>
                    <a:lnTo>
                      <a:pt x="2159" y="120"/>
                    </a:lnTo>
                    <a:lnTo>
                      <a:pt x="2135" y="193"/>
                    </a:lnTo>
                    <a:lnTo>
                      <a:pt x="2128" y="258"/>
                    </a:lnTo>
                    <a:lnTo>
                      <a:pt x="2036" y="301"/>
                    </a:lnTo>
                    <a:lnTo>
                      <a:pt x="1923" y="322"/>
                    </a:lnTo>
                    <a:lnTo>
                      <a:pt x="1930" y="373"/>
                    </a:lnTo>
                    <a:lnTo>
                      <a:pt x="1899" y="432"/>
                    </a:lnTo>
                    <a:lnTo>
                      <a:pt x="1839" y="426"/>
                    </a:lnTo>
                    <a:lnTo>
                      <a:pt x="1789" y="450"/>
                    </a:lnTo>
                    <a:lnTo>
                      <a:pt x="1703" y="427"/>
                    </a:lnTo>
                    <a:lnTo>
                      <a:pt x="1604" y="433"/>
                    </a:lnTo>
                    <a:lnTo>
                      <a:pt x="1518" y="421"/>
                    </a:lnTo>
                    <a:lnTo>
                      <a:pt x="1399" y="397"/>
                    </a:lnTo>
                    <a:lnTo>
                      <a:pt x="1258" y="414"/>
                    </a:lnTo>
                    <a:lnTo>
                      <a:pt x="1184" y="384"/>
                    </a:lnTo>
                    <a:lnTo>
                      <a:pt x="1141" y="367"/>
                    </a:lnTo>
                    <a:lnTo>
                      <a:pt x="1036" y="373"/>
                    </a:lnTo>
                    <a:lnTo>
                      <a:pt x="968" y="438"/>
                    </a:lnTo>
                    <a:lnTo>
                      <a:pt x="906" y="505"/>
                    </a:lnTo>
                    <a:lnTo>
                      <a:pt x="802" y="541"/>
                    </a:lnTo>
                    <a:lnTo>
                      <a:pt x="697" y="553"/>
                    </a:lnTo>
                    <a:lnTo>
                      <a:pt x="536" y="591"/>
                    </a:lnTo>
                    <a:lnTo>
                      <a:pt x="326" y="655"/>
                    </a:lnTo>
                    <a:lnTo>
                      <a:pt x="234" y="685"/>
                    </a:lnTo>
                    <a:lnTo>
                      <a:pt x="113" y="702"/>
                    </a:lnTo>
                    <a:lnTo>
                      <a:pt x="0" y="691"/>
                    </a:lnTo>
                    <a:lnTo>
                      <a:pt x="6" y="788"/>
                    </a:lnTo>
                    <a:lnTo>
                      <a:pt x="24" y="871"/>
                    </a:lnTo>
                    <a:lnTo>
                      <a:pt x="86" y="938"/>
                    </a:lnTo>
                    <a:lnTo>
                      <a:pt x="104" y="1015"/>
                    </a:lnTo>
                    <a:lnTo>
                      <a:pt x="62" y="1094"/>
                    </a:lnTo>
                    <a:lnTo>
                      <a:pt x="68" y="1185"/>
                    </a:lnTo>
                    <a:lnTo>
                      <a:pt x="68" y="1280"/>
                    </a:lnTo>
                    <a:lnTo>
                      <a:pt x="0" y="1370"/>
                    </a:lnTo>
                    <a:lnTo>
                      <a:pt x="12" y="1430"/>
                    </a:lnTo>
                    <a:lnTo>
                      <a:pt x="42" y="1485"/>
                    </a:lnTo>
                    <a:lnTo>
                      <a:pt x="6" y="1539"/>
                    </a:lnTo>
                    <a:lnTo>
                      <a:pt x="6" y="1617"/>
                    </a:lnTo>
                    <a:lnTo>
                      <a:pt x="24" y="1683"/>
                    </a:lnTo>
                    <a:lnTo>
                      <a:pt x="148" y="1695"/>
                    </a:lnTo>
                    <a:lnTo>
                      <a:pt x="216" y="1730"/>
                    </a:lnTo>
                    <a:lnTo>
                      <a:pt x="296" y="1761"/>
                    </a:lnTo>
                    <a:lnTo>
                      <a:pt x="356" y="1777"/>
                    </a:lnTo>
                    <a:lnTo>
                      <a:pt x="466" y="1705"/>
                    </a:lnTo>
                    <a:lnTo>
                      <a:pt x="522" y="1657"/>
                    </a:lnTo>
                    <a:lnTo>
                      <a:pt x="634" y="1690"/>
                    </a:lnTo>
                    <a:lnTo>
                      <a:pt x="722" y="1702"/>
                    </a:lnTo>
                    <a:lnTo>
                      <a:pt x="813" y="1682"/>
                    </a:lnTo>
                    <a:lnTo>
                      <a:pt x="921" y="1700"/>
                    </a:lnTo>
                    <a:lnTo>
                      <a:pt x="999" y="1713"/>
                    </a:lnTo>
                    <a:lnTo>
                      <a:pt x="1019" y="1772"/>
                    </a:lnTo>
                    <a:lnTo>
                      <a:pt x="1127" y="1772"/>
                    </a:lnTo>
                    <a:lnTo>
                      <a:pt x="1266" y="1655"/>
                    </a:lnTo>
                    <a:lnTo>
                      <a:pt x="1266" y="1574"/>
                    </a:lnTo>
                    <a:lnTo>
                      <a:pt x="1397" y="1540"/>
                    </a:lnTo>
                    <a:lnTo>
                      <a:pt x="1465" y="1471"/>
                    </a:lnTo>
                    <a:lnTo>
                      <a:pt x="1612" y="1505"/>
                    </a:lnTo>
                    <a:lnTo>
                      <a:pt x="1740" y="1574"/>
                    </a:lnTo>
                    <a:lnTo>
                      <a:pt x="1831" y="1649"/>
                    </a:lnTo>
                    <a:lnTo>
                      <a:pt x="1897" y="1750"/>
                    </a:lnTo>
                    <a:lnTo>
                      <a:pt x="1985" y="1809"/>
                    </a:lnTo>
                    <a:lnTo>
                      <a:pt x="2056" y="1881"/>
                    </a:lnTo>
                    <a:lnTo>
                      <a:pt x="2149" y="1907"/>
                    </a:lnTo>
                    <a:lnTo>
                      <a:pt x="2291" y="1893"/>
                    </a:lnTo>
                    <a:lnTo>
                      <a:pt x="2430" y="1839"/>
                    </a:lnTo>
                    <a:lnTo>
                      <a:pt x="2515" y="1796"/>
                    </a:lnTo>
                    <a:lnTo>
                      <a:pt x="2633" y="1802"/>
                    </a:lnTo>
                    <a:lnTo>
                      <a:pt x="2808" y="1813"/>
                    </a:lnTo>
                    <a:lnTo>
                      <a:pt x="2934" y="1833"/>
                    </a:lnTo>
                    <a:lnTo>
                      <a:pt x="2981" y="1826"/>
                    </a:lnTo>
                    <a:lnTo>
                      <a:pt x="3016" y="1749"/>
                    </a:lnTo>
                    <a:lnTo>
                      <a:pt x="3016" y="1695"/>
                    </a:lnTo>
                    <a:lnTo>
                      <a:pt x="2967" y="1640"/>
                    </a:lnTo>
                    <a:lnTo>
                      <a:pt x="2917" y="1599"/>
                    </a:lnTo>
                    <a:lnTo>
                      <a:pt x="2849" y="1563"/>
                    </a:lnTo>
                    <a:lnTo>
                      <a:pt x="2794" y="1503"/>
                    </a:lnTo>
                    <a:lnTo>
                      <a:pt x="2782" y="1442"/>
                    </a:lnTo>
                    <a:lnTo>
                      <a:pt x="2787" y="1382"/>
                    </a:lnTo>
                    <a:lnTo>
                      <a:pt x="2701" y="1376"/>
                    </a:lnTo>
                    <a:lnTo>
                      <a:pt x="2628" y="1359"/>
                    </a:lnTo>
                    <a:lnTo>
                      <a:pt x="2622" y="1286"/>
                    </a:lnTo>
                    <a:lnTo>
                      <a:pt x="2597" y="1226"/>
                    </a:lnTo>
                    <a:lnTo>
                      <a:pt x="2510" y="1238"/>
                    </a:lnTo>
                    <a:lnTo>
                      <a:pt x="2461" y="1220"/>
                    </a:lnTo>
                    <a:lnTo>
                      <a:pt x="2448" y="1166"/>
                    </a:lnTo>
                    <a:lnTo>
                      <a:pt x="2467" y="1076"/>
                    </a:lnTo>
                    <a:lnTo>
                      <a:pt x="2547" y="1028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42" name="TextBox 41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45D0A5A2-6059-F11B-634E-7703C5703646}"/>
                  </a:ext>
                </a:extLst>
              </p:cNvPr>
              <p:cNvSpPr txBox="1"/>
              <p:nvPr/>
            </p:nvSpPr>
            <p:spPr>
              <a:xfrm>
                <a:off x="4348128" y="4700587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Limerick</a:t>
                </a: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8483340A-B503-5958-F4EC-10BC3AD055AC}"/>
                </a:ext>
              </a:extLst>
            </p:cNvPr>
            <p:cNvGrpSpPr/>
            <p:nvPr/>
          </p:nvGrpSpPr>
          <p:grpSpPr>
            <a:xfrm>
              <a:off x="13494892" y="3275212"/>
              <a:ext cx="1739175" cy="1405441"/>
              <a:chOff x="6473151" y="1925214"/>
              <a:chExt cx="935626" cy="771664"/>
            </a:xfrm>
            <a:solidFill>
              <a:srgbClr val="095F55"/>
            </a:solidFill>
          </p:grpSpPr>
          <p:sp>
            <p:nvSpPr>
              <p:cNvPr id="44" name="Freeform 26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27008A29-8EAA-27AB-B480-B786FC608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320" y="1925214"/>
                <a:ext cx="838457" cy="771664"/>
              </a:xfrm>
              <a:custGeom>
                <a:avLst/>
                <a:gdLst>
                  <a:gd name="T0" fmla="*/ 2147483647 w 1392"/>
                  <a:gd name="T1" fmla="*/ 2147483647 h 1657"/>
                  <a:gd name="T2" fmla="*/ 2147483647 w 1392"/>
                  <a:gd name="T3" fmla="*/ 2147483647 h 1657"/>
                  <a:gd name="T4" fmla="*/ 2147483647 w 1392"/>
                  <a:gd name="T5" fmla="*/ 2147483647 h 1657"/>
                  <a:gd name="T6" fmla="*/ 2147483647 w 1392"/>
                  <a:gd name="T7" fmla="*/ 2147483647 h 1657"/>
                  <a:gd name="T8" fmla="*/ 2147483647 w 1392"/>
                  <a:gd name="T9" fmla="*/ 2147483647 h 1657"/>
                  <a:gd name="T10" fmla="*/ 2147483647 w 1392"/>
                  <a:gd name="T11" fmla="*/ 2147483647 h 1657"/>
                  <a:gd name="T12" fmla="*/ 2147483647 w 1392"/>
                  <a:gd name="T13" fmla="*/ 2147483647 h 1657"/>
                  <a:gd name="T14" fmla="*/ 2147483647 w 1392"/>
                  <a:gd name="T15" fmla="*/ 2147483647 h 1657"/>
                  <a:gd name="T16" fmla="*/ 2147483647 w 1392"/>
                  <a:gd name="T17" fmla="*/ 2147483647 h 1657"/>
                  <a:gd name="T18" fmla="*/ 2147483647 w 1392"/>
                  <a:gd name="T19" fmla="*/ 2147483647 h 1657"/>
                  <a:gd name="T20" fmla="*/ 2147483647 w 1392"/>
                  <a:gd name="T21" fmla="*/ 2147483647 h 1657"/>
                  <a:gd name="T22" fmla="*/ 2147483647 w 1392"/>
                  <a:gd name="T23" fmla="*/ 2147483647 h 1657"/>
                  <a:gd name="T24" fmla="*/ 2147483647 w 1392"/>
                  <a:gd name="T25" fmla="*/ 2147483647 h 1657"/>
                  <a:gd name="T26" fmla="*/ 2147483647 w 1392"/>
                  <a:gd name="T27" fmla="*/ 2147483647 h 1657"/>
                  <a:gd name="T28" fmla="*/ 2147483647 w 1392"/>
                  <a:gd name="T29" fmla="*/ 2147483647 h 1657"/>
                  <a:gd name="T30" fmla="*/ 2147483647 w 1392"/>
                  <a:gd name="T31" fmla="*/ 2147483647 h 1657"/>
                  <a:gd name="T32" fmla="*/ 2147483647 w 1392"/>
                  <a:gd name="T33" fmla="*/ 2147483647 h 1657"/>
                  <a:gd name="T34" fmla="*/ 2147483647 w 1392"/>
                  <a:gd name="T35" fmla="*/ 2147483647 h 1657"/>
                  <a:gd name="T36" fmla="*/ 2147483647 w 1392"/>
                  <a:gd name="T37" fmla="*/ 2147483647 h 1657"/>
                  <a:gd name="T38" fmla="*/ 2147483647 w 1392"/>
                  <a:gd name="T39" fmla="*/ 2147483647 h 1657"/>
                  <a:gd name="T40" fmla="*/ 2147483647 w 1392"/>
                  <a:gd name="T41" fmla="*/ 0 h 1657"/>
                  <a:gd name="T42" fmla="*/ 2147483647 w 1392"/>
                  <a:gd name="T43" fmla="*/ 0 h 1657"/>
                  <a:gd name="T44" fmla="*/ 2147483647 w 1392"/>
                  <a:gd name="T45" fmla="*/ 0 h 1657"/>
                  <a:gd name="T46" fmla="*/ 2147483647 w 1392"/>
                  <a:gd name="T47" fmla="*/ 2147483647 h 1657"/>
                  <a:gd name="T48" fmla="*/ 2147483647 w 1392"/>
                  <a:gd name="T49" fmla="*/ 2147483647 h 1657"/>
                  <a:gd name="T50" fmla="*/ 2147483647 w 1392"/>
                  <a:gd name="T51" fmla="*/ 2147483647 h 1657"/>
                  <a:gd name="T52" fmla="*/ 2147483647 w 1392"/>
                  <a:gd name="T53" fmla="*/ 2147483647 h 1657"/>
                  <a:gd name="T54" fmla="*/ 2147483647 w 1392"/>
                  <a:gd name="T55" fmla="*/ 2147483647 h 1657"/>
                  <a:gd name="T56" fmla="*/ 2147483647 w 1392"/>
                  <a:gd name="T57" fmla="*/ 2147483647 h 1657"/>
                  <a:gd name="T58" fmla="*/ 2147483647 w 1392"/>
                  <a:gd name="T59" fmla="*/ 2147483647 h 1657"/>
                  <a:gd name="T60" fmla="*/ 2147483647 w 1392"/>
                  <a:gd name="T61" fmla="*/ 2147483647 h 1657"/>
                  <a:gd name="T62" fmla="*/ 2147483647 w 1392"/>
                  <a:gd name="T63" fmla="*/ 2147483647 h 1657"/>
                  <a:gd name="T64" fmla="*/ 2147483647 w 1392"/>
                  <a:gd name="T65" fmla="*/ 2147483647 h 1657"/>
                  <a:gd name="T66" fmla="*/ 2147483647 w 1392"/>
                  <a:gd name="T67" fmla="*/ 2147483647 h 1657"/>
                  <a:gd name="T68" fmla="*/ 2147483647 w 1392"/>
                  <a:gd name="T69" fmla="*/ 2147483647 h 1657"/>
                  <a:gd name="T70" fmla="*/ 2147483647 w 1392"/>
                  <a:gd name="T71" fmla="*/ 2147483647 h 1657"/>
                  <a:gd name="T72" fmla="*/ 0 w 1392"/>
                  <a:gd name="T73" fmla="*/ 2147483647 h 1657"/>
                  <a:gd name="T74" fmla="*/ 2147483647 w 1392"/>
                  <a:gd name="T75" fmla="*/ 2147483647 h 1657"/>
                  <a:gd name="T76" fmla="*/ 2147483647 w 1392"/>
                  <a:gd name="T77" fmla="*/ 2147483647 h 1657"/>
                  <a:gd name="T78" fmla="*/ 0 w 1392"/>
                  <a:gd name="T79" fmla="*/ 2147483647 h 1657"/>
                  <a:gd name="T80" fmla="*/ 2147483647 w 1392"/>
                  <a:gd name="T81" fmla="*/ 2147483647 h 1657"/>
                  <a:gd name="T82" fmla="*/ 2147483647 w 1392"/>
                  <a:gd name="T83" fmla="*/ 2147483647 h 1657"/>
                  <a:gd name="T84" fmla="*/ 2147483647 w 1392"/>
                  <a:gd name="T85" fmla="*/ 2147483647 h 1657"/>
                  <a:gd name="T86" fmla="*/ 2147483647 w 1392"/>
                  <a:gd name="T87" fmla="*/ 2147483647 h 1657"/>
                  <a:gd name="T88" fmla="*/ 2147483647 w 1392"/>
                  <a:gd name="T89" fmla="*/ 2147483647 h 1657"/>
                  <a:gd name="T90" fmla="*/ 2147483647 w 1392"/>
                  <a:gd name="T91" fmla="*/ 2147483647 h 1657"/>
                  <a:gd name="T92" fmla="*/ 2147483647 w 1392"/>
                  <a:gd name="T93" fmla="*/ 2147483647 h 1657"/>
                  <a:gd name="T94" fmla="*/ 2147483647 w 1392"/>
                  <a:gd name="T95" fmla="*/ 2147483647 h 1657"/>
                  <a:gd name="T96" fmla="*/ 2147483647 w 1392"/>
                  <a:gd name="T97" fmla="*/ 2147483647 h 1657"/>
                  <a:gd name="T98" fmla="*/ 2147483647 w 1392"/>
                  <a:gd name="T99" fmla="*/ 2147483647 h 1657"/>
                  <a:gd name="T100" fmla="*/ 2147483647 w 1392"/>
                  <a:gd name="T101" fmla="*/ 2147483647 h 1657"/>
                  <a:gd name="T102" fmla="*/ 2147483647 w 1392"/>
                  <a:gd name="T103" fmla="*/ 2147483647 h 1657"/>
                  <a:gd name="T104" fmla="*/ 2147483647 w 1392"/>
                  <a:gd name="T105" fmla="*/ 2147483647 h 1657"/>
                  <a:gd name="T106" fmla="*/ 2147483647 w 1392"/>
                  <a:gd name="T107" fmla="*/ 2147483647 h 1657"/>
                  <a:gd name="T108" fmla="*/ 2147483647 w 1392"/>
                  <a:gd name="T109" fmla="*/ 2147483647 h 1657"/>
                  <a:gd name="T110" fmla="*/ 2147483647 w 1392"/>
                  <a:gd name="T111" fmla="*/ 2147483647 h 1657"/>
                  <a:gd name="T112" fmla="*/ 2147483647 w 1392"/>
                  <a:gd name="T113" fmla="*/ 2147483647 h 1657"/>
                  <a:gd name="T114" fmla="*/ 2147483647 w 1392"/>
                  <a:gd name="T115" fmla="*/ 2147483647 h 1657"/>
                  <a:gd name="T116" fmla="*/ 2147483647 w 1392"/>
                  <a:gd name="T117" fmla="*/ 2147483647 h 1657"/>
                  <a:gd name="T118" fmla="*/ 2147483647 w 1392"/>
                  <a:gd name="T119" fmla="*/ 2147483647 h 1657"/>
                  <a:gd name="T120" fmla="*/ 2147483647 w 1392"/>
                  <a:gd name="T121" fmla="*/ 2147483647 h 1657"/>
                  <a:gd name="T122" fmla="*/ 2147483647 w 1392"/>
                  <a:gd name="T123" fmla="*/ 2147483647 h 1657"/>
                  <a:gd name="T124" fmla="*/ 2147483647 w 1392"/>
                  <a:gd name="T125" fmla="*/ 2147483647 h 165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92"/>
                  <a:gd name="T190" fmla="*/ 0 h 1657"/>
                  <a:gd name="T191" fmla="*/ 1392 w 1392"/>
                  <a:gd name="T192" fmla="*/ 1657 h 165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92" h="1657">
                    <a:moveTo>
                      <a:pt x="1288" y="1208"/>
                    </a:moveTo>
                    <a:lnTo>
                      <a:pt x="1256" y="1136"/>
                    </a:lnTo>
                    <a:lnTo>
                      <a:pt x="1240" y="1080"/>
                    </a:lnTo>
                    <a:lnTo>
                      <a:pt x="1240" y="1008"/>
                    </a:lnTo>
                    <a:lnTo>
                      <a:pt x="1232" y="912"/>
                    </a:lnTo>
                    <a:lnTo>
                      <a:pt x="1232" y="832"/>
                    </a:lnTo>
                    <a:lnTo>
                      <a:pt x="1192" y="752"/>
                    </a:lnTo>
                    <a:lnTo>
                      <a:pt x="1152" y="720"/>
                    </a:lnTo>
                    <a:lnTo>
                      <a:pt x="1056" y="728"/>
                    </a:lnTo>
                    <a:lnTo>
                      <a:pt x="992" y="760"/>
                    </a:lnTo>
                    <a:lnTo>
                      <a:pt x="984" y="720"/>
                    </a:lnTo>
                    <a:lnTo>
                      <a:pt x="944" y="648"/>
                    </a:lnTo>
                    <a:lnTo>
                      <a:pt x="896" y="568"/>
                    </a:lnTo>
                    <a:lnTo>
                      <a:pt x="840" y="488"/>
                    </a:lnTo>
                    <a:lnTo>
                      <a:pt x="832" y="400"/>
                    </a:lnTo>
                    <a:lnTo>
                      <a:pt x="824" y="312"/>
                    </a:lnTo>
                    <a:lnTo>
                      <a:pt x="808" y="208"/>
                    </a:lnTo>
                    <a:lnTo>
                      <a:pt x="776" y="184"/>
                    </a:lnTo>
                    <a:lnTo>
                      <a:pt x="680" y="152"/>
                    </a:lnTo>
                    <a:lnTo>
                      <a:pt x="672" y="8"/>
                    </a:lnTo>
                    <a:lnTo>
                      <a:pt x="624" y="0"/>
                    </a:lnTo>
                    <a:lnTo>
                      <a:pt x="560" y="0"/>
                    </a:lnTo>
                    <a:lnTo>
                      <a:pt x="464" y="0"/>
                    </a:lnTo>
                    <a:lnTo>
                      <a:pt x="416" y="24"/>
                    </a:lnTo>
                    <a:lnTo>
                      <a:pt x="416" y="72"/>
                    </a:lnTo>
                    <a:lnTo>
                      <a:pt x="376" y="128"/>
                    </a:lnTo>
                    <a:lnTo>
                      <a:pt x="336" y="192"/>
                    </a:lnTo>
                    <a:lnTo>
                      <a:pt x="272" y="232"/>
                    </a:lnTo>
                    <a:lnTo>
                      <a:pt x="224" y="248"/>
                    </a:lnTo>
                    <a:lnTo>
                      <a:pt x="160" y="320"/>
                    </a:lnTo>
                    <a:lnTo>
                      <a:pt x="160" y="408"/>
                    </a:lnTo>
                    <a:lnTo>
                      <a:pt x="184" y="488"/>
                    </a:lnTo>
                    <a:lnTo>
                      <a:pt x="224" y="536"/>
                    </a:lnTo>
                    <a:lnTo>
                      <a:pt x="176" y="592"/>
                    </a:lnTo>
                    <a:lnTo>
                      <a:pt x="104" y="608"/>
                    </a:lnTo>
                    <a:lnTo>
                      <a:pt x="48" y="680"/>
                    </a:lnTo>
                    <a:lnTo>
                      <a:pt x="0" y="784"/>
                    </a:lnTo>
                    <a:lnTo>
                      <a:pt x="40" y="864"/>
                    </a:lnTo>
                    <a:lnTo>
                      <a:pt x="8" y="968"/>
                    </a:lnTo>
                    <a:lnTo>
                      <a:pt x="0" y="1040"/>
                    </a:lnTo>
                    <a:lnTo>
                      <a:pt x="96" y="1040"/>
                    </a:lnTo>
                    <a:lnTo>
                      <a:pt x="208" y="1056"/>
                    </a:lnTo>
                    <a:lnTo>
                      <a:pt x="304" y="1032"/>
                    </a:lnTo>
                    <a:lnTo>
                      <a:pt x="384" y="1032"/>
                    </a:lnTo>
                    <a:lnTo>
                      <a:pt x="464" y="1032"/>
                    </a:lnTo>
                    <a:lnTo>
                      <a:pt x="472" y="1104"/>
                    </a:lnTo>
                    <a:lnTo>
                      <a:pt x="528" y="1144"/>
                    </a:lnTo>
                    <a:lnTo>
                      <a:pt x="624" y="1240"/>
                    </a:lnTo>
                    <a:lnTo>
                      <a:pt x="664" y="1288"/>
                    </a:lnTo>
                    <a:lnTo>
                      <a:pt x="744" y="1344"/>
                    </a:lnTo>
                    <a:lnTo>
                      <a:pt x="816" y="1400"/>
                    </a:lnTo>
                    <a:lnTo>
                      <a:pt x="856" y="1472"/>
                    </a:lnTo>
                    <a:lnTo>
                      <a:pt x="944" y="1576"/>
                    </a:lnTo>
                    <a:lnTo>
                      <a:pt x="1016" y="1640"/>
                    </a:lnTo>
                    <a:lnTo>
                      <a:pt x="1093" y="1657"/>
                    </a:lnTo>
                    <a:lnTo>
                      <a:pt x="1168" y="1632"/>
                    </a:lnTo>
                    <a:lnTo>
                      <a:pt x="1232" y="1608"/>
                    </a:lnTo>
                    <a:lnTo>
                      <a:pt x="1296" y="1512"/>
                    </a:lnTo>
                    <a:lnTo>
                      <a:pt x="1320" y="1448"/>
                    </a:lnTo>
                    <a:lnTo>
                      <a:pt x="1368" y="1408"/>
                    </a:lnTo>
                    <a:lnTo>
                      <a:pt x="1392" y="1312"/>
                    </a:lnTo>
                    <a:lnTo>
                      <a:pt x="1352" y="1240"/>
                    </a:lnTo>
                    <a:lnTo>
                      <a:pt x="1288" y="1208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45" name="TextBox 44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C976FBFE-C794-3298-7D59-C85CECD5B7DE}"/>
                  </a:ext>
                </a:extLst>
              </p:cNvPr>
              <p:cNvSpPr txBox="1"/>
              <p:nvPr/>
            </p:nvSpPr>
            <p:spPr>
              <a:xfrm>
                <a:off x="6473151" y="2229330"/>
                <a:ext cx="866628" cy="168986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4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Monaghan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A6A9A6E0-4293-8598-A636-B32B55EE0E17}"/>
                </a:ext>
              </a:extLst>
            </p:cNvPr>
            <p:cNvGrpSpPr/>
            <p:nvPr/>
          </p:nvGrpSpPr>
          <p:grpSpPr>
            <a:xfrm>
              <a:off x="7329673" y="3464407"/>
              <a:ext cx="3580805" cy="2341274"/>
              <a:chOff x="3156441" y="2029092"/>
              <a:chExt cx="1926370" cy="1285487"/>
            </a:xfrm>
            <a:solidFill>
              <a:srgbClr val="095F55"/>
            </a:solidFill>
          </p:grpSpPr>
          <p:sp>
            <p:nvSpPr>
              <p:cNvPr id="47" name="Freeform 16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AB7C0714-54D9-BC5A-E9D0-47BE27F9F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578" y="2029092"/>
                <a:ext cx="1776233" cy="1285487"/>
              </a:xfrm>
              <a:custGeom>
                <a:avLst/>
                <a:gdLst>
                  <a:gd name="T0" fmla="*/ 2147483647 w 2943"/>
                  <a:gd name="T1" fmla="*/ 2147483647 h 2759"/>
                  <a:gd name="T2" fmla="*/ 2147483647 w 2943"/>
                  <a:gd name="T3" fmla="*/ 2147483647 h 2759"/>
                  <a:gd name="T4" fmla="*/ 2147483647 w 2943"/>
                  <a:gd name="T5" fmla="*/ 2147483647 h 2759"/>
                  <a:gd name="T6" fmla="*/ 2147483647 w 2943"/>
                  <a:gd name="T7" fmla="*/ 2147483647 h 2759"/>
                  <a:gd name="T8" fmla="*/ 2147483647 w 2943"/>
                  <a:gd name="T9" fmla="*/ 2147483647 h 2759"/>
                  <a:gd name="T10" fmla="*/ 2147483647 w 2943"/>
                  <a:gd name="T11" fmla="*/ 2147483647 h 2759"/>
                  <a:gd name="T12" fmla="*/ 2147483647 w 2943"/>
                  <a:gd name="T13" fmla="*/ 2147483647 h 2759"/>
                  <a:gd name="T14" fmla="*/ 2147483647 w 2943"/>
                  <a:gd name="T15" fmla="*/ 2147483647 h 2759"/>
                  <a:gd name="T16" fmla="*/ 2147483647 w 2943"/>
                  <a:gd name="T17" fmla="*/ 2147483647 h 2759"/>
                  <a:gd name="T18" fmla="*/ 2147483647 w 2943"/>
                  <a:gd name="T19" fmla="*/ 2147483647 h 2759"/>
                  <a:gd name="T20" fmla="*/ 2147483647 w 2943"/>
                  <a:gd name="T21" fmla="*/ 2147483647 h 2759"/>
                  <a:gd name="T22" fmla="*/ 2147483647 w 2943"/>
                  <a:gd name="T23" fmla="*/ 2147483647 h 2759"/>
                  <a:gd name="T24" fmla="*/ 2147483647 w 2943"/>
                  <a:gd name="T25" fmla="*/ 2147483647 h 2759"/>
                  <a:gd name="T26" fmla="*/ 2147483647 w 2943"/>
                  <a:gd name="T27" fmla="*/ 2147483647 h 2759"/>
                  <a:gd name="T28" fmla="*/ 2147483647 w 2943"/>
                  <a:gd name="T29" fmla="*/ 2147483647 h 2759"/>
                  <a:gd name="T30" fmla="*/ 2147483647 w 2943"/>
                  <a:gd name="T31" fmla="*/ 2147483647 h 2759"/>
                  <a:gd name="T32" fmla="*/ 2147483647 w 2943"/>
                  <a:gd name="T33" fmla="*/ 2147483647 h 2759"/>
                  <a:gd name="T34" fmla="*/ 2147483647 w 2943"/>
                  <a:gd name="T35" fmla="*/ 2147483647 h 2759"/>
                  <a:gd name="T36" fmla="*/ 2147483647 w 2943"/>
                  <a:gd name="T37" fmla="*/ 2147483647 h 2759"/>
                  <a:gd name="T38" fmla="*/ 2147483647 w 2943"/>
                  <a:gd name="T39" fmla="*/ 2147483647 h 2759"/>
                  <a:gd name="T40" fmla="*/ 2147483647 w 2943"/>
                  <a:gd name="T41" fmla="*/ 2147483647 h 2759"/>
                  <a:gd name="T42" fmla="*/ 2147483647 w 2943"/>
                  <a:gd name="T43" fmla="*/ 2147483647 h 2759"/>
                  <a:gd name="T44" fmla="*/ 2147483647 w 2943"/>
                  <a:gd name="T45" fmla="*/ 2147483647 h 2759"/>
                  <a:gd name="T46" fmla="*/ 2147483647 w 2943"/>
                  <a:gd name="T47" fmla="*/ 2147483647 h 2759"/>
                  <a:gd name="T48" fmla="*/ 2147483647 w 2943"/>
                  <a:gd name="T49" fmla="*/ 2147483647 h 2759"/>
                  <a:gd name="T50" fmla="*/ 2147483647 w 2943"/>
                  <a:gd name="T51" fmla="*/ 2147483647 h 2759"/>
                  <a:gd name="T52" fmla="*/ 2147483647 w 2943"/>
                  <a:gd name="T53" fmla="*/ 2147483647 h 2759"/>
                  <a:gd name="T54" fmla="*/ 2147483647 w 2943"/>
                  <a:gd name="T55" fmla="*/ 2147483647 h 2759"/>
                  <a:gd name="T56" fmla="*/ 0 w 2943"/>
                  <a:gd name="T57" fmla="*/ 2147483647 h 2759"/>
                  <a:gd name="T58" fmla="*/ 2147483647 w 2943"/>
                  <a:gd name="T59" fmla="*/ 2147483647 h 2759"/>
                  <a:gd name="T60" fmla="*/ 2147483647 w 2943"/>
                  <a:gd name="T61" fmla="*/ 2147483647 h 2759"/>
                  <a:gd name="T62" fmla="*/ 2147483647 w 2943"/>
                  <a:gd name="T63" fmla="*/ 2147483647 h 2759"/>
                  <a:gd name="T64" fmla="*/ 2147483647 w 2943"/>
                  <a:gd name="T65" fmla="*/ 2147483647 h 2759"/>
                  <a:gd name="T66" fmla="*/ 2147483647 w 2943"/>
                  <a:gd name="T67" fmla="*/ 2147483647 h 2759"/>
                  <a:gd name="T68" fmla="*/ 2147483647 w 2943"/>
                  <a:gd name="T69" fmla="*/ 2147483647 h 2759"/>
                  <a:gd name="T70" fmla="*/ 2147483647 w 2943"/>
                  <a:gd name="T71" fmla="*/ 2147483647 h 2759"/>
                  <a:gd name="T72" fmla="*/ 2147483647 w 2943"/>
                  <a:gd name="T73" fmla="*/ 2147483647 h 2759"/>
                  <a:gd name="T74" fmla="*/ 2147483647 w 2943"/>
                  <a:gd name="T75" fmla="*/ 2147483647 h 2759"/>
                  <a:gd name="T76" fmla="*/ 2147483647 w 2943"/>
                  <a:gd name="T77" fmla="*/ 2147483647 h 2759"/>
                  <a:gd name="T78" fmla="*/ 2147483647 w 2943"/>
                  <a:gd name="T79" fmla="*/ 2147483647 h 2759"/>
                  <a:gd name="T80" fmla="*/ 2147483647 w 2943"/>
                  <a:gd name="T81" fmla="*/ 2147483647 h 2759"/>
                  <a:gd name="T82" fmla="*/ 2147483647 w 2943"/>
                  <a:gd name="T83" fmla="*/ 2147483647 h 2759"/>
                  <a:gd name="T84" fmla="*/ 2147483647 w 2943"/>
                  <a:gd name="T85" fmla="*/ 2147483647 h 2759"/>
                  <a:gd name="T86" fmla="*/ 2147483647 w 2943"/>
                  <a:gd name="T87" fmla="*/ 2147483647 h 2759"/>
                  <a:gd name="T88" fmla="*/ 2147483647 w 2943"/>
                  <a:gd name="T89" fmla="*/ 2147483647 h 2759"/>
                  <a:gd name="T90" fmla="*/ 2147483647 w 2943"/>
                  <a:gd name="T91" fmla="*/ 2147483647 h 2759"/>
                  <a:gd name="T92" fmla="*/ 2147483647 w 2943"/>
                  <a:gd name="T93" fmla="*/ 2147483647 h 2759"/>
                  <a:gd name="T94" fmla="*/ 2147483647 w 2943"/>
                  <a:gd name="T95" fmla="*/ 2147483647 h 2759"/>
                  <a:gd name="T96" fmla="*/ 2147483647 w 2943"/>
                  <a:gd name="T97" fmla="*/ 2147483647 h 2759"/>
                  <a:gd name="T98" fmla="*/ 2147483647 w 2943"/>
                  <a:gd name="T99" fmla="*/ 2147483647 h 2759"/>
                  <a:gd name="T100" fmla="*/ 2147483647 w 2943"/>
                  <a:gd name="T101" fmla="*/ 2147483647 h 2759"/>
                  <a:gd name="T102" fmla="*/ 2147483647 w 2943"/>
                  <a:gd name="T103" fmla="*/ 2147483647 h 2759"/>
                  <a:gd name="T104" fmla="*/ 2147483647 w 2943"/>
                  <a:gd name="T105" fmla="*/ 2147483647 h 2759"/>
                  <a:gd name="T106" fmla="*/ 2147483647 w 2943"/>
                  <a:gd name="T107" fmla="*/ 2147483647 h 2759"/>
                  <a:gd name="T108" fmla="*/ 2147483647 w 2943"/>
                  <a:gd name="T109" fmla="*/ 2147483647 h 2759"/>
                  <a:gd name="T110" fmla="*/ 2147483647 w 2943"/>
                  <a:gd name="T111" fmla="*/ 2147483647 h 2759"/>
                  <a:gd name="T112" fmla="*/ 2147483647 w 2943"/>
                  <a:gd name="T113" fmla="*/ 2147483647 h 2759"/>
                  <a:gd name="T114" fmla="*/ 2147483647 w 2943"/>
                  <a:gd name="T115" fmla="*/ 2147483647 h 2759"/>
                  <a:gd name="T116" fmla="*/ 2147483647 w 2943"/>
                  <a:gd name="T117" fmla="*/ 2147483647 h 2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43"/>
                  <a:gd name="T178" fmla="*/ 0 h 2759"/>
                  <a:gd name="T179" fmla="*/ 2943 w 2943"/>
                  <a:gd name="T180" fmla="*/ 2759 h 2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43" h="2759">
                    <a:moveTo>
                      <a:pt x="2768" y="1976"/>
                    </a:moveTo>
                    <a:lnTo>
                      <a:pt x="2792" y="1888"/>
                    </a:lnTo>
                    <a:lnTo>
                      <a:pt x="2760" y="1784"/>
                    </a:lnTo>
                    <a:lnTo>
                      <a:pt x="2680" y="1800"/>
                    </a:lnTo>
                    <a:lnTo>
                      <a:pt x="2648" y="1712"/>
                    </a:lnTo>
                    <a:lnTo>
                      <a:pt x="2664" y="1592"/>
                    </a:lnTo>
                    <a:lnTo>
                      <a:pt x="2696" y="1520"/>
                    </a:lnTo>
                    <a:lnTo>
                      <a:pt x="2768" y="1488"/>
                    </a:lnTo>
                    <a:lnTo>
                      <a:pt x="2824" y="1472"/>
                    </a:lnTo>
                    <a:lnTo>
                      <a:pt x="2872" y="1480"/>
                    </a:lnTo>
                    <a:lnTo>
                      <a:pt x="2888" y="1440"/>
                    </a:lnTo>
                    <a:lnTo>
                      <a:pt x="2856" y="1376"/>
                    </a:lnTo>
                    <a:lnTo>
                      <a:pt x="2816" y="1328"/>
                    </a:lnTo>
                    <a:lnTo>
                      <a:pt x="2800" y="1272"/>
                    </a:lnTo>
                    <a:lnTo>
                      <a:pt x="2824" y="1200"/>
                    </a:lnTo>
                    <a:lnTo>
                      <a:pt x="2888" y="1200"/>
                    </a:lnTo>
                    <a:lnTo>
                      <a:pt x="2943" y="1146"/>
                    </a:lnTo>
                    <a:lnTo>
                      <a:pt x="2928" y="1109"/>
                    </a:lnTo>
                    <a:lnTo>
                      <a:pt x="2908" y="1049"/>
                    </a:lnTo>
                    <a:lnTo>
                      <a:pt x="2847" y="1083"/>
                    </a:lnTo>
                    <a:lnTo>
                      <a:pt x="2784" y="1121"/>
                    </a:lnTo>
                    <a:lnTo>
                      <a:pt x="2683" y="1169"/>
                    </a:lnTo>
                    <a:lnTo>
                      <a:pt x="2626" y="1190"/>
                    </a:lnTo>
                    <a:lnTo>
                      <a:pt x="2541" y="1223"/>
                    </a:lnTo>
                    <a:lnTo>
                      <a:pt x="2470" y="1176"/>
                    </a:lnTo>
                    <a:lnTo>
                      <a:pt x="2398" y="1103"/>
                    </a:lnTo>
                    <a:lnTo>
                      <a:pt x="2332" y="1097"/>
                    </a:lnTo>
                    <a:lnTo>
                      <a:pt x="2152" y="1050"/>
                    </a:lnTo>
                    <a:lnTo>
                      <a:pt x="2161" y="990"/>
                    </a:lnTo>
                    <a:lnTo>
                      <a:pt x="2203" y="962"/>
                    </a:lnTo>
                    <a:lnTo>
                      <a:pt x="2241" y="926"/>
                    </a:lnTo>
                    <a:lnTo>
                      <a:pt x="2305" y="903"/>
                    </a:lnTo>
                    <a:lnTo>
                      <a:pt x="2302" y="846"/>
                    </a:lnTo>
                    <a:lnTo>
                      <a:pt x="2313" y="783"/>
                    </a:lnTo>
                    <a:lnTo>
                      <a:pt x="2350" y="759"/>
                    </a:lnTo>
                    <a:lnTo>
                      <a:pt x="2385" y="719"/>
                    </a:lnTo>
                    <a:lnTo>
                      <a:pt x="2385" y="671"/>
                    </a:lnTo>
                    <a:lnTo>
                      <a:pt x="2319" y="654"/>
                    </a:lnTo>
                    <a:lnTo>
                      <a:pt x="2260" y="617"/>
                    </a:lnTo>
                    <a:lnTo>
                      <a:pt x="2196" y="609"/>
                    </a:lnTo>
                    <a:lnTo>
                      <a:pt x="2115" y="609"/>
                    </a:lnTo>
                    <a:lnTo>
                      <a:pt x="2041" y="576"/>
                    </a:lnTo>
                    <a:lnTo>
                      <a:pt x="2001" y="632"/>
                    </a:lnTo>
                    <a:lnTo>
                      <a:pt x="1941" y="639"/>
                    </a:lnTo>
                    <a:lnTo>
                      <a:pt x="1905" y="581"/>
                    </a:lnTo>
                    <a:lnTo>
                      <a:pt x="1918" y="522"/>
                    </a:lnTo>
                    <a:lnTo>
                      <a:pt x="1896" y="464"/>
                    </a:lnTo>
                    <a:lnTo>
                      <a:pt x="1840" y="424"/>
                    </a:lnTo>
                    <a:lnTo>
                      <a:pt x="1824" y="328"/>
                    </a:lnTo>
                    <a:lnTo>
                      <a:pt x="1824" y="232"/>
                    </a:lnTo>
                    <a:lnTo>
                      <a:pt x="1744" y="224"/>
                    </a:lnTo>
                    <a:lnTo>
                      <a:pt x="1680" y="144"/>
                    </a:lnTo>
                    <a:lnTo>
                      <a:pt x="1600" y="112"/>
                    </a:lnTo>
                    <a:lnTo>
                      <a:pt x="1488" y="56"/>
                    </a:lnTo>
                    <a:lnTo>
                      <a:pt x="1400" y="64"/>
                    </a:lnTo>
                    <a:lnTo>
                      <a:pt x="1296" y="72"/>
                    </a:lnTo>
                    <a:lnTo>
                      <a:pt x="1184" y="64"/>
                    </a:lnTo>
                    <a:lnTo>
                      <a:pt x="1104" y="80"/>
                    </a:lnTo>
                    <a:lnTo>
                      <a:pt x="976" y="96"/>
                    </a:lnTo>
                    <a:lnTo>
                      <a:pt x="840" y="96"/>
                    </a:lnTo>
                    <a:lnTo>
                      <a:pt x="792" y="48"/>
                    </a:lnTo>
                    <a:lnTo>
                      <a:pt x="752" y="0"/>
                    </a:lnTo>
                    <a:lnTo>
                      <a:pt x="664" y="40"/>
                    </a:lnTo>
                    <a:lnTo>
                      <a:pt x="680" y="104"/>
                    </a:lnTo>
                    <a:lnTo>
                      <a:pt x="712" y="184"/>
                    </a:lnTo>
                    <a:lnTo>
                      <a:pt x="752" y="248"/>
                    </a:lnTo>
                    <a:lnTo>
                      <a:pt x="712" y="288"/>
                    </a:lnTo>
                    <a:lnTo>
                      <a:pt x="624" y="272"/>
                    </a:lnTo>
                    <a:lnTo>
                      <a:pt x="576" y="312"/>
                    </a:lnTo>
                    <a:lnTo>
                      <a:pt x="512" y="416"/>
                    </a:lnTo>
                    <a:lnTo>
                      <a:pt x="464" y="400"/>
                    </a:lnTo>
                    <a:lnTo>
                      <a:pt x="432" y="352"/>
                    </a:lnTo>
                    <a:lnTo>
                      <a:pt x="432" y="272"/>
                    </a:lnTo>
                    <a:lnTo>
                      <a:pt x="424" y="184"/>
                    </a:lnTo>
                    <a:lnTo>
                      <a:pt x="376" y="152"/>
                    </a:lnTo>
                    <a:lnTo>
                      <a:pt x="328" y="112"/>
                    </a:lnTo>
                    <a:lnTo>
                      <a:pt x="296" y="56"/>
                    </a:lnTo>
                    <a:lnTo>
                      <a:pt x="248" y="120"/>
                    </a:lnTo>
                    <a:lnTo>
                      <a:pt x="184" y="160"/>
                    </a:lnTo>
                    <a:lnTo>
                      <a:pt x="184" y="264"/>
                    </a:lnTo>
                    <a:lnTo>
                      <a:pt x="104" y="280"/>
                    </a:lnTo>
                    <a:lnTo>
                      <a:pt x="160" y="360"/>
                    </a:lnTo>
                    <a:lnTo>
                      <a:pt x="80" y="400"/>
                    </a:lnTo>
                    <a:lnTo>
                      <a:pt x="96" y="496"/>
                    </a:lnTo>
                    <a:lnTo>
                      <a:pt x="112" y="552"/>
                    </a:lnTo>
                    <a:lnTo>
                      <a:pt x="80" y="632"/>
                    </a:lnTo>
                    <a:lnTo>
                      <a:pt x="0" y="728"/>
                    </a:lnTo>
                    <a:lnTo>
                      <a:pt x="64" y="760"/>
                    </a:lnTo>
                    <a:lnTo>
                      <a:pt x="152" y="696"/>
                    </a:lnTo>
                    <a:lnTo>
                      <a:pt x="168" y="600"/>
                    </a:lnTo>
                    <a:lnTo>
                      <a:pt x="208" y="528"/>
                    </a:lnTo>
                    <a:lnTo>
                      <a:pt x="264" y="472"/>
                    </a:lnTo>
                    <a:lnTo>
                      <a:pt x="296" y="384"/>
                    </a:lnTo>
                    <a:lnTo>
                      <a:pt x="360" y="432"/>
                    </a:lnTo>
                    <a:lnTo>
                      <a:pt x="392" y="488"/>
                    </a:lnTo>
                    <a:lnTo>
                      <a:pt x="432" y="544"/>
                    </a:lnTo>
                    <a:lnTo>
                      <a:pt x="376" y="608"/>
                    </a:lnTo>
                    <a:lnTo>
                      <a:pt x="416" y="656"/>
                    </a:lnTo>
                    <a:lnTo>
                      <a:pt x="416" y="704"/>
                    </a:lnTo>
                    <a:lnTo>
                      <a:pt x="392" y="816"/>
                    </a:lnTo>
                    <a:lnTo>
                      <a:pt x="440" y="840"/>
                    </a:lnTo>
                    <a:lnTo>
                      <a:pt x="488" y="768"/>
                    </a:lnTo>
                    <a:lnTo>
                      <a:pt x="544" y="696"/>
                    </a:lnTo>
                    <a:lnTo>
                      <a:pt x="616" y="720"/>
                    </a:lnTo>
                    <a:lnTo>
                      <a:pt x="600" y="800"/>
                    </a:lnTo>
                    <a:lnTo>
                      <a:pt x="576" y="896"/>
                    </a:lnTo>
                    <a:lnTo>
                      <a:pt x="520" y="928"/>
                    </a:lnTo>
                    <a:lnTo>
                      <a:pt x="488" y="984"/>
                    </a:lnTo>
                    <a:lnTo>
                      <a:pt x="552" y="1056"/>
                    </a:lnTo>
                    <a:lnTo>
                      <a:pt x="568" y="1096"/>
                    </a:lnTo>
                    <a:lnTo>
                      <a:pt x="624" y="1184"/>
                    </a:lnTo>
                    <a:lnTo>
                      <a:pt x="652" y="1292"/>
                    </a:lnTo>
                    <a:lnTo>
                      <a:pt x="616" y="1319"/>
                    </a:lnTo>
                    <a:lnTo>
                      <a:pt x="552" y="1272"/>
                    </a:lnTo>
                    <a:lnTo>
                      <a:pt x="472" y="1272"/>
                    </a:lnTo>
                    <a:lnTo>
                      <a:pt x="456" y="1384"/>
                    </a:lnTo>
                    <a:lnTo>
                      <a:pt x="456" y="1496"/>
                    </a:lnTo>
                    <a:lnTo>
                      <a:pt x="496" y="1544"/>
                    </a:lnTo>
                    <a:lnTo>
                      <a:pt x="608" y="1520"/>
                    </a:lnTo>
                    <a:lnTo>
                      <a:pt x="704" y="1496"/>
                    </a:lnTo>
                    <a:lnTo>
                      <a:pt x="768" y="1456"/>
                    </a:lnTo>
                    <a:lnTo>
                      <a:pt x="824" y="1408"/>
                    </a:lnTo>
                    <a:lnTo>
                      <a:pt x="880" y="1464"/>
                    </a:lnTo>
                    <a:lnTo>
                      <a:pt x="960" y="1496"/>
                    </a:lnTo>
                    <a:lnTo>
                      <a:pt x="1005" y="1499"/>
                    </a:lnTo>
                    <a:lnTo>
                      <a:pt x="1040" y="1464"/>
                    </a:lnTo>
                    <a:lnTo>
                      <a:pt x="1078" y="1446"/>
                    </a:lnTo>
                    <a:lnTo>
                      <a:pt x="1096" y="1470"/>
                    </a:lnTo>
                    <a:lnTo>
                      <a:pt x="1093" y="1524"/>
                    </a:lnTo>
                    <a:lnTo>
                      <a:pt x="1112" y="1600"/>
                    </a:lnTo>
                    <a:lnTo>
                      <a:pt x="1040" y="1640"/>
                    </a:lnTo>
                    <a:lnTo>
                      <a:pt x="1072" y="1704"/>
                    </a:lnTo>
                    <a:lnTo>
                      <a:pt x="1128" y="1744"/>
                    </a:lnTo>
                    <a:lnTo>
                      <a:pt x="1112" y="1776"/>
                    </a:lnTo>
                    <a:lnTo>
                      <a:pt x="1024" y="1800"/>
                    </a:lnTo>
                    <a:lnTo>
                      <a:pt x="936" y="1800"/>
                    </a:lnTo>
                    <a:lnTo>
                      <a:pt x="872" y="1816"/>
                    </a:lnTo>
                    <a:lnTo>
                      <a:pt x="768" y="1848"/>
                    </a:lnTo>
                    <a:lnTo>
                      <a:pt x="696" y="1808"/>
                    </a:lnTo>
                    <a:lnTo>
                      <a:pt x="624" y="1840"/>
                    </a:lnTo>
                    <a:lnTo>
                      <a:pt x="528" y="1856"/>
                    </a:lnTo>
                    <a:lnTo>
                      <a:pt x="464" y="1824"/>
                    </a:lnTo>
                    <a:lnTo>
                      <a:pt x="472" y="1936"/>
                    </a:lnTo>
                    <a:lnTo>
                      <a:pt x="448" y="1992"/>
                    </a:lnTo>
                    <a:lnTo>
                      <a:pt x="400" y="2072"/>
                    </a:lnTo>
                    <a:lnTo>
                      <a:pt x="432" y="2144"/>
                    </a:lnTo>
                    <a:lnTo>
                      <a:pt x="424" y="2200"/>
                    </a:lnTo>
                    <a:lnTo>
                      <a:pt x="464" y="2248"/>
                    </a:lnTo>
                    <a:lnTo>
                      <a:pt x="512" y="2304"/>
                    </a:lnTo>
                    <a:lnTo>
                      <a:pt x="546" y="2357"/>
                    </a:lnTo>
                    <a:lnTo>
                      <a:pt x="654" y="2423"/>
                    </a:lnTo>
                    <a:lnTo>
                      <a:pt x="703" y="2369"/>
                    </a:lnTo>
                    <a:lnTo>
                      <a:pt x="777" y="2352"/>
                    </a:lnTo>
                    <a:lnTo>
                      <a:pt x="952" y="2399"/>
                    </a:lnTo>
                    <a:lnTo>
                      <a:pt x="1029" y="2408"/>
                    </a:lnTo>
                    <a:lnTo>
                      <a:pt x="1092" y="2426"/>
                    </a:lnTo>
                    <a:lnTo>
                      <a:pt x="1117" y="2477"/>
                    </a:lnTo>
                    <a:lnTo>
                      <a:pt x="1189" y="2535"/>
                    </a:lnTo>
                    <a:lnTo>
                      <a:pt x="1281" y="2513"/>
                    </a:lnTo>
                    <a:lnTo>
                      <a:pt x="1354" y="2520"/>
                    </a:lnTo>
                    <a:lnTo>
                      <a:pt x="1435" y="2513"/>
                    </a:lnTo>
                    <a:lnTo>
                      <a:pt x="1629" y="2558"/>
                    </a:lnTo>
                    <a:lnTo>
                      <a:pt x="1789" y="2759"/>
                    </a:lnTo>
                    <a:lnTo>
                      <a:pt x="1921" y="2753"/>
                    </a:lnTo>
                    <a:lnTo>
                      <a:pt x="2005" y="2690"/>
                    </a:lnTo>
                    <a:lnTo>
                      <a:pt x="2086" y="2643"/>
                    </a:lnTo>
                    <a:lnTo>
                      <a:pt x="2143" y="2583"/>
                    </a:lnTo>
                    <a:lnTo>
                      <a:pt x="2160" y="2519"/>
                    </a:lnTo>
                    <a:lnTo>
                      <a:pt x="2197" y="2418"/>
                    </a:lnTo>
                    <a:lnTo>
                      <a:pt x="2223" y="2369"/>
                    </a:lnTo>
                    <a:lnTo>
                      <a:pt x="2268" y="2312"/>
                    </a:lnTo>
                    <a:lnTo>
                      <a:pt x="2320" y="2261"/>
                    </a:lnTo>
                    <a:lnTo>
                      <a:pt x="2421" y="2240"/>
                    </a:lnTo>
                    <a:lnTo>
                      <a:pt x="2478" y="2198"/>
                    </a:lnTo>
                    <a:lnTo>
                      <a:pt x="2556" y="2166"/>
                    </a:lnTo>
                    <a:lnTo>
                      <a:pt x="2600" y="2080"/>
                    </a:lnTo>
                    <a:lnTo>
                      <a:pt x="2672" y="2008"/>
                    </a:lnTo>
                    <a:lnTo>
                      <a:pt x="2768" y="197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48" name="Freeform 21">
                <a:extLst>
                  <a:ext uri="{FF2B5EF4-FFF2-40B4-BE49-F238E27FC236}">
                    <a16:creationId xmlns:a16="http://schemas.microsoft.com/office/drawing/2014/main" id="{59B7D1FC-E10F-C281-842A-BB997A100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441" y="2468717"/>
                <a:ext cx="374187" cy="270824"/>
              </a:xfrm>
              <a:custGeom>
                <a:avLst/>
                <a:gdLst>
                  <a:gd name="T0" fmla="*/ 2147483647 w 618"/>
                  <a:gd name="T1" fmla="*/ 2147483647 h 582"/>
                  <a:gd name="T2" fmla="*/ 2147483647 w 618"/>
                  <a:gd name="T3" fmla="*/ 2147483647 h 582"/>
                  <a:gd name="T4" fmla="*/ 2147483647 w 618"/>
                  <a:gd name="T5" fmla="*/ 2147483647 h 582"/>
                  <a:gd name="T6" fmla="*/ 2147483647 w 618"/>
                  <a:gd name="T7" fmla="*/ 2147483647 h 582"/>
                  <a:gd name="T8" fmla="*/ 2147483647 w 618"/>
                  <a:gd name="T9" fmla="*/ 2147483647 h 582"/>
                  <a:gd name="T10" fmla="*/ 2147483647 w 618"/>
                  <a:gd name="T11" fmla="*/ 2147483647 h 582"/>
                  <a:gd name="T12" fmla="*/ 2147483647 w 618"/>
                  <a:gd name="T13" fmla="*/ 2147483647 h 582"/>
                  <a:gd name="T14" fmla="*/ 2147483647 w 618"/>
                  <a:gd name="T15" fmla="*/ 2147483647 h 582"/>
                  <a:gd name="T16" fmla="*/ 2147483647 w 618"/>
                  <a:gd name="T17" fmla="*/ 2147483647 h 582"/>
                  <a:gd name="T18" fmla="*/ 2147483647 w 618"/>
                  <a:gd name="T19" fmla="*/ 2147483647 h 582"/>
                  <a:gd name="T20" fmla="*/ 2147483647 w 618"/>
                  <a:gd name="T21" fmla="*/ 2147483647 h 582"/>
                  <a:gd name="T22" fmla="*/ 2147483647 w 618"/>
                  <a:gd name="T23" fmla="*/ 2147483647 h 582"/>
                  <a:gd name="T24" fmla="*/ 2147483647 w 618"/>
                  <a:gd name="T25" fmla="*/ 2147483647 h 582"/>
                  <a:gd name="T26" fmla="*/ 2147483647 w 618"/>
                  <a:gd name="T27" fmla="*/ 2147483647 h 582"/>
                  <a:gd name="T28" fmla="*/ 2147483647 w 618"/>
                  <a:gd name="T29" fmla="*/ 2147483647 h 582"/>
                  <a:gd name="T30" fmla="*/ 2147483647 w 618"/>
                  <a:gd name="T31" fmla="*/ 2147483647 h 582"/>
                  <a:gd name="T32" fmla="*/ 0 w 618"/>
                  <a:gd name="T33" fmla="*/ 2147483647 h 582"/>
                  <a:gd name="T34" fmla="*/ 2147483647 w 618"/>
                  <a:gd name="T35" fmla="*/ 2147483647 h 582"/>
                  <a:gd name="T36" fmla="*/ 2147483647 w 618"/>
                  <a:gd name="T37" fmla="*/ 2147483647 h 582"/>
                  <a:gd name="T38" fmla="*/ 2147483647 w 618"/>
                  <a:gd name="T39" fmla="*/ 2147483647 h 582"/>
                  <a:gd name="T40" fmla="*/ 2147483647 w 618"/>
                  <a:gd name="T41" fmla="*/ 2147483647 h 582"/>
                  <a:gd name="T42" fmla="*/ 2147483647 w 618"/>
                  <a:gd name="T43" fmla="*/ 2147483647 h 582"/>
                  <a:gd name="T44" fmla="*/ 2147483647 w 618"/>
                  <a:gd name="T45" fmla="*/ 0 h 582"/>
                  <a:gd name="T46" fmla="*/ 2147483647 w 618"/>
                  <a:gd name="T47" fmla="*/ 2147483647 h 582"/>
                  <a:gd name="T48" fmla="*/ 2147483647 w 618"/>
                  <a:gd name="T49" fmla="*/ 2147483647 h 582"/>
                  <a:gd name="T50" fmla="*/ 2147483647 w 618"/>
                  <a:gd name="T51" fmla="*/ 2147483647 h 582"/>
                  <a:gd name="T52" fmla="*/ 2147483647 w 618"/>
                  <a:gd name="T53" fmla="*/ 2147483647 h 582"/>
                  <a:gd name="T54" fmla="*/ 2147483647 w 618"/>
                  <a:gd name="T55" fmla="*/ 2147483647 h 582"/>
                  <a:gd name="T56" fmla="*/ 2147483647 w 618"/>
                  <a:gd name="T57" fmla="*/ 2147483647 h 582"/>
                  <a:gd name="T58" fmla="*/ 2147483647 w 618"/>
                  <a:gd name="T59" fmla="*/ 2147483647 h 582"/>
                  <a:gd name="T60" fmla="*/ 2147483647 w 618"/>
                  <a:gd name="T61" fmla="*/ 2147483647 h 582"/>
                  <a:gd name="T62" fmla="*/ 2147483647 w 618"/>
                  <a:gd name="T63" fmla="*/ 2147483647 h 582"/>
                  <a:gd name="T64" fmla="*/ 2147483647 w 618"/>
                  <a:gd name="T65" fmla="*/ 2147483647 h 582"/>
                  <a:gd name="T66" fmla="*/ 2147483647 w 618"/>
                  <a:gd name="T67" fmla="*/ 2147483647 h 582"/>
                  <a:gd name="T68" fmla="*/ 2147483647 w 618"/>
                  <a:gd name="T69" fmla="*/ 2147483647 h 582"/>
                  <a:gd name="T70" fmla="*/ 2147483647 w 618"/>
                  <a:gd name="T71" fmla="*/ 2147483647 h 58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18"/>
                  <a:gd name="T109" fmla="*/ 0 h 582"/>
                  <a:gd name="T110" fmla="*/ 618 w 618"/>
                  <a:gd name="T111" fmla="*/ 582 h 58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18" h="582">
                    <a:moveTo>
                      <a:pt x="588" y="522"/>
                    </a:moveTo>
                    <a:lnTo>
                      <a:pt x="570" y="552"/>
                    </a:lnTo>
                    <a:lnTo>
                      <a:pt x="528" y="582"/>
                    </a:lnTo>
                    <a:lnTo>
                      <a:pt x="510" y="540"/>
                    </a:lnTo>
                    <a:lnTo>
                      <a:pt x="510" y="492"/>
                    </a:lnTo>
                    <a:lnTo>
                      <a:pt x="486" y="426"/>
                    </a:lnTo>
                    <a:lnTo>
                      <a:pt x="444" y="450"/>
                    </a:lnTo>
                    <a:lnTo>
                      <a:pt x="420" y="420"/>
                    </a:lnTo>
                    <a:lnTo>
                      <a:pt x="438" y="336"/>
                    </a:lnTo>
                    <a:lnTo>
                      <a:pt x="414" y="294"/>
                    </a:lnTo>
                    <a:lnTo>
                      <a:pt x="342" y="288"/>
                    </a:lnTo>
                    <a:lnTo>
                      <a:pt x="288" y="264"/>
                    </a:lnTo>
                    <a:lnTo>
                      <a:pt x="222" y="270"/>
                    </a:lnTo>
                    <a:lnTo>
                      <a:pt x="156" y="264"/>
                    </a:lnTo>
                    <a:lnTo>
                      <a:pt x="108" y="282"/>
                    </a:lnTo>
                    <a:lnTo>
                      <a:pt x="48" y="264"/>
                    </a:lnTo>
                    <a:lnTo>
                      <a:pt x="0" y="234"/>
                    </a:lnTo>
                    <a:lnTo>
                      <a:pt x="42" y="198"/>
                    </a:lnTo>
                    <a:lnTo>
                      <a:pt x="120" y="174"/>
                    </a:lnTo>
                    <a:lnTo>
                      <a:pt x="180" y="162"/>
                    </a:lnTo>
                    <a:lnTo>
                      <a:pt x="192" y="102"/>
                    </a:lnTo>
                    <a:lnTo>
                      <a:pt x="174" y="36"/>
                    </a:lnTo>
                    <a:lnTo>
                      <a:pt x="216" y="0"/>
                    </a:lnTo>
                    <a:lnTo>
                      <a:pt x="258" y="36"/>
                    </a:lnTo>
                    <a:lnTo>
                      <a:pt x="282" y="102"/>
                    </a:lnTo>
                    <a:lnTo>
                      <a:pt x="360" y="78"/>
                    </a:lnTo>
                    <a:lnTo>
                      <a:pt x="432" y="42"/>
                    </a:lnTo>
                    <a:lnTo>
                      <a:pt x="474" y="24"/>
                    </a:lnTo>
                    <a:lnTo>
                      <a:pt x="510" y="66"/>
                    </a:lnTo>
                    <a:lnTo>
                      <a:pt x="528" y="108"/>
                    </a:lnTo>
                    <a:lnTo>
                      <a:pt x="600" y="120"/>
                    </a:lnTo>
                    <a:lnTo>
                      <a:pt x="618" y="186"/>
                    </a:lnTo>
                    <a:lnTo>
                      <a:pt x="618" y="282"/>
                    </a:lnTo>
                    <a:lnTo>
                      <a:pt x="618" y="366"/>
                    </a:lnTo>
                    <a:lnTo>
                      <a:pt x="606" y="438"/>
                    </a:lnTo>
                    <a:lnTo>
                      <a:pt x="588" y="522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49" name="TextBox 48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5DB4DEC4-BBAF-499B-1956-3BB865FBBC41}"/>
                  </a:ext>
                </a:extLst>
              </p:cNvPr>
              <p:cNvSpPr txBox="1"/>
              <p:nvPr/>
            </p:nvSpPr>
            <p:spPr>
              <a:xfrm>
                <a:off x="3840793" y="2596782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Mayo</a:t>
                </a: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ABB0BEC6-C6CB-1302-E630-52FA568540CF}"/>
                </a:ext>
              </a:extLst>
            </p:cNvPr>
            <p:cNvGrpSpPr/>
            <p:nvPr/>
          </p:nvGrpSpPr>
          <p:grpSpPr>
            <a:xfrm>
              <a:off x="10441546" y="4075907"/>
              <a:ext cx="2164959" cy="2246678"/>
              <a:chOff x="4830540" y="2364839"/>
              <a:chExt cx="1164686" cy="1233549"/>
            </a:xfrm>
            <a:solidFill>
              <a:srgbClr val="095F55"/>
            </a:solidFill>
          </p:grpSpPr>
          <p:sp>
            <p:nvSpPr>
              <p:cNvPr id="51" name="Freeform 25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B377172E-AC1B-AE3E-E671-417F172F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522" y="2364839"/>
                <a:ext cx="995522" cy="1233549"/>
              </a:xfrm>
              <a:custGeom>
                <a:avLst/>
                <a:gdLst>
                  <a:gd name="T0" fmla="*/ 2147483647 w 1652"/>
                  <a:gd name="T1" fmla="*/ 2147483647 h 2649"/>
                  <a:gd name="T2" fmla="*/ 2147483647 w 1652"/>
                  <a:gd name="T3" fmla="*/ 2147483647 h 2649"/>
                  <a:gd name="T4" fmla="*/ 2147483647 w 1652"/>
                  <a:gd name="T5" fmla="*/ 2147483647 h 2649"/>
                  <a:gd name="T6" fmla="*/ 2147483647 w 1652"/>
                  <a:gd name="T7" fmla="*/ 2147483647 h 2649"/>
                  <a:gd name="T8" fmla="*/ 2147483647 w 1652"/>
                  <a:gd name="T9" fmla="*/ 2147483647 h 2649"/>
                  <a:gd name="T10" fmla="*/ 2147483647 w 1652"/>
                  <a:gd name="T11" fmla="*/ 2147483647 h 2649"/>
                  <a:gd name="T12" fmla="*/ 2147483647 w 1652"/>
                  <a:gd name="T13" fmla="*/ 2147483647 h 2649"/>
                  <a:gd name="T14" fmla="*/ 2147483647 w 1652"/>
                  <a:gd name="T15" fmla="*/ 2147483647 h 2649"/>
                  <a:gd name="T16" fmla="*/ 2147483647 w 1652"/>
                  <a:gd name="T17" fmla="*/ 2147483647 h 2649"/>
                  <a:gd name="T18" fmla="*/ 2147483647 w 1652"/>
                  <a:gd name="T19" fmla="*/ 2147483647 h 2649"/>
                  <a:gd name="T20" fmla="*/ 2147483647 w 1652"/>
                  <a:gd name="T21" fmla="*/ 2147483647 h 2649"/>
                  <a:gd name="T22" fmla="*/ 2147483647 w 1652"/>
                  <a:gd name="T23" fmla="*/ 2147483647 h 2649"/>
                  <a:gd name="T24" fmla="*/ 2147483647 w 1652"/>
                  <a:gd name="T25" fmla="*/ 2147483647 h 2649"/>
                  <a:gd name="T26" fmla="*/ 2147483647 w 1652"/>
                  <a:gd name="T27" fmla="*/ 2147483647 h 2649"/>
                  <a:gd name="T28" fmla="*/ 2147483647 w 1652"/>
                  <a:gd name="T29" fmla="*/ 2147483647 h 2649"/>
                  <a:gd name="T30" fmla="*/ 2147483647 w 1652"/>
                  <a:gd name="T31" fmla="*/ 2147483647 h 2649"/>
                  <a:gd name="T32" fmla="*/ 2147483647 w 1652"/>
                  <a:gd name="T33" fmla="*/ 2147483647 h 2649"/>
                  <a:gd name="T34" fmla="*/ 2147483647 w 1652"/>
                  <a:gd name="T35" fmla="*/ 2147483647 h 2649"/>
                  <a:gd name="T36" fmla="*/ 2147483647 w 1652"/>
                  <a:gd name="T37" fmla="*/ 2147483647 h 2649"/>
                  <a:gd name="T38" fmla="*/ 2147483647 w 1652"/>
                  <a:gd name="T39" fmla="*/ 2147483647 h 2649"/>
                  <a:gd name="T40" fmla="*/ 2147483647 w 1652"/>
                  <a:gd name="T41" fmla="*/ 2147483647 h 2649"/>
                  <a:gd name="T42" fmla="*/ 2147483647 w 1652"/>
                  <a:gd name="T43" fmla="*/ 2147483647 h 2649"/>
                  <a:gd name="T44" fmla="*/ 2147483647 w 1652"/>
                  <a:gd name="T45" fmla="*/ 2147483647 h 2649"/>
                  <a:gd name="T46" fmla="*/ 2147483647 w 1652"/>
                  <a:gd name="T47" fmla="*/ 2147483647 h 2649"/>
                  <a:gd name="T48" fmla="*/ 2147483647 w 1652"/>
                  <a:gd name="T49" fmla="*/ 2147483647 h 2649"/>
                  <a:gd name="T50" fmla="*/ 2147483647 w 1652"/>
                  <a:gd name="T51" fmla="*/ 2147483647 h 2649"/>
                  <a:gd name="T52" fmla="*/ 2147483647 w 1652"/>
                  <a:gd name="T53" fmla="*/ 2147483647 h 2649"/>
                  <a:gd name="T54" fmla="*/ 2147483647 w 1652"/>
                  <a:gd name="T55" fmla="*/ 2147483647 h 2649"/>
                  <a:gd name="T56" fmla="*/ 2147483647 w 1652"/>
                  <a:gd name="T57" fmla="*/ 2147483647 h 2649"/>
                  <a:gd name="T58" fmla="*/ 2147483647 w 1652"/>
                  <a:gd name="T59" fmla="*/ 2147483647 h 2649"/>
                  <a:gd name="T60" fmla="*/ 2147483647 w 1652"/>
                  <a:gd name="T61" fmla="*/ 2147483647 h 2649"/>
                  <a:gd name="T62" fmla="*/ 2147483647 w 1652"/>
                  <a:gd name="T63" fmla="*/ 2147483647 h 2649"/>
                  <a:gd name="T64" fmla="*/ 2147483647 w 1652"/>
                  <a:gd name="T65" fmla="*/ 2147483647 h 2649"/>
                  <a:gd name="T66" fmla="*/ 2147483647 w 1652"/>
                  <a:gd name="T67" fmla="*/ 2147483647 h 2649"/>
                  <a:gd name="T68" fmla="*/ 2147483647 w 1652"/>
                  <a:gd name="T69" fmla="*/ 2147483647 h 2649"/>
                  <a:gd name="T70" fmla="*/ 2147483647 w 1652"/>
                  <a:gd name="T71" fmla="*/ 2147483647 h 2649"/>
                  <a:gd name="T72" fmla="*/ 2147483647 w 1652"/>
                  <a:gd name="T73" fmla="*/ 2147483647 h 2649"/>
                  <a:gd name="T74" fmla="*/ 2147483647 w 1652"/>
                  <a:gd name="T75" fmla="*/ 2147483647 h 2649"/>
                  <a:gd name="T76" fmla="*/ 2147483647 w 1652"/>
                  <a:gd name="T77" fmla="*/ 2147483647 h 2649"/>
                  <a:gd name="T78" fmla="*/ 2147483647 w 1652"/>
                  <a:gd name="T79" fmla="*/ 2147483647 h 2649"/>
                  <a:gd name="T80" fmla="*/ 2147483647 w 1652"/>
                  <a:gd name="T81" fmla="*/ 2147483647 h 2649"/>
                  <a:gd name="T82" fmla="*/ 2147483647 w 1652"/>
                  <a:gd name="T83" fmla="*/ 2147483647 h 2649"/>
                  <a:gd name="T84" fmla="*/ 2147483647 w 1652"/>
                  <a:gd name="T85" fmla="*/ 2147483647 h 2649"/>
                  <a:gd name="T86" fmla="*/ 2147483647 w 1652"/>
                  <a:gd name="T87" fmla="*/ 2147483647 h 2649"/>
                  <a:gd name="T88" fmla="*/ 2147483647 w 1652"/>
                  <a:gd name="T89" fmla="*/ 2147483647 h 2649"/>
                  <a:gd name="T90" fmla="*/ 2147483647 w 1652"/>
                  <a:gd name="T91" fmla="*/ 2147483647 h 2649"/>
                  <a:gd name="T92" fmla="*/ 2147483647 w 1652"/>
                  <a:gd name="T93" fmla="*/ 2147483647 h 2649"/>
                  <a:gd name="T94" fmla="*/ 2147483647 w 1652"/>
                  <a:gd name="T95" fmla="*/ 2147483647 h 2649"/>
                  <a:gd name="T96" fmla="*/ 2147483647 w 1652"/>
                  <a:gd name="T97" fmla="*/ 2147483647 h 2649"/>
                  <a:gd name="T98" fmla="*/ 2147483647 w 1652"/>
                  <a:gd name="T99" fmla="*/ 0 h 2649"/>
                  <a:gd name="T100" fmla="*/ 2147483647 w 1652"/>
                  <a:gd name="T101" fmla="*/ 2147483647 h 2649"/>
                  <a:gd name="T102" fmla="*/ 2147483647 w 1652"/>
                  <a:gd name="T103" fmla="*/ 2147483647 h 2649"/>
                  <a:gd name="T104" fmla="*/ 2147483647 w 1652"/>
                  <a:gd name="T105" fmla="*/ 2147483647 h 2649"/>
                  <a:gd name="T106" fmla="*/ 2147483647 w 1652"/>
                  <a:gd name="T107" fmla="*/ 2147483647 h 2649"/>
                  <a:gd name="T108" fmla="*/ 2147483647 w 1652"/>
                  <a:gd name="T109" fmla="*/ 2147483647 h 2649"/>
                  <a:gd name="T110" fmla="*/ 2147483647 w 1652"/>
                  <a:gd name="T111" fmla="*/ 2147483647 h 2649"/>
                  <a:gd name="T112" fmla="*/ 2147483647 w 1652"/>
                  <a:gd name="T113" fmla="*/ 2147483647 h 2649"/>
                  <a:gd name="T114" fmla="*/ 2147483647 w 1652"/>
                  <a:gd name="T115" fmla="*/ 2147483647 h 2649"/>
                  <a:gd name="T116" fmla="*/ 2147483647 w 1652"/>
                  <a:gd name="T117" fmla="*/ 2147483647 h 264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2"/>
                  <a:gd name="T178" fmla="*/ 0 h 2649"/>
                  <a:gd name="T179" fmla="*/ 1652 w 1652"/>
                  <a:gd name="T180" fmla="*/ 2649 h 264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2" h="2649">
                    <a:moveTo>
                      <a:pt x="1586" y="1093"/>
                    </a:moveTo>
                    <a:lnTo>
                      <a:pt x="1652" y="1137"/>
                    </a:lnTo>
                    <a:lnTo>
                      <a:pt x="1572" y="1201"/>
                    </a:lnTo>
                    <a:lnTo>
                      <a:pt x="1548" y="1265"/>
                    </a:lnTo>
                    <a:lnTo>
                      <a:pt x="1548" y="1329"/>
                    </a:lnTo>
                    <a:lnTo>
                      <a:pt x="1508" y="1417"/>
                    </a:lnTo>
                    <a:lnTo>
                      <a:pt x="1452" y="1473"/>
                    </a:lnTo>
                    <a:lnTo>
                      <a:pt x="1404" y="1521"/>
                    </a:lnTo>
                    <a:lnTo>
                      <a:pt x="1396" y="1609"/>
                    </a:lnTo>
                    <a:lnTo>
                      <a:pt x="1412" y="1665"/>
                    </a:lnTo>
                    <a:lnTo>
                      <a:pt x="1388" y="1745"/>
                    </a:lnTo>
                    <a:lnTo>
                      <a:pt x="1404" y="1793"/>
                    </a:lnTo>
                    <a:lnTo>
                      <a:pt x="1460" y="1793"/>
                    </a:lnTo>
                    <a:lnTo>
                      <a:pt x="1508" y="1865"/>
                    </a:lnTo>
                    <a:lnTo>
                      <a:pt x="1484" y="1937"/>
                    </a:lnTo>
                    <a:lnTo>
                      <a:pt x="1508" y="2025"/>
                    </a:lnTo>
                    <a:lnTo>
                      <a:pt x="1548" y="2073"/>
                    </a:lnTo>
                    <a:lnTo>
                      <a:pt x="1563" y="2176"/>
                    </a:lnTo>
                    <a:lnTo>
                      <a:pt x="1563" y="2259"/>
                    </a:lnTo>
                    <a:lnTo>
                      <a:pt x="1579" y="2356"/>
                    </a:lnTo>
                    <a:lnTo>
                      <a:pt x="1606" y="2446"/>
                    </a:lnTo>
                    <a:lnTo>
                      <a:pt x="1629" y="2487"/>
                    </a:lnTo>
                    <a:lnTo>
                      <a:pt x="1501" y="2569"/>
                    </a:lnTo>
                    <a:lnTo>
                      <a:pt x="1422" y="2619"/>
                    </a:lnTo>
                    <a:lnTo>
                      <a:pt x="1338" y="2649"/>
                    </a:lnTo>
                    <a:lnTo>
                      <a:pt x="1228" y="2640"/>
                    </a:lnTo>
                    <a:lnTo>
                      <a:pt x="1126" y="2599"/>
                    </a:lnTo>
                    <a:lnTo>
                      <a:pt x="1083" y="2551"/>
                    </a:lnTo>
                    <a:lnTo>
                      <a:pt x="1068" y="2470"/>
                    </a:lnTo>
                    <a:lnTo>
                      <a:pt x="1047" y="2368"/>
                    </a:lnTo>
                    <a:lnTo>
                      <a:pt x="1002" y="2247"/>
                    </a:lnTo>
                    <a:lnTo>
                      <a:pt x="994" y="2151"/>
                    </a:lnTo>
                    <a:lnTo>
                      <a:pt x="979" y="2049"/>
                    </a:lnTo>
                    <a:lnTo>
                      <a:pt x="972" y="1959"/>
                    </a:lnTo>
                    <a:lnTo>
                      <a:pt x="997" y="1872"/>
                    </a:lnTo>
                    <a:lnTo>
                      <a:pt x="976" y="1813"/>
                    </a:lnTo>
                    <a:lnTo>
                      <a:pt x="930" y="1752"/>
                    </a:lnTo>
                    <a:lnTo>
                      <a:pt x="826" y="1713"/>
                    </a:lnTo>
                    <a:lnTo>
                      <a:pt x="751" y="1657"/>
                    </a:lnTo>
                    <a:lnTo>
                      <a:pt x="769" y="1594"/>
                    </a:lnTo>
                    <a:lnTo>
                      <a:pt x="813" y="1545"/>
                    </a:lnTo>
                    <a:lnTo>
                      <a:pt x="777" y="1479"/>
                    </a:lnTo>
                    <a:lnTo>
                      <a:pt x="724" y="1425"/>
                    </a:lnTo>
                    <a:lnTo>
                      <a:pt x="627" y="1360"/>
                    </a:lnTo>
                    <a:lnTo>
                      <a:pt x="553" y="1341"/>
                    </a:lnTo>
                    <a:lnTo>
                      <a:pt x="492" y="1272"/>
                    </a:lnTo>
                    <a:lnTo>
                      <a:pt x="430" y="1314"/>
                    </a:lnTo>
                    <a:lnTo>
                      <a:pt x="366" y="1344"/>
                    </a:lnTo>
                    <a:lnTo>
                      <a:pt x="265" y="1335"/>
                    </a:lnTo>
                    <a:lnTo>
                      <a:pt x="244" y="1392"/>
                    </a:lnTo>
                    <a:lnTo>
                      <a:pt x="282" y="1432"/>
                    </a:lnTo>
                    <a:lnTo>
                      <a:pt x="264" y="1480"/>
                    </a:lnTo>
                    <a:lnTo>
                      <a:pt x="198" y="1474"/>
                    </a:lnTo>
                    <a:lnTo>
                      <a:pt x="100" y="1468"/>
                    </a:lnTo>
                    <a:lnTo>
                      <a:pt x="0" y="1446"/>
                    </a:lnTo>
                    <a:lnTo>
                      <a:pt x="43" y="1362"/>
                    </a:lnTo>
                    <a:lnTo>
                      <a:pt x="117" y="1285"/>
                    </a:lnTo>
                    <a:lnTo>
                      <a:pt x="213" y="1258"/>
                    </a:lnTo>
                    <a:lnTo>
                      <a:pt x="235" y="1168"/>
                    </a:lnTo>
                    <a:lnTo>
                      <a:pt x="204" y="1066"/>
                    </a:lnTo>
                    <a:lnTo>
                      <a:pt x="123" y="1081"/>
                    </a:lnTo>
                    <a:lnTo>
                      <a:pt x="91" y="990"/>
                    </a:lnTo>
                    <a:lnTo>
                      <a:pt x="105" y="879"/>
                    </a:lnTo>
                    <a:lnTo>
                      <a:pt x="139" y="799"/>
                    </a:lnTo>
                    <a:lnTo>
                      <a:pt x="214" y="766"/>
                    </a:lnTo>
                    <a:lnTo>
                      <a:pt x="268" y="754"/>
                    </a:lnTo>
                    <a:lnTo>
                      <a:pt x="313" y="762"/>
                    </a:lnTo>
                    <a:lnTo>
                      <a:pt x="330" y="721"/>
                    </a:lnTo>
                    <a:lnTo>
                      <a:pt x="298" y="652"/>
                    </a:lnTo>
                    <a:lnTo>
                      <a:pt x="262" y="612"/>
                    </a:lnTo>
                    <a:lnTo>
                      <a:pt x="243" y="555"/>
                    </a:lnTo>
                    <a:lnTo>
                      <a:pt x="267" y="481"/>
                    </a:lnTo>
                    <a:lnTo>
                      <a:pt x="331" y="481"/>
                    </a:lnTo>
                    <a:lnTo>
                      <a:pt x="384" y="427"/>
                    </a:lnTo>
                    <a:lnTo>
                      <a:pt x="400" y="453"/>
                    </a:lnTo>
                    <a:lnTo>
                      <a:pt x="468" y="504"/>
                    </a:lnTo>
                    <a:lnTo>
                      <a:pt x="541" y="552"/>
                    </a:lnTo>
                    <a:lnTo>
                      <a:pt x="562" y="613"/>
                    </a:lnTo>
                    <a:lnTo>
                      <a:pt x="618" y="664"/>
                    </a:lnTo>
                    <a:lnTo>
                      <a:pt x="679" y="666"/>
                    </a:lnTo>
                    <a:lnTo>
                      <a:pt x="748" y="681"/>
                    </a:lnTo>
                    <a:lnTo>
                      <a:pt x="773" y="756"/>
                    </a:lnTo>
                    <a:lnTo>
                      <a:pt x="823" y="801"/>
                    </a:lnTo>
                    <a:lnTo>
                      <a:pt x="890" y="834"/>
                    </a:lnTo>
                    <a:lnTo>
                      <a:pt x="937" y="802"/>
                    </a:lnTo>
                    <a:lnTo>
                      <a:pt x="997" y="784"/>
                    </a:lnTo>
                    <a:lnTo>
                      <a:pt x="1007" y="723"/>
                    </a:lnTo>
                    <a:lnTo>
                      <a:pt x="968" y="685"/>
                    </a:lnTo>
                    <a:lnTo>
                      <a:pt x="926" y="648"/>
                    </a:lnTo>
                    <a:lnTo>
                      <a:pt x="892" y="585"/>
                    </a:lnTo>
                    <a:lnTo>
                      <a:pt x="820" y="562"/>
                    </a:lnTo>
                    <a:lnTo>
                      <a:pt x="773" y="501"/>
                    </a:lnTo>
                    <a:lnTo>
                      <a:pt x="757" y="399"/>
                    </a:lnTo>
                    <a:lnTo>
                      <a:pt x="842" y="367"/>
                    </a:lnTo>
                    <a:lnTo>
                      <a:pt x="910" y="384"/>
                    </a:lnTo>
                    <a:lnTo>
                      <a:pt x="949" y="297"/>
                    </a:lnTo>
                    <a:lnTo>
                      <a:pt x="1075" y="177"/>
                    </a:lnTo>
                    <a:lnTo>
                      <a:pt x="1112" y="96"/>
                    </a:lnTo>
                    <a:lnTo>
                      <a:pt x="1142" y="12"/>
                    </a:lnTo>
                    <a:lnTo>
                      <a:pt x="1214" y="0"/>
                    </a:lnTo>
                    <a:lnTo>
                      <a:pt x="1270" y="40"/>
                    </a:lnTo>
                    <a:lnTo>
                      <a:pt x="1301" y="102"/>
                    </a:lnTo>
                    <a:lnTo>
                      <a:pt x="1351" y="154"/>
                    </a:lnTo>
                    <a:lnTo>
                      <a:pt x="1349" y="222"/>
                    </a:lnTo>
                    <a:lnTo>
                      <a:pt x="1388" y="304"/>
                    </a:lnTo>
                    <a:lnTo>
                      <a:pt x="1373" y="378"/>
                    </a:lnTo>
                    <a:lnTo>
                      <a:pt x="1373" y="450"/>
                    </a:lnTo>
                    <a:lnTo>
                      <a:pt x="1324" y="471"/>
                    </a:lnTo>
                    <a:lnTo>
                      <a:pt x="1357" y="565"/>
                    </a:lnTo>
                    <a:lnTo>
                      <a:pt x="1349" y="649"/>
                    </a:lnTo>
                    <a:lnTo>
                      <a:pt x="1424" y="679"/>
                    </a:lnTo>
                    <a:lnTo>
                      <a:pt x="1516" y="727"/>
                    </a:lnTo>
                    <a:lnTo>
                      <a:pt x="1534" y="826"/>
                    </a:lnTo>
                    <a:lnTo>
                      <a:pt x="1589" y="882"/>
                    </a:lnTo>
                    <a:lnTo>
                      <a:pt x="1609" y="951"/>
                    </a:lnTo>
                    <a:lnTo>
                      <a:pt x="1622" y="1011"/>
                    </a:lnTo>
                    <a:lnTo>
                      <a:pt x="1580" y="1035"/>
                    </a:lnTo>
                    <a:lnTo>
                      <a:pt x="1586" y="1093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52" name="TextBox 51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CD453B0C-D75E-5D78-8BAA-2910D9F281D0}"/>
                  </a:ext>
                </a:extLst>
              </p:cNvPr>
              <p:cNvSpPr txBox="1"/>
              <p:nvPr/>
            </p:nvSpPr>
            <p:spPr>
              <a:xfrm>
                <a:off x="4830540" y="2761595"/>
                <a:ext cx="116468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Roscommon</a:t>
                </a: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A35C35C8-594E-19A2-2582-13D8DF6235BB}"/>
                </a:ext>
              </a:extLst>
            </p:cNvPr>
            <p:cNvGrpSpPr/>
            <p:nvPr/>
          </p:nvGrpSpPr>
          <p:grpSpPr>
            <a:xfrm>
              <a:off x="12228591" y="5025257"/>
              <a:ext cx="2142470" cy="1219624"/>
              <a:chOff x="5791918" y="2886084"/>
              <a:chExt cx="1152587" cy="669640"/>
            </a:xfrm>
            <a:solidFill>
              <a:srgbClr val="0E9081"/>
            </a:solidFill>
          </p:grpSpPr>
          <p:sp>
            <p:nvSpPr>
              <p:cNvPr id="54" name="Freeform 24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id="{8A74602B-A898-05BC-3E8A-14F3B0BBA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1918" y="2886084"/>
                <a:ext cx="1152587" cy="669640"/>
              </a:xfrm>
              <a:custGeom>
                <a:avLst/>
                <a:gdLst>
                  <a:gd name="T0" fmla="*/ 2147483647 w 1911"/>
                  <a:gd name="T1" fmla="*/ 2147483647 h 1440"/>
                  <a:gd name="T2" fmla="*/ 2147483647 w 1911"/>
                  <a:gd name="T3" fmla="*/ 2147483647 h 1440"/>
                  <a:gd name="T4" fmla="*/ 2147483647 w 1911"/>
                  <a:gd name="T5" fmla="*/ 2147483647 h 1440"/>
                  <a:gd name="T6" fmla="*/ 2147483647 w 1911"/>
                  <a:gd name="T7" fmla="*/ 2147483647 h 1440"/>
                  <a:gd name="T8" fmla="*/ 2147483647 w 1911"/>
                  <a:gd name="T9" fmla="*/ 2147483647 h 1440"/>
                  <a:gd name="T10" fmla="*/ 2147483647 w 1911"/>
                  <a:gd name="T11" fmla="*/ 2147483647 h 1440"/>
                  <a:gd name="T12" fmla="*/ 2147483647 w 1911"/>
                  <a:gd name="T13" fmla="*/ 2147483647 h 1440"/>
                  <a:gd name="T14" fmla="*/ 2147483647 w 1911"/>
                  <a:gd name="T15" fmla="*/ 2147483647 h 1440"/>
                  <a:gd name="T16" fmla="*/ 2147483647 w 1911"/>
                  <a:gd name="T17" fmla="*/ 2147483647 h 1440"/>
                  <a:gd name="T18" fmla="*/ 2147483647 w 1911"/>
                  <a:gd name="T19" fmla="*/ 2147483647 h 1440"/>
                  <a:gd name="T20" fmla="*/ 2147483647 w 1911"/>
                  <a:gd name="T21" fmla="*/ 2147483647 h 1440"/>
                  <a:gd name="T22" fmla="*/ 2147483647 w 1911"/>
                  <a:gd name="T23" fmla="*/ 2147483647 h 1440"/>
                  <a:gd name="T24" fmla="*/ 2147483647 w 1911"/>
                  <a:gd name="T25" fmla="*/ 2147483647 h 1440"/>
                  <a:gd name="T26" fmla="*/ 2147483647 w 1911"/>
                  <a:gd name="T27" fmla="*/ 2147483647 h 1440"/>
                  <a:gd name="T28" fmla="*/ 2147483647 w 1911"/>
                  <a:gd name="T29" fmla="*/ 2147483647 h 1440"/>
                  <a:gd name="T30" fmla="*/ 2147483647 w 1911"/>
                  <a:gd name="T31" fmla="*/ 2147483647 h 1440"/>
                  <a:gd name="T32" fmla="*/ 2147483647 w 1911"/>
                  <a:gd name="T33" fmla="*/ 2147483647 h 1440"/>
                  <a:gd name="T34" fmla="*/ 2147483647 w 1911"/>
                  <a:gd name="T35" fmla="*/ 2147483647 h 1440"/>
                  <a:gd name="T36" fmla="*/ 2147483647 w 1911"/>
                  <a:gd name="T37" fmla="*/ 2147483647 h 1440"/>
                  <a:gd name="T38" fmla="*/ 2147483647 w 1911"/>
                  <a:gd name="T39" fmla="*/ 2147483647 h 1440"/>
                  <a:gd name="T40" fmla="*/ 2147483647 w 1911"/>
                  <a:gd name="T41" fmla="*/ 2147483647 h 1440"/>
                  <a:gd name="T42" fmla="*/ 2147483647 w 1911"/>
                  <a:gd name="T43" fmla="*/ 2147483647 h 1440"/>
                  <a:gd name="T44" fmla="*/ 2147483647 w 1911"/>
                  <a:gd name="T45" fmla="*/ 2147483647 h 1440"/>
                  <a:gd name="T46" fmla="*/ 2147483647 w 1911"/>
                  <a:gd name="T47" fmla="*/ 2147483647 h 1440"/>
                  <a:gd name="T48" fmla="*/ 2147483647 w 1911"/>
                  <a:gd name="T49" fmla="*/ 2147483647 h 1440"/>
                  <a:gd name="T50" fmla="*/ 2147483647 w 1911"/>
                  <a:gd name="T51" fmla="*/ 2147483647 h 1440"/>
                  <a:gd name="T52" fmla="*/ 2147483647 w 1911"/>
                  <a:gd name="T53" fmla="*/ 2147483647 h 1440"/>
                  <a:gd name="T54" fmla="*/ 2147483647 w 1911"/>
                  <a:gd name="T55" fmla="*/ 2147483647 h 1440"/>
                  <a:gd name="T56" fmla="*/ 2147483647 w 1911"/>
                  <a:gd name="T57" fmla="*/ 2147483647 h 1440"/>
                  <a:gd name="T58" fmla="*/ 2147483647 w 1911"/>
                  <a:gd name="T59" fmla="*/ 2147483647 h 1440"/>
                  <a:gd name="T60" fmla="*/ 2147483647 w 1911"/>
                  <a:gd name="T61" fmla="*/ 2147483647 h 1440"/>
                  <a:gd name="T62" fmla="*/ 2147483647 w 1911"/>
                  <a:gd name="T63" fmla="*/ 2147483647 h 1440"/>
                  <a:gd name="T64" fmla="*/ 0 w 1911"/>
                  <a:gd name="T65" fmla="*/ 2147483647 h 1440"/>
                  <a:gd name="T66" fmla="*/ 2147483647 w 1911"/>
                  <a:gd name="T67" fmla="*/ 2147483647 h 1440"/>
                  <a:gd name="T68" fmla="*/ 2147483647 w 1911"/>
                  <a:gd name="T69" fmla="*/ 2147483647 h 1440"/>
                  <a:gd name="T70" fmla="*/ 2147483647 w 1911"/>
                  <a:gd name="T71" fmla="*/ 2147483647 h 1440"/>
                  <a:gd name="T72" fmla="*/ 2147483647 w 1911"/>
                  <a:gd name="T73" fmla="*/ 2147483647 h 1440"/>
                  <a:gd name="T74" fmla="*/ 2147483647 w 1911"/>
                  <a:gd name="T75" fmla="*/ 2147483647 h 14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11"/>
                  <a:gd name="T115" fmla="*/ 0 h 1440"/>
                  <a:gd name="T116" fmla="*/ 1911 w 1911"/>
                  <a:gd name="T117" fmla="*/ 1440 h 144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11" h="1440">
                    <a:moveTo>
                      <a:pt x="216" y="761"/>
                    </a:moveTo>
                    <a:lnTo>
                      <a:pt x="272" y="737"/>
                    </a:lnTo>
                    <a:lnTo>
                      <a:pt x="344" y="761"/>
                    </a:lnTo>
                    <a:lnTo>
                      <a:pt x="408" y="761"/>
                    </a:lnTo>
                    <a:lnTo>
                      <a:pt x="464" y="777"/>
                    </a:lnTo>
                    <a:lnTo>
                      <a:pt x="544" y="785"/>
                    </a:lnTo>
                    <a:lnTo>
                      <a:pt x="600" y="777"/>
                    </a:lnTo>
                    <a:lnTo>
                      <a:pt x="648" y="761"/>
                    </a:lnTo>
                    <a:lnTo>
                      <a:pt x="648" y="713"/>
                    </a:lnTo>
                    <a:lnTo>
                      <a:pt x="624" y="641"/>
                    </a:lnTo>
                    <a:lnTo>
                      <a:pt x="656" y="577"/>
                    </a:lnTo>
                    <a:lnTo>
                      <a:pt x="672" y="521"/>
                    </a:lnTo>
                    <a:lnTo>
                      <a:pt x="688" y="433"/>
                    </a:lnTo>
                    <a:lnTo>
                      <a:pt x="728" y="369"/>
                    </a:lnTo>
                    <a:lnTo>
                      <a:pt x="808" y="345"/>
                    </a:lnTo>
                    <a:lnTo>
                      <a:pt x="848" y="273"/>
                    </a:lnTo>
                    <a:lnTo>
                      <a:pt x="880" y="209"/>
                    </a:lnTo>
                    <a:lnTo>
                      <a:pt x="976" y="177"/>
                    </a:lnTo>
                    <a:lnTo>
                      <a:pt x="1064" y="121"/>
                    </a:lnTo>
                    <a:lnTo>
                      <a:pt x="1088" y="33"/>
                    </a:lnTo>
                    <a:lnTo>
                      <a:pt x="1136" y="0"/>
                    </a:lnTo>
                    <a:lnTo>
                      <a:pt x="1244" y="42"/>
                    </a:lnTo>
                    <a:lnTo>
                      <a:pt x="1296" y="87"/>
                    </a:lnTo>
                    <a:lnTo>
                      <a:pt x="1367" y="144"/>
                    </a:lnTo>
                    <a:lnTo>
                      <a:pt x="1343" y="186"/>
                    </a:lnTo>
                    <a:lnTo>
                      <a:pt x="1392" y="231"/>
                    </a:lnTo>
                    <a:lnTo>
                      <a:pt x="1464" y="266"/>
                    </a:lnTo>
                    <a:lnTo>
                      <a:pt x="1581" y="306"/>
                    </a:lnTo>
                    <a:lnTo>
                      <a:pt x="1625" y="353"/>
                    </a:lnTo>
                    <a:lnTo>
                      <a:pt x="1758" y="462"/>
                    </a:lnTo>
                    <a:lnTo>
                      <a:pt x="1794" y="393"/>
                    </a:lnTo>
                    <a:lnTo>
                      <a:pt x="1800" y="321"/>
                    </a:lnTo>
                    <a:lnTo>
                      <a:pt x="1869" y="359"/>
                    </a:lnTo>
                    <a:lnTo>
                      <a:pt x="1896" y="459"/>
                    </a:lnTo>
                    <a:lnTo>
                      <a:pt x="1911" y="593"/>
                    </a:lnTo>
                    <a:lnTo>
                      <a:pt x="1830" y="611"/>
                    </a:lnTo>
                    <a:lnTo>
                      <a:pt x="1817" y="699"/>
                    </a:lnTo>
                    <a:lnTo>
                      <a:pt x="1811" y="818"/>
                    </a:lnTo>
                    <a:lnTo>
                      <a:pt x="1785" y="923"/>
                    </a:lnTo>
                    <a:lnTo>
                      <a:pt x="1688" y="944"/>
                    </a:lnTo>
                    <a:lnTo>
                      <a:pt x="1640" y="978"/>
                    </a:lnTo>
                    <a:lnTo>
                      <a:pt x="1559" y="1064"/>
                    </a:lnTo>
                    <a:lnTo>
                      <a:pt x="1488" y="1113"/>
                    </a:lnTo>
                    <a:lnTo>
                      <a:pt x="1409" y="1137"/>
                    </a:lnTo>
                    <a:lnTo>
                      <a:pt x="1341" y="1220"/>
                    </a:lnTo>
                    <a:lnTo>
                      <a:pt x="1266" y="1314"/>
                    </a:lnTo>
                    <a:lnTo>
                      <a:pt x="1166" y="1361"/>
                    </a:lnTo>
                    <a:lnTo>
                      <a:pt x="1083" y="1418"/>
                    </a:lnTo>
                    <a:lnTo>
                      <a:pt x="987" y="1440"/>
                    </a:lnTo>
                    <a:lnTo>
                      <a:pt x="795" y="1425"/>
                    </a:lnTo>
                    <a:lnTo>
                      <a:pt x="752" y="1362"/>
                    </a:lnTo>
                    <a:lnTo>
                      <a:pt x="744" y="1298"/>
                    </a:lnTo>
                    <a:lnTo>
                      <a:pt x="729" y="1223"/>
                    </a:lnTo>
                    <a:lnTo>
                      <a:pt x="660" y="1194"/>
                    </a:lnTo>
                    <a:lnTo>
                      <a:pt x="591" y="1178"/>
                    </a:lnTo>
                    <a:lnTo>
                      <a:pt x="593" y="1233"/>
                    </a:lnTo>
                    <a:lnTo>
                      <a:pt x="533" y="1298"/>
                    </a:lnTo>
                    <a:lnTo>
                      <a:pt x="449" y="1329"/>
                    </a:lnTo>
                    <a:lnTo>
                      <a:pt x="338" y="1311"/>
                    </a:lnTo>
                    <a:lnTo>
                      <a:pt x="270" y="1325"/>
                    </a:lnTo>
                    <a:lnTo>
                      <a:pt x="207" y="1340"/>
                    </a:lnTo>
                    <a:lnTo>
                      <a:pt x="141" y="1356"/>
                    </a:lnTo>
                    <a:lnTo>
                      <a:pt x="63" y="1367"/>
                    </a:lnTo>
                    <a:lnTo>
                      <a:pt x="40" y="1321"/>
                    </a:lnTo>
                    <a:lnTo>
                      <a:pt x="16" y="1233"/>
                    </a:lnTo>
                    <a:lnTo>
                      <a:pt x="0" y="1137"/>
                    </a:lnTo>
                    <a:lnTo>
                      <a:pt x="0" y="1057"/>
                    </a:lnTo>
                    <a:lnTo>
                      <a:pt x="64" y="1041"/>
                    </a:lnTo>
                    <a:lnTo>
                      <a:pt x="104" y="1033"/>
                    </a:lnTo>
                    <a:lnTo>
                      <a:pt x="144" y="1017"/>
                    </a:lnTo>
                    <a:lnTo>
                      <a:pt x="179" y="1026"/>
                    </a:lnTo>
                    <a:lnTo>
                      <a:pt x="198" y="1005"/>
                    </a:lnTo>
                    <a:lnTo>
                      <a:pt x="176" y="985"/>
                    </a:lnTo>
                    <a:lnTo>
                      <a:pt x="160" y="937"/>
                    </a:lnTo>
                    <a:lnTo>
                      <a:pt x="136" y="865"/>
                    </a:lnTo>
                    <a:lnTo>
                      <a:pt x="152" y="809"/>
                    </a:lnTo>
                    <a:lnTo>
                      <a:pt x="216" y="761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7295C8BF-E38F-F7A8-F92F-791B877EA901}"/>
                  </a:ext>
                </a:extLst>
              </p:cNvPr>
              <p:cNvSpPr txBox="1"/>
              <p:nvPr/>
            </p:nvSpPr>
            <p:spPr>
              <a:xfrm rot="21261338">
                <a:off x="5929468" y="3217986"/>
                <a:ext cx="979281" cy="1689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4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Westmeath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39134471-6E9E-1EC0-16F6-29399C009C87}"/>
                </a:ext>
              </a:extLst>
            </p:cNvPr>
            <p:cNvGrpSpPr/>
            <p:nvPr/>
          </p:nvGrpSpPr>
          <p:grpSpPr>
            <a:xfrm>
              <a:off x="12023884" y="4582676"/>
              <a:ext cx="1424071" cy="1108136"/>
              <a:chOff x="5681791" y="2643083"/>
              <a:chExt cx="766109" cy="608427"/>
            </a:xfrm>
            <a:solidFill>
              <a:srgbClr val="0E9081"/>
            </a:solidFill>
          </p:grpSpPr>
          <p:sp>
            <p:nvSpPr>
              <p:cNvPr id="57" name="Freeform 29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592AD828-8E5F-00B3-B545-8AF60029D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1103" y="2643083"/>
                <a:ext cx="706797" cy="608427"/>
              </a:xfrm>
              <a:custGeom>
                <a:avLst/>
                <a:gdLst>
                  <a:gd name="T0" fmla="*/ 2147483647 w 1173"/>
                  <a:gd name="T1" fmla="*/ 2147483647 h 1307"/>
                  <a:gd name="T2" fmla="*/ 2147483647 w 1173"/>
                  <a:gd name="T3" fmla="*/ 2147483647 h 1307"/>
                  <a:gd name="T4" fmla="*/ 2147483647 w 1173"/>
                  <a:gd name="T5" fmla="*/ 2147483647 h 1307"/>
                  <a:gd name="T6" fmla="*/ 2147483647 w 1173"/>
                  <a:gd name="T7" fmla="*/ 2147483647 h 1307"/>
                  <a:gd name="T8" fmla="*/ 2147483647 w 1173"/>
                  <a:gd name="T9" fmla="*/ 2147483647 h 1307"/>
                  <a:gd name="T10" fmla="*/ 0 w 1173"/>
                  <a:gd name="T11" fmla="*/ 2147483647 h 1307"/>
                  <a:gd name="T12" fmla="*/ 2147483647 w 1173"/>
                  <a:gd name="T13" fmla="*/ 2147483647 h 1307"/>
                  <a:gd name="T14" fmla="*/ 2147483647 w 1173"/>
                  <a:gd name="T15" fmla="*/ 2147483647 h 1307"/>
                  <a:gd name="T16" fmla="*/ 2147483647 w 1173"/>
                  <a:gd name="T17" fmla="*/ 2147483647 h 1307"/>
                  <a:gd name="T18" fmla="*/ 2147483647 w 1173"/>
                  <a:gd name="T19" fmla="*/ 2147483647 h 1307"/>
                  <a:gd name="T20" fmla="*/ 2147483647 w 1173"/>
                  <a:gd name="T21" fmla="*/ 2147483647 h 1307"/>
                  <a:gd name="T22" fmla="*/ 2147483647 w 1173"/>
                  <a:gd name="T23" fmla="*/ 2147483647 h 1307"/>
                  <a:gd name="T24" fmla="*/ 2147483647 w 1173"/>
                  <a:gd name="T25" fmla="*/ 2147483647 h 1307"/>
                  <a:gd name="T26" fmla="*/ 2147483647 w 1173"/>
                  <a:gd name="T27" fmla="*/ 2147483647 h 1307"/>
                  <a:gd name="T28" fmla="*/ 2147483647 w 1173"/>
                  <a:gd name="T29" fmla="*/ 2147483647 h 1307"/>
                  <a:gd name="T30" fmla="*/ 2147483647 w 1173"/>
                  <a:gd name="T31" fmla="*/ 2147483647 h 1307"/>
                  <a:gd name="T32" fmla="*/ 2147483647 w 1173"/>
                  <a:gd name="T33" fmla="*/ 2147483647 h 1307"/>
                  <a:gd name="T34" fmla="*/ 2147483647 w 1173"/>
                  <a:gd name="T35" fmla="*/ 2147483647 h 1307"/>
                  <a:gd name="T36" fmla="*/ 2147483647 w 1173"/>
                  <a:gd name="T37" fmla="*/ 2147483647 h 1307"/>
                  <a:gd name="T38" fmla="*/ 2147483647 w 1173"/>
                  <a:gd name="T39" fmla="*/ 2147483647 h 1307"/>
                  <a:gd name="T40" fmla="*/ 2147483647 w 1173"/>
                  <a:gd name="T41" fmla="*/ 2147483647 h 1307"/>
                  <a:gd name="T42" fmla="*/ 2147483647 w 1173"/>
                  <a:gd name="T43" fmla="*/ 2147483647 h 1307"/>
                  <a:gd name="T44" fmla="*/ 2147483647 w 1173"/>
                  <a:gd name="T45" fmla="*/ 0 h 1307"/>
                  <a:gd name="T46" fmla="*/ 2147483647 w 1173"/>
                  <a:gd name="T47" fmla="*/ 2147483647 h 1307"/>
                  <a:gd name="T48" fmla="*/ 2147483647 w 1173"/>
                  <a:gd name="T49" fmla="*/ 2147483647 h 1307"/>
                  <a:gd name="T50" fmla="*/ 2147483647 w 1173"/>
                  <a:gd name="T51" fmla="*/ 2147483647 h 1307"/>
                  <a:gd name="T52" fmla="*/ 2147483647 w 1173"/>
                  <a:gd name="T53" fmla="*/ 2147483647 h 1307"/>
                  <a:gd name="T54" fmla="*/ 2147483647 w 1173"/>
                  <a:gd name="T55" fmla="*/ 2147483647 h 1307"/>
                  <a:gd name="T56" fmla="*/ 2147483647 w 1173"/>
                  <a:gd name="T57" fmla="*/ 2147483647 h 1307"/>
                  <a:gd name="T58" fmla="*/ 2147483647 w 1173"/>
                  <a:gd name="T59" fmla="*/ 2147483647 h 1307"/>
                  <a:gd name="T60" fmla="*/ 2147483647 w 1173"/>
                  <a:gd name="T61" fmla="*/ 2147483647 h 1307"/>
                  <a:gd name="T62" fmla="*/ 2147483647 w 1173"/>
                  <a:gd name="T63" fmla="*/ 2147483647 h 1307"/>
                  <a:gd name="T64" fmla="*/ 2147483647 w 1173"/>
                  <a:gd name="T65" fmla="*/ 2147483647 h 1307"/>
                  <a:gd name="T66" fmla="*/ 2147483647 w 1173"/>
                  <a:gd name="T67" fmla="*/ 2147483647 h 1307"/>
                  <a:gd name="T68" fmla="*/ 2147483647 w 1173"/>
                  <a:gd name="T69" fmla="*/ 2147483647 h 1307"/>
                  <a:gd name="T70" fmla="*/ 2147483647 w 1173"/>
                  <a:gd name="T71" fmla="*/ 2147483647 h 1307"/>
                  <a:gd name="T72" fmla="*/ 2147483647 w 1173"/>
                  <a:gd name="T73" fmla="*/ 2147483647 h 1307"/>
                  <a:gd name="T74" fmla="*/ 2147483647 w 1173"/>
                  <a:gd name="T75" fmla="*/ 2147483647 h 1307"/>
                  <a:gd name="T76" fmla="*/ 2147483647 w 1173"/>
                  <a:gd name="T77" fmla="*/ 2147483647 h 1307"/>
                  <a:gd name="T78" fmla="*/ 2147483647 w 1173"/>
                  <a:gd name="T79" fmla="*/ 2147483647 h 1307"/>
                  <a:gd name="T80" fmla="*/ 2147483647 w 1173"/>
                  <a:gd name="T81" fmla="*/ 2147483647 h 1307"/>
                  <a:gd name="T82" fmla="*/ 2147483647 w 1173"/>
                  <a:gd name="T83" fmla="*/ 2147483647 h 1307"/>
                  <a:gd name="T84" fmla="*/ 2147483647 w 1173"/>
                  <a:gd name="T85" fmla="*/ 2147483647 h 1307"/>
                  <a:gd name="T86" fmla="*/ 2147483647 w 1173"/>
                  <a:gd name="T87" fmla="*/ 2147483647 h 1307"/>
                  <a:gd name="T88" fmla="*/ 2147483647 w 1173"/>
                  <a:gd name="T89" fmla="*/ 2147483647 h 1307"/>
                  <a:gd name="T90" fmla="*/ 2147483647 w 1173"/>
                  <a:gd name="T91" fmla="*/ 2147483647 h 1307"/>
                  <a:gd name="T92" fmla="*/ 2147483647 w 1173"/>
                  <a:gd name="T93" fmla="*/ 2147483647 h 1307"/>
                  <a:gd name="T94" fmla="*/ 2147483647 w 1173"/>
                  <a:gd name="T95" fmla="*/ 2147483647 h 1307"/>
                  <a:gd name="T96" fmla="*/ 2147483647 w 1173"/>
                  <a:gd name="T97" fmla="*/ 2147483647 h 1307"/>
                  <a:gd name="T98" fmla="*/ 2147483647 w 1173"/>
                  <a:gd name="T99" fmla="*/ 2147483647 h 130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3"/>
                  <a:gd name="T151" fmla="*/ 0 h 1307"/>
                  <a:gd name="T152" fmla="*/ 1173 w 1173"/>
                  <a:gd name="T153" fmla="*/ 1307 h 130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3" h="1307">
                    <a:moveTo>
                      <a:pt x="153" y="1221"/>
                    </a:moveTo>
                    <a:lnTo>
                      <a:pt x="117" y="1171"/>
                    </a:lnTo>
                    <a:lnTo>
                      <a:pt x="69" y="1099"/>
                    </a:lnTo>
                    <a:lnTo>
                      <a:pt x="45" y="1035"/>
                    </a:lnTo>
                    <a:lnTo>
                      <a:pt x="29" y="939"/>
                    </a:lnTo>
                    <a:lnTo>
                      <a:pt x="0" y="848"/>
                    </a:lnTo>
                    <a:lnTo>
                      <a:pt x="28" y="818"/>
                    </a:lnTo>
                    <a:lnTo>
                      <a:pt x="69" y="728"/>
                    </a:lnTo>
                    <a:lnTo>
                      <a:pt x="69" y="668"/>
                    </a:lnTo>
                    <a:lnTo>
                      <a:pt x="91" y="602"/>
                    </a:lnTo>
                    <a:lnTo>
                      <a:pt x="172" y="539"/>
                    </a:lnTo>
                    <a:lnTo>
                      <a:pt x="105" y="495"/>
                    </a:lnTo>
                    <a:lnTo>
                      <a:pt x="102" y="437"/>
                    </a:lnTo>
                    <a:lnTo>
                      <a:pt x="145" y="413"/>
                    </a:lnTo>
                    <a:lnTo>
                      <a:pt x="184" y="396"/>
                    </a:lnTo>
                    <a:lnTo>
                      <a:pt x="240" y="380"/>
                    </a:lnTo>
                    <a:lnTo>
                      <a:pt x="282" y="345"/>
                    </a:lnTo>
                    <a:lnTo>
                      <a:pt x="396" y="306"/>
                    </a:lnTo>
                    <a:lnTo>
                      <a:pt x="492" y="252"/>
                    </a:lnTo>
                    <a:lnTo>
                      <a:pt x="516" y="158"/>
                    </a:lnTo>
                    <a:lnTo>
                      <a:pt x="577" y="93"/>
                    </a:lnTo>
                    <a:lnTo>
                      <a:pt x="664" y="41"/>
                    </a:lnTo>
                    <a:lnTo>
                      <a:pt x="696" y="0"/>
                    </a:lnTo>
                    <a:lnTo>
                      <a:pt x="795" y="35"/>
                    </a:lnTo>
                    <a:lnTo>
                      <a:pt x="879" y="107"/>
                    </a:lnTo>
                    <a:lnTo>
                      <a:pt x="1048" y="327"/>
                    </a:lnTo>
                    <a:lnTo>
                      <a:pt x="1099" y="432"/>
                    </a:lnTo>
                    <a:lnTo>
                      <a:pt x="1173" y="554"/>
                    </a:lnTo>
                    <a:lnTo>
                      <a:pt x="1150" y="642"/>
                    </a:lnTo>
                    <a:lnTo>
                      <a:pt x="1063" y="698"/>
                    </a:lnTo>
                    <a:lnTo>
                      <a:pt x="967" y="729"/>
                    </a:lnTo>
                    <a:lnTo>
                      <a:pt x="897" y="863"/>
                    </a:lnTo>
                    <a:lnTo>
                      <a:pt x="813" y="891"/>
                    </a:lnTo>
                    <a:lnTo>
                      <a:pt x="772" y="956"/>
                    </a:lnTo>
                    <a:lnTo>
                      <a:pt x="760" y="1032"/>
                    </a:lnTo>
                    <a:lnTo>
                      <a:pt x="741" y="1100"/>
                    </a:lnTo>
                    <a:lnTo>
                      <a:pt x="709" y="1161"/>
                    </a:lnTo>
                    <a:lnTo>
                      <a:pt x="733" y="1232"/>
                    </a:lnTo>
                    <a:lnTo>
                      <a:pt x="732" y="1284"/>
                    </a:lnTo>
                    <a:lnTo>
                      <a:pt x="685" y="1296"/>
                    </a:lnTo>
                    <a:lnTo>
                      <a:pt x="633" y="1307"/>
                    </a:lnTo>
                    <a:lnTo>
                      <a:pt x="594" y="1304"/>
                    </a:lnTo>
                    <a:lnTo>
                      <a:pt x="552" y="1301"/>
                    </a:lnTo>
                    <a:lnTo>
                      <a:pt x="495" y="1283"/>
                    </a:lnTo>
                    <a:lnTo>
                      <a:pt x="427" y="1284"/>
                    </a:lnTo>
                    <a:lnTo>
                      <a:pt x="358" y="1257"/>
                    </a:lnTo>
                    <a:lnTo>
                      <a:pt x="325" y="1193"/>
                    </a:lnTo>
                    <a:lnTo>
                      <a:pt x="277" y="1179"/>
                    </a:lnTo>
                    <a:lnTo>
                      <a:pt x="221" y="1187"/>
                    </a:lnTo>
                    <a:lnTo>
                      <a:pt x="153" y="1221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58" name="TextBox 57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F45EEE06-C415-6FDC-4684-14C67A54FFFB}"/>
                  </a:ext>
                </a:extLst>
              </p:cNvPr>
              <p:cNvSpPr txBox="1"/>
              <p:nvPr/>
            </p:nvSpPr>
            <p:spPr>
              <a:xfrm>
                <a:off x="5681791" y="2879405"/>
                <a:ext cx="749942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Longford</a:t>
                </a: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27BC62DC-8049-3328-FF70-B7732EB60E76}"/>
                </a:ext>
              </a:extLst>
            </p:cNvPr>
            <p:cNvGrpSpPr/>
            <p:nvPr/>
          </p:nvGrpSpPr>
          <p:grpSpPr>
            <a:xfrm>
              <a:off x="14388238" y="7670591"/>
              <a:ext cx="2037276" cy="1827749"/>
              <a:chOff x="6953746" y="4338517"/>
              <a:chExt cx="1095996" cy="1003534"/>
            </a:xfrm>
            <a:solidFill>
              <a:srgbClr val="095F55"/>
            </a:solidFill>
          </p:grpSpPr>
          <p:sp>
            <p:nvSpPr>
              <p:cNvPr id="60" name="Freeform 15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71D0C224-6B2C-36B2-7849-0E2584B35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746" y="4338517"/>
                <a:ext cx="981663" cy="1003534"/>
              </a:xfrm>
              <a:custGeom>
                <a:avLst/>
                <a:gdLst>
                  <a:gd name="T0" fmla="*/ 2147483647 w 1624"/>
                  <a:gd name="T1" fmla="*/ 2147483647 h 2152"/>
                  <a:gd name="T2" fmla="*/ 2147483647 w 1624"/>
                  <a:gd name="T3" fmla="*/ 2147483647 h 2152"/>
                  <a:gd name="T4" fmla="*/ 2147483647 w 1624"/>
                  <a:gd name="T5" fmla="*/ 2147483647 h 2152"/>
                  <a:gd name="T6" fmla="*/ 2147483647 w 1624"/>
                  <a:gd name="T7" fmla="*/ 2147483647 h 2152"/>
                  <a:gd name="T8" fmla="*/ 2147483647 w 1624"/>
                  <a:gd name="T9" fmla="*/ 2147483647 h 2152"/>
                  <a:gd name="T10" fmla="*/ 2147483647 w 1624"/>
                  <a:gd name="T11" fmla="*/ 2147483647 h 2152"/>
                  <a:gd name="T12" fmla="*/ 2147483647 w 1624"/>
                  <a:gd name="T13" fmla="*/ 2147483647 h 2152"/>
                  <a:gd name="T14" fmla="*/ 2147483647 w 1624"/>
                  <a:gd name="T15" fmla="*/ 2147483647 h 2152"/>
                  <a:gd name="T16" fmla="*/ 2147483647 w 1624"/>
                  <a:gd name="T17" fmla="*/ 2147483647 h 2152"/>
                  <a:gd name="T18" fmla="*/ 2147483647 w 1624"/>
                  <a:gd name="T19" fmla="*/ 2147483647 h 2152"/>
                  <a:gd name="T20" fmla="*/ 2147483647 w 1624"/>
                  <a:gd name="T21" fmla="*/ 2147483647 h 2152"/>
                  <a:gd name="T22" fmla="*/ 2147483647 w 1624"/>
                  <a:gd name="T23" fmla="*/ 2147483647 h 2152"/>
                  <a:gd name="T24" fmla="*/ 2147483647 w 1624"/>
                  <a:gd name="T25" fmla="*/ 2147483647 h 2152"/>
                  <a:gd name="T26" fmla="*/ 2147483647 w 1624"/>
                  <a:gd name="T27" fmla="*/ 2147483647 h 2152"/>
                  <a:gd name="T28" fmla="*/ 2147483647 w 1624"/>
                  <a:gd name="T29" fmla="*/ 2147483647 h 2152"/>
                  <a:gd name="T30" fmla="*/ 2147483647 w 1624"/>
                  <a:gd name="T31" fmla="*/ 2147483647 h 2152"/>
                  <a:gd name="T32" fmla="*/ 2147483647 w 1624"/>
                  <a:gd name="T33" fmla="*/ 2147483647 h 2152"/>
                  <a:gd name="T34" fmla="*/ 2147483647 w 1624"/>
                  <a:gd name="T35" fmla="*/ 2147483647 h 2152"/>
                  <a:gd name="T36" fmla="*/ 2147483647 w 1624"/>
                  <a:gd name="T37" fmla="*/ 2147483647 h 2152"/>
                  <a:gd name="T38" fmla="*/ 2147483647 w 1624"/>
                  <a:gd name="T39" fmla="*/ 2147483647 h 2152"/>
                  <a:gd name="T40" fmla="*/ 2147483647 w 1624"/>
                  <a:gd name="T41" fmla="*/ 2147483647 h 2152"/>
                  <a:gd name="T42" fmla="*/ 2147483647 w 1624"/>
                  <a:gd name="T43" fmla="*/ 2147483647 h 2152"/>
                  <a:gd name="T44" fmla="*/ 2147483647 w 1624"/>
                  <a:gd name="T45" fmla="*/ 2147483647 h 2152"/>
                  <a:gd name="T46" fmla="*/ 2147483647 w 1624"/>
                  <a:gd name="T47" fmla="*/ 2147483647 h 2152"/>
                  <a:gd name="T48" fmla="*/ 2147483647 w 1624"/>
                  <a:gd name="T49" fmla="*/ 2147483647 h 2152"/>
                  <a:gd name="T50" fmla="*/ 2147483647 w 1624"/>
                  <a:gd name="T51" fmla="*/ 2147483647 h 2152"/>
                  <a:gd name="T52" fmla="*/ 0 w 1624"/>
                  <a:gd name="T53" fmla="*/ 2147483647 h 2152"/>
                  <a:gd name="T54" fmla="*/ 2147483647 w 1624"/>
                  <a:gd name="T55" fmla="*/ 2147483647 h 2152"/>
                  <a:gd name="T56" fmla="*/ 2147483647 w 1624"/>
                  <a:gd name="T57" fmla="*/ 2147483647 h 2152"/>
                  <a:gd name="T58" fmla="*/ 2147483647 w 1624"/>
                  <a:gd name="T59" fmla="*/ 2147483647 h 2152"/>
                  <a:gd name="T60" fmla="*/ 2147483647 w 1624"/>
                  <a:gd name="T61" fmla="*/ 2147483647 h 2152"/>
                  <a:gd name="T62" fmla="*/ 2147483647 w 1624"/>
                  <a:gd name="T63" fmla="*/ 2147483647 h 2152"/>
                  <a:gd name="T64" fmla="*/ 2147483647 w 1624"/>
                  <a:gd name="T65" fmla="*/ 2147483647 h 2152"/>
                  <a:gd name="T66" fmla="*/ 2147483647 w 1624"/>
                  <a:gd name="T67" fmla="*/ 2147483647 h 2152"/>
                  <a:gd name="T68" fmla="*/ 2147483647 w 1624"/>
                  <a:gd name="T69" fmla="*/ 2147483647 h 2152"/>
                  <a:gd name="T70" fmla="*/ 2147483647 w 1624"/>
                  <a:gd name="T71" fmla="*/ 2147483647 h 2152"/>
                  <a:gd name="T72" fmla="*/ 2147483647 w 1624"/>
                  <a:gd name="T73" fmla="*/ 2147483647 h 2152"/>
                  <a:gd name="T74" fmla="*/ 2147483647 w 1624"/>
                  <a:gd name="T75" fmla="*/ 2147483647 h 2152"/>
                  <a:gd name="T76" fmla="*/ 2147483647 w 1624"/>
                  <a:gd name="T77" fmla="*/ 2147483647 h 2152"/>
                  <a:gd name="T78" fmla="*/ 2147483647 w 1624"/>
                  <a:gd name="T79" fmla="*/ 2147483647 h 2152"/>
                  <a:gd name="T80" fmla="*/ 2147483647 w 1624"/>
                  <a:gd name="T81" fmla="*/ 2147483647 h 2152"/>
                  <a:gd name="T82" fmla="*/ 2147483647 w 1624"/>
                  <a:gd name="T83" fmla="*/ 2147483647 h 2152"/>
                  <a:gd name="T84" fmla="*/ 2147483647 w 1624"/>
                  <a:gd name="T85" fmla="*/ 2147483647 h 2152"/>
                  <a:gd name="T86" fmla="*/ 2147483647 w 1624"/>
                  <a:gd name="T87" fmla="*/ 2147483647 h 2152"/>
                  <a:gd name="T88" fmla="*/ 2147483647 w 1624"/>
                  <a:gd name="T89" fmla="*/ 2147483647 h 2152"/>
                  <a:gd name="T90" fmla="*/ 2147483647 w 1624"/>
                  <a:gd name="T91" fmla="*/ 2147483647 h 2152"/>
                  <a:gd name="T92" fmla="*/ 2147483647 w 1624"/>
                  <a:gd name="T93" fmla="*/ 2147483647 h 2152"/>
                  <a:gd name="T94" fmla="*/ 2147483647 w 1624"/>
                  <a:gd name="T95" fmla="*/ 2147483647 h 2152"/>
                  <a:gd name="T96" fmla="*/ 2147483647 w 1624"/>
                  <a:gd name="T97" fmla="*/ 2147483647 h 2152"/>
                  <a:gd name="T98" fmla="*/ 2147483647 w 1624"/>
                  <a:gd name="T99" fmla="*/ 2147483647 h 2152"/>
                  <a:gd name="T100" fmla="*/ 2147483647 w 1624"/>
                  <a:gd name="T101" fmla="*/ 2147483647 h 2152"/>
                  <a:gd name="T102" fmla="*/ 2147483647 w 1624"/>
                  <a:gd name="T103" fmla="*/ 2147483647 h 2152"/>
                  <a:gd name="T104" fmla="*/ 2147483647 w 1624"/>
                  <a:gd name="T105" fmla="*/ 2147483647 h 2152"/>
                  <a:gd name="T106" fmla="*/ 2147483647 w 1624"/>
                  <a:gd name="T107" fmla="*/ 2147483647 h 215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24"/>
                  <a:gd name="T163" fmla="*/ 0 h 2152"/>
                  <a:gd name="T164" fmla="*/ 1624 w 1624"/>
                  <a:gd name="T165" fmla="*/ 2152 h 215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24" h="2152">
                    <a:moveTo>
                      <a:pt x="1520" y="976"/>
                    </a:moveTo>
                    <a:lnTo>
                      <a:pt x="1560" y="872"/>
                    </a:lnTo>
                    <a:lnTo>
                      <a:pt x="1592" y="784"/>
                    </a:lnTo>
                    <a:lnTo>
                      <a:pt x="1560" y="720"/>
                    </a:lnTo>
                    <a:lnTo>
                      <a:pt x="1528" y="632"/>
                    </a:lnTo>
                    <a:lnTo>
                      <a:pt x="1512" y="504"/>
                    </a:lnTo>
                    <a:lnTo>
                      <a:pt x="1552" y="416"/>
                    </a:lnTo>
                    <a:lnTo>
                      <a:pt x="1608" y="344"/>
                    </a:lnTo>
                    <a:lnTo>
                      <a:pt x="1600" y="296"/>
                    </a:lnTo>
                    <a:lnTo>
                      <a:pt x="1624" y="208"/>
                    </a:lnTo>
                    <a:lnTo>
                      <a:pt x="1586" y="150"/>
                    </a:lnTo>
                    <a:lnTo>
                      <a:pt x="1562" y="96"/>
                    </a:lnTo>
                    <a:lnTo>
                      <a:pt x="1504" y="67"/>
                    </a:lnTo>
                    <a:lnTo>
                      <a:pt x="1442" y="75"/>
                    </a:lnTo>
                    <a:lnTo>
                      <a:pt x="1355" y="48"/>
                    </a:lnTo>
                    <a:lnTo>
                      <a:pt x="1273" y="30"/>
                    </a:lnTo>
                    <a:lnTo>
                      <a:pt x="1232" y="0"/>
                    </a:lnTo>
                    <a:lnTo>
                      <a:pt x="1168" y="25"/>
                    </a:lnTo>
                    <a:lnTo>
                      <a:pt x="1159" y="67"/>
                    </a:lnTo>
                    <a:lnTo>
                      <a:pt x="1175" y="108"/>
                    </a:lnTo>
                    <a:lnTo>
                      <a:pt x="1175" y="151"/>
                    </a:lnTo>
                    <a:lnTo>
                      <a:pt x="1129" y="195"/>
                    </a:lnTo>
                    <a:lnTo>
                      <a:pt x="1082" y="255"/>
                    </a:lnTo>
                    <a:lnTo>
                      <a:pt x="1016" y="285"/>
                    </a:lnTo>
                    <a:lnTo>
                      <a:pt x="953" y="330"/>
                    </a:lnTo>
                    <a:lnTo>
                      <a:pt x="881" y="361"/>
                    </a:lnTo>
                    <a:lnTo>
                      <a:pt x="823" y="367"/>
                    </a:lnTo>
                    <a:lnTo>
                      <a:pt x="788" y="361"/>
                    </a:lnTo>
                    <a:lnTo>
                      <a:pt x="743" y="337"/>
                    </a:lnTo>
                    <a:lnTo>
                      <a:pt x="680" y="384"/>
                    </a:lnTo>
                    <a:lnTo>
                      <a:pt x="664" y="432"/>
                    </a:lnTo>
                    <a:lnTo>
                      <a:pt x="688" y="472"/>
                    </a:lnTo>
                    <a:lnTo>
                      <a:pt x="696" y="520"/>
                    </a:lnTo>
                    <a:lnTo>
                      <a:pt x="648" y="552"/>
                    </a:lnTo>
                    <a:lnTo>
                      <a:pt x="584" y="560"/>
                    </a:lnTo>
                    <a:lnTo>
                      <a:pt x="512" y="560"/>
                    </a:lnTo>
                    <a:lnTo>
                      <a:pt x="464" y="600"/>
                    </a:lnTo>
                    <a:lnTo>
                      <a:pt x="432" y="656"/>
                    </a:lnTo>
                    <a:lnTo>
                      <a:pt x="416" y="728"/>
                    </a:lnTo>
                    <a:lnTo>
                      <a:pt x="408" y="792"/>
                    </a:lnTo>
                    <a:lnTo>
                      <a:pt x="440" y="856"/>
                    </a:lnTo>
                    <a:lnTo>
                      <a:pt x="376" y="880"/>
                    </a:lnTo>
                    <a:lnTo>
                      <a:pt x="320" y="928"/>
                    </a:lnTo>
                    <a:lnTo>
                      <a:pt x="280" y="968"/>
                    </a:lnTo>
                    <a:lnTo>
                      <a:pt x="232" y="1016"/>
                    </a:lnTo>
                    <a:lnTo>
                      <a:pt x="192" y="1056"/>
                    </a:lnTo>
                    <a:lnTo>
                      <a:pt x="136" y="1104"/>
                    </a:lnTo>
                    <a:lnTo>
                      <a:pt x="120" y="1168"/>
                    </a:lnTo>
                    <a:lnTo>
                      <a:pt x="168" y="1232"/>
                    </a:lnTo>
                    <a:lnTo>
                      <a:pt x="112" y="1264"/>
                    </a:lnTo>
                    <a:lnTo>
                      <a:pt x="78" y="1352"/>
                    </a:lnTo>
                    <a:lnTo>
                      <a:pt x="30" y="1400"/>
                    </a:lnTo>
                    <a:lnTo>
                      <a:pt x="21" y="1472"/>
                    </a:lnTo>
                    <a:lnTo>
                      <a:pt x="0" y="1600"/>
                    </a:lnTo>
                    <a:lnTo>
                      <a:pt x="16" y="1680"/>
                    </a:lnTo>
                    <a:lnTo>
                      <a:pt x="72" y="1720"/>
                    </a:lnTo>
                    <a:lnTo>
                      <a:pt x="80" y="1792"/>
                    </a:lnTo>
                    <a:lnTo>
                      <a:pt x="88" y="1848"/>
                    </a:lnTo>
                    <a:lnTo>
                      <a:pt x="136" y="1888"/>
                    </a:lnTo>
                    <a:lnTo>
                      <a:pt x="192" y="1936"/>
                    </a:lnTo>
                    <a:lnTo>
                      <a:pt x="216" y="1968"/>
                    </a:lnTo>
                    <a:lnTo>
                      <a:pt x="192" y="2000"/>
                    </a:lnTo>
                    <a:lnTo>
                      <a:pt x="192" y="2072"/>
                    </a:lnTo>
                    <a:lnTo>
                      <a:pt x="112" y="2136"/>
                    </a:lnTo>
                    <a:lnTo>
                      <a:pt x="176" y="2152"/>
                    </a:lnTo>
                    <a:lnTo>
                      <a:pt x="256" y="2096"/>
                    </a:lnTo>
                    <a:lnTo>
                      <a:pt x="336" y="2040"/>
                    </a:lnTo>
                    <a:lnTo>
                      <a:pt x="344" y="1976"/>
                    </a:lnTo>
                    <a:lnTo>
                      <a:pt x="328" y="1928"/>
                    </a:lnTo>
                    <a:lnTo>
                      <a:pt x="344" y="1864"/>
                    </a:lnTo>
                    <a:lnTo>
                      <a:pt x="376" y="1832"/>
                    </a:lnTo>
                    <a:lnTo>
                      <a:pt x="432" y="1808"/>
                    </a:lnTo>
                    <a:lnTo>
                      <a:pt x="480" y="1864"/>
                    </a:lnTo>
                    <a:lnTo>
                      <a:pt x="544" y="1936"/>
                    </a:lnTo>
                    <a:lnTo>
                      <a:pt x="608" y="1928"/>
                    </a:lnTo>
                    <a:lnTo>
                      <a:pt x="640" y="1904"/>
                    </a:lnTo>
                    <a:lnTo>
                      <a:pt x="704" y="1936"/>
                    </a:lnTo>
                    <a:lnTo>
                      <a:pt x="744" y="1992"/>
                    </a:lnTo>
                    <a:lnTo>
                      <a:pt x="816" y="2032"/>
                    </a:lnTo>
                    <a:lnTo>
                      <a:pt x="864" y="2048"/>
                    </a:lnTo>
                    <a:lnTo>
                      <a:pt x="928" y="2024"/>
                    </a:lnTo>
                    <a:lnTo>
                      <a:pt x="976" y="2016"/>
                    </a:lnTo>
                    <a:lnTo>
                      <a:pt x="1016" y="1984"/>
                    </a:lnTo>
                    <a:lnTo>
                      <a:pt x="1040" y="1936"/>
                    </a:lnTo>
                    <a:lnTo>
                      <a:pt x="1104" y="1960"/>
                    </a:lnTo>
                    <a:lnTo>
                      <a:pt x="1198" y="1947"/>
                    </a:lnTo>
                    <a:lnTo>
                      <a:pt x="1280" y="1976"/>
                    </a:lnTo>
                    <a:lnTo>
                      <a:pt x="1328" y="2008"/>
                    </a:lnTo>
                    <a:lnTo>
                      <a:pt x="1352" y="1944"/>
                    </a:lnTo>
                    <a:lnTo>
                      <a:pt x="1366" y="1863"/>
                    </a:lnTo>
                    <a:lnTo>
                      <a:pt x="1361" y="1775"/>
                    </a:lnTo>
                    <a:lnTo>
                      <a:pt x="1289" y="1735"/>
                    </a:lnTo>
                    <a:lnTo>
                      <a:pt x="1281" y="1679"/>
                    </a:lnTo>
                    <a:lnTo>
                      <a:pt x="1229" y="1654"/>
                    </a:lnTo>
                    <a:lnTo>
                      <a:pt x="1171" y="1662"/>
                    </a:lnTo>
                    <a:lnTo>
                      <a:pt x="1129" y="1647"/>
                    </a:lnTo>
                    <a:lnTo>
                      <a:pt x="1105" y="1567"/>
                    </a:lnTo>
                    <a:lnTo>
                      <a:pt x="1040" y="1576"/>
                    </a:lnTo>
                    <a:lnTo>
                      <a:pt x="976" y="1544"/>
                    </a:lnTo>
                    <a:lnTo>
                      <a:pt x="976" y="1504"/>
                    </a:lnTo>
                    <a:lnTo>
                      <a:pt x="1049" y="1471"/>
                    </a:lnTo>
                    <a:lnTo>
                      <a:pt x="1137" y="1495"/>
                    </a:lnTo>
                    <a:lnTo>
                      <a:pt x="1217" y="1471"/>
                    </a:lnTo>
                    <a:lnTo>
                      <a:pt x="1265" y="1396"/>
                    </a:lnTo>
                    <a:lnTo>
                      <a:pt x="1304" y="1320"/>
                    </a:lnTo>
                    <a:lnTo>
                      <a:pt x="1368" y="1224"/>
                    </a:lnTo>
                    <a:lnTo>
                      <a:pt x="1440" y="1136"/>
                    </a:lnTo>
                    <a:lnTo>
                      <a:pt x="1472" y="1048"/>
                    </a:lnTo>
                    <a:lnTo>
                      <a:pt x="1520" y="97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61" name="TextBox 60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3D6C7877-30C3-D126-9755-C8164FBD0571}"/>
                  </a:ext>
                </a:extLst>
              </p:cNvPr>
              <p:cNvSpPr txBox="1"/>
              <p:nvPr/>
            </p:nvSpPr>
            <p:spPr>
              <a:xfrm>
                <a:off x="7059996" y="4722204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Wexford</a:t>
                </a: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0E94BE4C-6EE7-C890-CF3D-4686491188C0}"/>
                </a:ext>
              </a:extLst>
            </p:cNvPr>
            <p:cNvGrpSpPr/>
            <p:nvPr/>
          </p:nvGrpSpPr>
          <p:grpSpPr>
            <a:xfrm>
              <a:off x="12902674" y="7471263"/>
              <a:ext cx="1919212" cy="1797342"/>
              <a:chOff x="6154555" y="4229075"/>
              <a:chExt cx="1032481" cy="986839"/>
            </a:xfrm>
            <a:solidFill>
              <a:srgbClr val="095F55"/>
            </a:solidFill>
          </p:grpSpPr>
          <p:sp>
            <p:nvSpPr>
              <p:cNvPr id="63" name="Freeform 18">
                <a:hlinkClick r:id="rId16" action="ppaction://hlinksldjump"/>
                <a:extLst>
                  <a:ext uri="{FF2B5EF4-FFF2-40B4-BE49-F238E27FC236}">
                    <a16:creationId xmlns:a16="http://schemas.microsoft.com/office/drawing/2014/main" id="{15D5950D-AB62-CC72-2A5C-C4E027308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4555" y="4229075"/>
                <a:ext cx="903131" cy="986839"/>
              </a:xfrm>
              <a:custGeom>
                <a:avLst/>
                <a:gdLst>
                  <a:gd name="T0" fmla="*/ 2147483647 w 1923"/>
                  <a:gd name="T1" fmla="*/ 2147483647 h 2652"/>
                  <a:gd name="T2" fmla="*/ 2147483647 w 1923"/>
                  <a:gd name="T3" fmla="*/ 2147483647 h 2652"/>
                  <a:gd name="T4" fmla="*/ 2147483647 w 1923"/>
                  <a:gd name="T5" fmla="*/ 2147483647 h 2652"/>
                  <a:gd name="T6" fmla="*/ 2147483647 w 1923"/>
                  <a:gd name="T7" fmla="*/ 2147483647 h 2652"/>
                  <a:gd name="T8" fmla="*/ 2147483647 w 1923"/>
                  <a:gd name="T9" fmla="*/ 2147483647 h 2652"/>
                  <a:gd name="T10" fmla="*/ 2147483647 w 1923"/>
                  <a:gd name="T11" fmla="*/ 2147483647 h 2652"/>
                  <a:gd name="T12" fmla="*/ 2147483647 w 1923"/>
                  <a:gd name="T13" fmla="*/ 2147483647 h 2652"/>
                  <a:gd name="T14" fmla="*/ 2147483647 w 1923"/>
                  <a:gd name="T15" fmla="*/ 2147483647 h 2652"/>
                  <a:gd name="T16" fmla="*/ 2147483647 w 1923"/>
                  <a:gd name="T17" fmla="*/ 2147483647 h 2652"/>
                  <a:gd name="T18" fmla="*/ 2147483647 w 1923"/>
                  <a:gd name="T19" fmla="*/ 2147483647 h 2652"/>
                  <a:gd name="T20" fmla="*/ 2147483647 w 1923"/>
                  <a:gd name="T21" fmla="*/ 2147483647 h 2652"/>
                  <a:gd name="T22" fmla="*/ 2147483647 w 1923"/>
                  <a:gd name="T23" fmla="*/ 2147483647 h 2652"/>
                  <a:gd name="T24" fmla="*/ 2147483647 w 1923"/>
                  <a:gd name="T25" fmla="*/ 2147483647 h 2652"/>
                  <a:gd name="T26" fmla="*/ 2147483647 w 1923"/>
                  <a:gd name="T27" fmla="*/ 2147483647 h 2652"/>
                  <a:gd name="T28" fmla="*/ 2147483647 w 1923"/>
                  <a:gd name="T29" fmla="*/ 2147483647 h 2652"/>
                  <a:gd name="T30" fmla="*/ 2147483647 w 1923"/>
                  <a:gd name="T31" fmla="*/ 2147483647 h 2652"/>
                  <a:gd name="T32" fmla="*/ 2147483647 w 1923"/>
                  <a:gd name="T33" fmla="*/ 2147483647 h 2652"/>
                  <a:gd name="T34" fmla="*/ 2147483647 w 1923"/>
                  <a:gd name="T35" fmla="*/ 2147483647 h 2652"/>
                  <a:gd name="T36" fmla="*/ 2147483647 w 1923"/>
                  <a:gd name="T37" fmla="*/ 2147483647 h 2652"/>
                  <a:gd name="T38" fmla="*/ 2147483647 w 1923"/>
                  <a:gd name="T39" fmla="*/ 2147483647 h 2652"/>
                  <a:gd name="T40" fmla="*/ 2147483647 w 1923"/>
                  <a:gd name="T41" fmla="*/ 2147483647 h 2652"/>
                  <a:gd name="T42" fmla="*/ 2147483647 w 1923"/>
                  <a:gd name="T43" fmla="*/ 2147483647 h 2652"/>
                  <a:gd name="T44" fmla="*/ 2147483647 w 1923"/>
                  <a:gd name="T45" fmla="*/ 2147483647 h 2652"/>
                  <a:gd name="T46" fmla="*/ 2147483647 w 1923"/>
                  <a:gd name="T47" fmla="*/ 2147483647 h 2652"/>
                  <a:gd name="T48" fmla="*/ 2147483647 w 1923"/>
                  <a:gd name="T49" fmla="*/ 2147483647 h 2652"/>
                  <a:gd name="T50" fmla="*/ 2147483647 w 1923"/>
                  <a:gd name="T51" fmla="*/ 2147483647 h 2652"/>
                  <a:gd name="T52" fmla="*/ 2147483647 w 1923"/>
                  <a:gd name="T53" fmla="*/ 2147483647 h 2652"/>
                  <a:gd name="T54" fmla="*/ 2147483647 w 1923"/>
                  <a:gd name="T55" fmla="*/ 2147483647 h 2652"/>
                  <a:gd name="T56" fmla="*/ 2147483647 w 1923"/>
                  <a:gd name="T57" fmla="*/ 2147483647 h 2652"/>
                  <a:gd name="T58" fmla="*/ 2147483647 w 1923"/>
                  <a:gd name="T59" fmla="*/ 2147483647 h 2652"/>
                  <a:gd name="T60" fmla="*/ 2147483647 w 1923"/>
                  <a:gd name="T61" fmla="*/ 2147483647 h 2652"/>
                  <a:gd name="T62" fmla="*/ 2147483647 w 1923"/>
                  <a:gd name="T63" fmla="*/ 2147483647 h 2652"/>
                  <a:gd name="T64" fmla="*/ 2147483647 w 1923"/>
                  <a:gd name="T65" fmla="*/ 2147483647 h 2652"/>
                  <a:gd name="T66" fmla="*/ 2147483647 w 1923"/>
                  <a:gd name="T67" fmla="*/ 2147483647 h 2652"/>
                  <a:gd name="T68" fmla="*/ 2147483647 w 1923"/>
                  <a:gd name="T69" fmla="*/ 2147483647 h 2652"/>
                  <a:gd name="T70" fmla="*/ 2147483647 w 1923"/>
                  <a:gd name="T71" fmla="*/ 2147483647 h 2652"/>
                  <a:gd name="T72" fmla="*/ 2147483647 w 1923"/>
                  <a:gd name="T73" fmla="*/ 2147483647 h 2652"/>
                  <a:gd name="T74" fmla="*/ 2147483647 w 1923"/>
                  <a:gd name="T75" fmla="*/ 2147483647 h 2652"/>
                  <a:gd name="T76" fmla="*/ 2147483647 w 1923"/>
                  <a:gd name="T77" fmla="*/ 2147483647 h 2652"/>
                  <a:gd name="T78" fmla="*/ 2147483647 w 1923"/>
                  <a:gd name="T79" fmla="*/ 2147483647 h 2652"/>
                  <a:gd name="T80" fmla="*/ 2147483647 w 1923"/>
                  <a:gd name="T81" fmla="*/ 2147483647 h 2652"/>
                  <a:gd name="T82" fmla="*/ 2147483647 w 1923"/>
                  <a:gd name="T83" fmla="*/ 2147483647 h 2652"/>
                  <a:gd name="T84" fmla="*/ 2147483647 w 1923"/>
                  <a:gd name="T85" fmla="*/ 2147483647 h 26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23"/>
                  <a:gd name="T130" fmla="*/ 0 h 2652"/>
                  <a:gd name="T131" fmla="*/ 1496 w 1923"/>
                  <a:gd name="T132" fmla="*/ 2083 h 26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23" h="2652">
                    <a:moveTo>
                      <a:pt x="771" y="2197"/>
                    </a:moveTo>
                    <a:lnTo>
                      <a:pt x="677" y="2091"/>
                    </a:lnTo>
                    <a:lnTo>
                      <a:pt x="697" y="1979"/>
                    </a:lnTo>
                    <a:lnTo>
                      <a:pt x="689" y="1874"/>
                    </a:lnTo>
                    <a:lnTo>
                      <a:pt x="613" y="1822"/>
                    </a:lnTo>
                    <a:lnTo>
                      <a:pt x="527" y="1742"/>
                    </a:lnTo>
                    <a:lnTo>
                      <a:pt x="492" y="1656"/>
                    </a:lnTo>
                    <a:lnTo>
                      <a:pt x="473" y="1563"/>
                    </a:lnTo>
                    <a:lnTo>
                      <a:pt x="524" y="1467"/>
                    </a:lnTo>
                    <a:lnTo>
                      <a:pt x="443" y="1397"/>
                    </a:lnTo>
                    <a:lnTo>
                      <a:pt x="423" y="1318"/>
                    </a:lnTo>
                    <a:lnTo>
                      <a:pt x="461" y="1227"/>
                    </a:lnTo>
                    <a:lnTo>
                      <a:pt x="451" y="1134"/>
                    </a:lnTo>
                    <a:lnTo>
                      <a:pt x="407" y="1073"/>
                    </a:lnTo>
                    <a:lnTo>
                      <a:pt x="355" y="984"/>
                    </a:lnTo>
                    <a:lnTo>
                      <a:pt x="307" y="893"/>
                    </a:lnTo>
                    <a:lnTo>
                      <a:pt x="309" y="793"/>
                    </a:lnTo>
                    <a:lnTo>
                      <a:pt x="249" y="744"/>
                    </a:lnTo>
                    <a:lnTo>
                      <a:pt x="154" y="716"/>
                    </a:lnTo>
                    <a:lnTo>
                      <a:pt x="60" y="642"/>
                    </a:lnTo>
                    <a:lnTo>
                      <a:pt x="0" y="541"/>
                    </a:lnTo>
                    <a:lnTo>
                      <a:pt x="19" y="443"/>
                    </a:lnTo>
                    <a:lnTo>
                      <a:pt x="93" y="393"/>
                    </a:lnTo>
                    <a:lnTo>
                      <a:pt x="122" y="323"/>
                    </a:lnTo>
                    <a:lnTo>
                      <a:pt x="247" y="274"/>
                    </a:lnTo>
                    <a:lnTo>
                      <a:pt x="411" y="412"/>
                    </a:lnTo>
                    <a:lnTo>
                      <a:pt x="501" y="423"/>
                    </a:lnTo>
                    <a:lnTo>
                      <a:pt x="582" y="357"/>
                    </a:lnTo>
                    <a:lnTo>
                      <a:pt x="690" y="356"/>
                    </a:lnTo>
                    <a:lnTo>
                      <a:pt x="720" y="244"/>
                    </a:lnTo>
                    <a:lnTo>
                      <a:pt x="793" y="175"/>
                    </a:lnTo>
                    <a:lnTo>
                      <a:pt x="886" y="175"/>
                    </a:lnTo>
                    <a:lnTo>
                      <a:pt x="967" y="153"/>
                    </a:lnTo>
                    <a:lnTo>
                      <a:pt x="1005" y="70"/>
                    </a:lnTo>
                    <a:lnTo>
                      <a:pt x="1059" y="0"/>
                    </a:lnTo>
                    <a:lnTo>
                      <a:pt x="1153" y="26"/>
                    </a:lnTo>
                    <a:lnTo>
                      <a:pt x="1225" y="25"/>
                    </a:lnTo>
                    <a:lnTo>
                      <a:pt x="1314" y="51"/>
                    </a:lnTo>
                    <a:lnTo>
                      <a:pt x="1318" y="139"/>
                    </a:lnTo>
                    <a:lnTo>
                      <a:pt x="1275" y="220"/>
                    </a:lnTo>
                    <a:lnTo>
                      <a:pt x="1360" y="244"/>
                    </a:lnTo>
                    <a:lnTo>
                      <a:pt x="1422" y="213"/>
                    </a:lnTo>
                    <a:lnTo>
                      <a:pt x="1503" y="265"/>
                    </a:lnTo>
                    <a:lnTo>
                      <a:pt x="1553" y="352"/>
                    </a:lnTo>
                    <a:lnTo>
                      <a:pt x="1522" y="414"/>
                    </a:lnTo>
                    <a:lnTo>
                      <a:pt x="1501" y="515"/>
                    </a:lnTo>
                    <a:lnTo>
                      <a:pt x="1450" y="605"/>
                    </a:lnTo>
                    <a:lnTo>
                      <a:pt x="1429" y="705"/>
                    </a:lnTo>
                    <a:lnTo>
                      <a:pt x="1532" y="755"/>
                    </a:lnTo>
                    <a:lnTo>
                      <a:pt x="1614" y="795"/>
                    </a:lnTo>
                    <a:lnTo>
                      <a:pt x="1656" y="865"/>
                    </a:lnTo>
                    <a:lnTo>
                      <a:pt x="1666" y="935"/>
                    </a:lnTo>
                    <a:lnTo>
                      <a:pt x="1666" y="995"/>
                    </a:lnTo>
                    <a:lnTo>
                      <a:pt x="1697" y="1055"/>
                    </a:lnTo>
                    <a:lnTo>
                      <a:pt x="1779" y="1116"/>
                    </a:lnTo>
                    <a:lnTo>
                      <a:pt x="1820" y="1176"/>
                    </a:lnTo>
                    <a:lnTo>
                      <a:pt x="1841" y="1236"/>
                    </a:lnTo>
                    <a:lnTo>
                      <a:pt x="1861" y="1286"/>
                    </a:lnTo>
                    <a:lnTo>
                      <a:pt x="1888" y="1365"/>
                    </a:lnTo>
                    <a:lnTo>
                      <a:pt x="1861" y="1426"/>
                    </a:lnTo>
                    <a:lnTo>
                      <a:pt x="1810" y="1516"/>
                    </a:lnTo>
                    <a:lnTo>
                      <a:pt x="1810" y="1576"/>
                    </a:lnTo>
                    <a:lnTo>
                      <a:pt x="1881" y="1674"/>
                    </a:lnTo>
                    <a:lnTo>
                      <a:pt x="1863" y="1757"/>
                    </a:lnTo>
                    <a:lnTo>
                      <a:pt x="1923" y="1839"/>
                    </a:lnTo>
                    <a:lnTo>
                      <a:pt x="1850" y="1881"/>
                    </a:lnTo>
                    <a:lnTo>
                      <a:pt x="1807" y="1987"/>
                    </a:lnTo>
                    <a:lnTo>
                      <a:pt x="1743" y="2047"/>
                    </a:lnTo>
                    <a:lnTo>
                      <a:pt x="1735" y="2122"/>
                    </a:lnTo>
                    <a:lnTo>
                      <a:pt x="1722" y="2194"/>
                    </a:lnTo>
                    <a:lnTo>
                      <a:pt x="1649" y="2250"/>
                    </a:lnTo>
                    <a:lnTo>
                      <a:pt x="1645" y="2308"/>
                    </a:lnTo>
                    <a:lnTo>
                      <a:pt x="1631" y="2374"/>
                    </a:lnTo>
                    <a:lnTo>
                      <a:pt x="1594" y="2378"/>
                    </a:lnTo>
                    <a:lnTo>
                      <a:pt x="1471" y="2398"/>
                    </a:lnTo>
                    <a:lnTo>
                      <a:pt x="1368" y="2468"/>
                    </a:lnTo>
                    <a:lnTo>
                      <a:pt x="1391" y="2577"/>
                    </a:lnTo>
                    <a:lnTo>
                      <a:pt x="1333" y="2633"/>
                    </a:lnTo>
                    <a:lnTo>
                      <a:pt x="1228" y="2652"/>
                    </a:lnTo>
                    <a:lnTo>
                      <a:pt x="1187" y="2609"/>
                    </a:lnTo>
                    <a:lnTo>
                      <a:pt x="1115" y="2615"/>
                    </a:lnTo>
                    <a:lnTo>
                      <a:pt x="1088" y="2580"/>
                    </a:lnTo>
                    <a:lnTo>
                      <a:pt x="1070" y="2528"/>
                    </a:lnTo>
                    <a:lnTo>
                      <a:pt x="1008" y="2468"/>
                    </a:lnTo>
                    <a:lnTo>
                      <a:pt x="977" y="2418"/>
                    </a:lnTo>
                    <a:lnTo>
                      <a:pt x="956" y="2338"/>
                    </a:lnTo>
                    <a:lnTo>
                      <a:pt x="895" y="2287"/>
                    </a:lnTo>
                    <a:lnTo>
                      <a:pt x="833" y="2217"/>
                    </a:lnTo>
                    <a:lnTo>
                      <a:pt x="771" y="2197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64" name="TextBox 63">
                <a:hlinkClick r:id="rId16" action="ppaction://hlinksldjump"/>
                <a:extLst>
                  <a:ext uri="{FF2B5EF4-FFF2-40B4-BE49-F238E27FC236}">
                    <a16:creationId xmlns:a16="http://schemas.microsoft.com/office/drawing/2014/main" id="{40D899C9-B5C3-CCF6-9B24-F23E1CFA7B66}"/>
                  </a:ext>
                </a:extLst>
              </p:cNvPr>
              <p:cNvSpPr txBox="1"/>
              <p:nvPr/>
            </p:nvSpPr>
            <p:spPr>
              <a:xfrm>
                <a:off x="6197290" y="4626804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Kilkenny</a:t>
                </a:r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23A92FCA-40E3-6866-F9A5-45B6E45A121B}"/>
                </a:ext>
              </a:extLst>
            </p:cNvPr>
            <p:cNvGrpSpPr/>
            <p:nvPr/>
          </p:nvGrpSpPr>
          <p:grpSpPr>
            <a:xfrm>
              <a:off x="12125549" y="3616437"/>
              <a:ext cx="2773620" cy="1435848"/>
              <a:chOff x="5736484" y="2112565"/>
              <a:chExt cx="1492128" cy="788359"/>
            </a:xfrm>
            <a:solidFill>
              <a:srgbClr val="07453E"/>
            </a:solidFill>
          </p:grpSpPr>
          <p:sp>
            <p:nvSpPr>
              <p:cNvPr id="66" name="Freeform 27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BA45DC53-2210-1CCD-D8DB-30ACF7C67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484" y="2112565"/>
                <a:ext cx="1492128" cy="788359"/>
              </a:xfrm>
              <a:custGeom>
                <a:avLst/>
                <a:gdLst>
                  <a:gd name="T0" fmla="*/ 2147483647 w 2476"/>
                  <a:gd name="T1" fmla="*/ 2147483647 h 1692"/>
                  <a:gd name="T2" fmla="*/ 2147483647 w 2476"/>
                  <a:gd name="T3" fmla="*/ 2147483647 h 1692"/>
                  <a:gd name="T4" fmla="*/ 2147483647 w 2476"/>
                  <a:gd name="T5" fmla="*/ 2147483647 h 1692"/>
                  <a:gd name="T6" fmla="*/ 2147483647 w 2476"/>
                  <a:gd name="T7" fmla="*/ 2147483647 h 1692"/>
                  <a:gd name="T8" fmla="*/ 2147483647 w 2476"/>
                  <a:gd name="T9" fmla="*/ 2147483647 h 1692"/>
                  <a:gd name="T10" fmla="*/ 2147483647 w 2476"/>
                  <a:gd name="T11" fmla="*/ 2147483647 h 1692"/>
                  <a:gd name="T12" fmla="*/ 2147483647 w 2476"/>
                  <a:gd name="T13" fmla="*/ 2147483647 h 1692"/>
                  <a:gd name="T14" fmla="*/ 2147483647 w 2476"/>
                  <a:gd name="T15" fmla="*/ 2147483647 h 1692"/>
                  <a:gd name="T16" fmla="*/ 2147483647 w 2476"/>
                  <a:gd name="T17" fmla="*/ 2147483647 h 1692"/>
                  <a:gd name="T18" fmla="*/ 2147483647 w 2476"/>
                  <a:gd name="T19" fmla="*/ 2147483647 h 1692"/>
                  <a:gd name="T20" fmla="*/ 2147483647 w 2476"/>
                  <a:gd name="T21" fmla="*/ 2147483647 h 1692"/>
                  <a:gd name="T22" fmla="*/ 2147483647 w 2476"/>
                  <a:gd name="T23" fmla="*/ 2147483647 h 1692"/>
                  <a:gd name="T24" fmla="*/ 2147483647 w 2476"/>
                  <a:gd name="T25" fmla="*/ 2147483647 h 1692"/>
                  <a:gd name="T26" fmla="*/ 2147483647 w 2476"/>
                  <a:gd name="T27" fmla="*/ 2147483647 h 1692"/>
                  <a:gd name="T28" fmla="*/ 2147483647 w 2476"/>
                  <a:gd name="T29" fmla="*/ 2147483647 h 1692"/>
                  <a:gd name="T30" fmla="*/ 2147483647 w 2476"/>
                  <a:gd name="T31" fmla="*/ 2147483647 h 1692"/>
                  <a:gd name="T32" fmla="*/ 2147483647 w 2476"/>
                  <a:gd name="T33" fmla="*/ 2147483647 h 1692"/>
                  <a:gd name="T34" fmla="*/ 2147483647 w 2476"/>
                  <a:gd name="T35" fmla="*/ 2147483647 h 1692"/>
                  <a:gd name="T36" fmla="*/ 2147483647 w 2476"/>
                  <a:gd name="T37" fmla="*/ 2147483647 h 1692"/>
                  <a:gd name="T38" fmla="*/ 2147483647 w 2476"/>
                  <a:gd name="T39" fmla="*/ 2147483647 h 1692"/>
                  <a:gd name="T40" fmla="*/ 2147483647 w 2476"/>
                  <a:gd name="T41" fmla="*/ 2147483647 h 1692"/>
                  <a:gd name="T42" fmla="*/ 2147483647 w 2476"/>
                  <a:gd name="T43" fmla="*/ 2147483647 h 1692"/>
                  <a:gd name="T44" fmla="*/ 2147483647 w 2476"/>
                  <a:gd name="T45" fmla="*/ 2147483647 h 1692"/>
                  <a:gd name="T46" fmla="*/ 2147483647 w 2476"/>
                  <a:gd name="T47" fmla="*/ 2147483647 h 1692"/>
                  <a:gd name="T48" fmla="*/ 2147483647 w 2476"/>
                  <a:gd name="T49" fmla="*/ 2147483647 h 1692"/>
                  <a:gd name="T50" fmla="*/ 2147483647 w 2476"/>
                  <a:gd name="T51" fmla="*/ 2147483647 h 1692"/>
                  <a:gd name="T52" fmla="*/ 2147483647 w 2476"/>
                  <a:gd name="T53" fmla="*/ 2147483647 h 1692"/>
                  <a:gd name="T54" fmla="*/ 2147483647 w 2476"/>
                  <a:gd name="T55" fmla="*/ 2147483647 h 1692"/>
                  <a:gd name="T56" fmla="*/ 2147483647 w 2476"/>
                  <a:gd name="T57" fmla="*/ 2147483647 h 1692"/>
                  <a:gd name="T58" fmla="*/ 2147483647 w 2476"/>
                  <a:gd name="T59" fmla="*/ 2147483647 h 1692"/>
                  <a:gd name="T60" fmla="*/ 2147483647 w 2476"/>
                  <a:gd name="T61" fmla="*/ 2147483647 h 1692"/>
                  <a:gd name="T62" fmla="*/ 2147483647 w 2476"/>
                  <a:gd name="T63" fmla="*/ 2147483647 h 1692"/>
                  <a:gd name="T64" fmla="*/ 2147483647 w 2476"/>
                  <a:gd name="T65" fmla="*/ 2147483647 h 1692"/>
                  <a:gd name="T66" fmla="*/ 2147483647 w 2476"/>
                  <a:gd name="T67" fmla="*/ 2147483647 h 1692"/>
                  <a:gd name="T68" fmla="*/ 2147483647 w 2476"/>
                  <a:gd name="T69" fmla="*/ 2147483647 h 1692"/>
                  <a:gd name="T70" fmla="*/ 2147483647 w 2476"/>
                  <a:gd name="T71" fmla="*/ 2147483647 h 1692"/>
                  <a:gd name="T72" fmla="*/ 2147483647 w 2476"/>
                  <a:gd name="T73" fmla="*/ 2147483647 h 1692"/>
                  <a:gd name="T74" fmla="*/ 2147483647 w 2476"/>
                  <a:gd name="T75" fmla="*/ 2147483647 h 1692"/>
                  <a:gd name="T76" fmla="*/ 2147483647 w 2476"/>
                  <a:gd name="T77" fmla="*/ 2147483647 h 1692"/>
                  <a:gd name="T78" fmla="*/ 2147483647 w 2476"/>
                  <a:gd name="T79" fmla="*/ 2147483647 h 1692"/>
                  <a:gd name="T80" fmla="*/ 2147483647 w 2476"/>
                  <a:gd name="T81" fmla="*/ 0 h 16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6"/>
                  <a:gd name="T124" fmla="*/ 0 h 1692"/>
                  <a:gd name="T125" fmla="*/ 2476 w 2476"/>
                  <a:gd name="T126" fmla="*/ 1692 h 169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6" h="1692">
                    <a:moveTo>
                      <a:pt x="129" y="0"/>
                    </a:moveTo>
                    <a:lnTo>
                      <a:pt x="198" y="45"/>
                    </a:lnTo>
                    <a:lnTo>
                      <a:pt x="254" y="93"/>
                    </a:lnTo>
                    <a:lnTo>
                      <a:pt x="326" y="157"/>
                    </a:lnTo>
                    <a:lnTo>
                      <a:pt x="374" y="213"/>
                    </a:lnTo>
                    <a:lnTo>
                      <a:pt x="414" y="261"/>
                    </a:lnTo>
                    <a:lnTo>
                      <a:pt x="494" y="277"/>
                    </a:lnTo>
                    <a:lnTo>
                      <a:pt x="598" y="261"/>
                    </a:lnTo>
                    <a:lnTo>
                      <a:pt x="670" y="309"/>
                    </a:lnTo>
                    <a:lnTo>
                      <a:pt x="662" y="365"/>
                    </a:lnTo>
                    <a:lnTo>
                      <a:pt x="670" y="421"/>
                    </a:lnTo>
                    <a:lnTo>
                      <a:pt x="774" y="413"/>
                    </a:lnTo>
                    <a:lnTo>
                      <a:pt x="838" y="445"/>
                    </a:lnTo>
                    <a:lnTo>
                      <a:pt x="926" y="469"/>
                    </a:lnTo>
                    <a:lnTo>
                      <a:pt x="950" y="525"/>
                    </a:lnTo>
                    <a:lnTo>
                      <a:pt x="998" y="549"/>
                    </a:lnTo>
                    <a:lnTo>
                      <a:pt x="1070" y="493"/>
                    </a:lnTo>
                    <a:lnTo>
                      <a:pt x="1158" y="533"/>
                    </a:lnTo>
                    <a:lnTo>
                      <a:pt x="1238" y="525"/>
                    </a:lnTo>
                    <a:lnTo>
                      <a:pt x="1381" y="382"/>
                    </a:lnTo>
                    <a:lnTo>
                      <a:pt x="1422" y="460"/>
                    </a:lnTo>
                    <a:lnTo>
                      <a:pt x="1390" y="561"/>
                    </a:lnTo>
                    <a:lnTo>
                      <a:pt x="1381" y="639"/>
                    </a:lnTo>
                    <a:lnTo>
                      <a:pt x="1479" y="637"/>
                    </a:lnTo>
                    <a:lnTo>
                      <a:pt x="1585" y="654"/>
                    </a:lnTo>
                    <a:lnTo>
                      <a:pt x="1689" y="628"/>
                    </a:lnTo>
                    <a:lnTo>
                      <a:pt x="1848" y="630"/>
                    </a:lnTo>
                    <a:lnTo>
                      <a:pt x="1855" y="700"/>
                    </a:lnTo>
                    <a:lnTo>
                      <a:pt x="1915" y="745"/>
                    </a:lnTo>
                    <a:lnTo>
                      <a:pt x="2005" y="835"/>
                    </a:lnTo>
                    <a:lnTo>
                      <a:pt x="2052" y="891"/>
                    </a:lnTo>
                    <a:lnTo>
                      <a:pt x="2199" y="996"/>
                    </a:lnTo>
                    <a:lnTo>
                      <a:pt x="2242" y="1075"/>
                    </a:lnTo>
                    <a:lnTo>
                      <a:pt x="2329" y="1179"/>
                    </a:lnTo>
                    <a:lnTo>
                      <a:pt x="2403" y="1239"/>
                    </a:lnTo>
                    <a:lnTo>
                      <a:pt x="2476" y="1257"/>
                    </a:lnTo>
                    <a:lnTo>
                      <a:pt x="2394" y="1302"/>
                    </a:lnTo>
                    <a:lnTo>
                      <a:pt x="2353" y="1341"/>
                    </a:lnTo>
                    <a:lnTo>
                      <a:pt x="2259" y="1363"/>
                    </a:lnTo>
                    <a:lnTo>
                      <a:pt x="2149" y="1344"/>
                    </a:lnTo>
                    <a:lnTo>
                      <a:pt x="2092" y="1263"/>
                    </a:lnTo>
                    <a:lnTo>
                      <a:pt x="2056" y="1311"/>
                    </a:lnTo>
                    <a:lnTo>
                      <a:pt x="2055" y="1393"/>
                    </a:lnTo>
                    <a:lnTo>
                      <a:pt x="2023" y="1462"/>
                    </a:lnTo>
                    <a:lnTo>
                      <a:pt x="2037" y="1542"/>
                    </a:lnTo>
                    <a:lnTo>
                      <a:pt x="2005" y="1612"/>
                    </a:lnTo>
                    <a:lnTo>
                      <a:pt x="1917" y="1612"/>
                    </a:lnTo>
                    <a:lnTo>
                      <a:pt x="1834" y="1605"/>
                    </a:lnTo>
                    <a:lnTo>
                      <a:pt x="1749" y="1629"/>
                    </a:lnTo>
                    <a:lnTo>
                      <a:pt x="1693" y="1588"/>
                    </a:lnTo>
                    <a:lnTo>
                      <a:pt x="1645" y="1540"/>
                    </a:lnTo>
                    <a:lnTo>
                      <a:pt x="1581" y="1597"/>
                    </a:lnTo>
                    <a:lnTo>
                      <a:pt x="1488" y="1645"/>
                    </a:lnTo>
                    <a:lnTo>
                      <a:pt x="1414" y="1621"/>
                    </a:lnTo>
                    <a:lnTo>
                      <a:pt x="1302" y="1621"/>
                    </a:lnTo>
                    <a:lnTo>
                      <a:pt x="1231" y="1660"/>
                    </a:lnTo>
                    <a:lnTo>
                      <a:pt x="1179" y="1692"/>
                    </a:lnTo>
                    <a:lnTo>
                      <a:pt x="1102" y="1557"/>
                    </a:lnTo>
                    <a:lnTo>
                      <a:pt x="1054" y="1461"/>
                    </a:lnTo>
                    <a:lnTo>
                      <a:pt x="966" y="1349"/>
                    </a:lnTo>
                    <a:lnTo>
                      <a:pt x="886" y="1245"/>
                    </a:lnTo>
                    <a:lnTo>
                      <a:pt x="806" y="1173"/>
                    </a:lnTo>
                    <a:lnTo>
                      <a:pt x="705" y="1137"/>
                    </a:lnTo>
                    <a:lnTo>
                      <a:pt x="727" y="1057"/>
                    </a:lnTo>
                    <a:lnTo>
                      <a:pt x="712" y="994"/>
                    </a:lnTo>
                    <a:lnTo>
                      <a:pt x="691" y="883"/>
                    </a:lnTo>
                    <a:lnTo>
                      <a:pt x="612" y="795"/>
                    </a:lnTo>
                    <a:lnTo>
                      <a:pt x="556" y="709"/>
                    </a:lnTo>
                    <a:lnTo>
                      <a:pt x="493" y="634"/>
                    </a:lnTo>
                    <a:lnTo>
                      <a:pt x="423" y="589"/>
                    </a:lnTo>
                    <a:lnTo>
                      <a:pt x="360" y="576"/>
                    </a:lnTo>
                    <a:lnTo>
                      <a:pt x="274" y="502"/>
                    </a:lnTo>
                    <a:lnTo>
                      <a:pt x="228" y="453"/>
                    </a:lnTo>
                    <a:lnTo>
                      <a:pt x="187" y="394"/>
                    </a:lnTo>
                    <a:lnTo>
                      <a:pt x="126" y="381"/>
                    </a:lnTo>
                    <a:lnTo>
                      <a:pt x="28" y="420"/>
                    </a:lnTo>
                    <a:lnTo>
                      <a:pt x="0" y="324"/>
                    </a:lnTo>
                    <a:lnTo>
                      <a:pt x="31" y="235"/>
                    </a:lnTo>
                    <a:lnTo>
                      <a:pt x="13" y="181"/>
                    </a:lnTo>
                    <a:lnTo>
                      <a:pt x="30" y="100"/>
                    </a:lnTo>
                    <a:lnTo>
                      <a:pt x="109" y="39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67" name="TextBox 66">
                <a:hlinkClick r:id="rId17" action="ppaction://hlinksldjump"/>
                <a:extLst>
                  <a:ext uri="{FF2B5EF4-FFF2-40B4-BE49-F238E27FC236}">
                    <a16:creationId xmlns:a16="http://schemas.microsoft.com/office/drawing/2014/main" id="{76E110C6-9FF4-09DC-59CA-1B25E587201C}"/>
                  </a:ext>
                </a:extLst>
              </p:cNvPr>
              <p:cNvSpPr txBox="1"/>
              <p:nvPr/>
            </p:nvSpPr>
            <p:spPr>
              <a:xfrm>
                <a:off x="6044928" y="2522368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Cavan</a:t>
                </a: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76B88DBF-42BC-BD6C-D8C1-83D88E6DE1E9}"/>
                </a:ext>
              </a:extLst>
            </p:cNvPr>
            <p:cNvGrpSpPr/>
            <p:nvPr/>
          </p:nvGrpSpPr>
          <p:grpSpPr>
            <a:xfrm>
              <a:off x="11145643" y="6721886"/>
              <a:ext cx="2372374" cy="2612915"/>
              <a:chOff x="5209323" y="3817626"/>
              <a:chExt cx="1276269" cy="1434633"/>
            </a:xfrm>
            <a:solidFill>
              <a:srgbClr val="095F55"/>
            </a:solidFill>
          </p:grpSpPr>
          <p:sp>
            <p:nvSpPr>
              <p:cNvPr id="69" name="Freeform 40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26EF8281-1DC4-647F-D98B-0EC1BEDB02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323" y="3817626"/>
                <a:ext cx="1276269" cy="1434633"/>
              </a:xfrm>
              <a:custGeom>
                <a:avLst/>
                <a:gdLst/>
                <a:ahLst/>
                <a:cxnLst>
                  <a:cxn ang="0">
                    <a:pos x="688" y="763"/>
                  </a:cxn>
                  <a:cxn ang="0">
                    <a:pos x="688" y="689"/>
                  </a:cxn>
                  <a:cxn ang="0">
                    <a:pos x="672" y="625"/>
                  </a:cxn>
                  <a:cxn ang="0">
                    <a:pos x="646" y="569"/>
                  </a:cxn>
                  <a:cxn ang="0">
                    <a:pos x="612" y="495"/>
                  </a:cxn>
                  <a:cxn ang="0">
                    <a:pos x="546" y="441"/>
                  </a:cxn>
                  <a:cxn ang="0">
                    <a:pos x="528" y="370"/>
                  </a:cxn>
                  <a:cxn ang="0">
                    <a:pos x="516" y="294"/>
                  </a:cxn>
                  <a:cxn ang="0">
                    <a:pos x="498" y="222"/>
                  </a:cxn>
                  <a:cxn ang="0">
                    <a:pos x="398" y="290"/>
                  </a:cxn>
                  <a:cxn ang="0">
                    <a:pos x="356" y="342"/>
                  </a:cxn>
                  <a:cxn ang="0">
                    <a:pos x="280" y="260"/>
                  </a:cxn>
                  <a:cxn ang="0">
                    <a:pos x="314" y="194"/>
                  </a:cxn>
                  <a:cxn ang="0">
                    <a:pos x="340" y="102"/>
                  </a:cxn>
                  <a:cxn ang="0">
                    <a:pos x="292" y="50"/>
                  </a:cxn>
                  <a:cxn ang="0">
                    <a:pos x="272" y="2"/>
                  </a:cxn>
                  <a:cxn ang="0">
                    <a:pos x="196" y="22"/>
                  </a:cxn>
                  <a:cxn ang="0">
                    <a:pos x="220" y="80"/>
                  </a:cxn>
                  <a:cxn ang="0">
                    <a:pos x="150" y="132"/>
                  </a:cxn>
                  <a:cxn ang="0">
                    <a:pos x="140" y="254"/>
                  </a:cxn>
                  <a:cxn ang="0">
                    <a:pos x="102" y="258"/>
                  </a:cxn>
                  <a:cxn ang="0">
                    <a:pos x="38" y="334"/>
                  </a:cxn>
                  <a:cxn ang="0">
                    <a:pos x="10" y="413"/>
                  </a:cxn>
                  <a:cxn ang="0">
                    <a:pos x="10" y="485"/>
                  </a:cxn>
                  <a:cxn ang="0">
                    <a:pos x="32" y="535"/>
                  </a:cxn>
                  <a:cxn ang="0">
                    <a:pos x="96" y="503"/>
                  </a:cxn>
                  <a:cxn ang="0">
                    <a:pos x="170" y="523"/>
                  </a:cxn>
                  <a:cxn ang="0">
                    <a:pos x="198" y="533"/>
                  </a:cxn>
                  <a:cxn ang="0">
                    <a:pos x="152" y="583"/>
                  </a:cxn>
                  <a:cxn ang="0">
                    <a:pos x="162" y="629"/>
                  </a:cxn>
                  <a:cxn ang="0">
                    <a:pos x="150" y="681"/>
                  </a:cxn>
                  <a:cxn ang="0">
                    <a:pos x="62" y="731"/>
                  </a:cxn>
                  <a:cxn ang="0">
                    <a:pos x="72" y="775"/>
                  </a:cxn>
                  <a:cxn ang="0">
                    <a:pos x="104" y="808"/>
                  </a:cxn>
                  <a:cxn ang="0">
                    <a:pos x="146" y="832"/>
                  </a:cxn>
                  <a:cxn ang="0">
                    <a:pos x="186" y="874"/>
                  </a:cxn>
                  <a:cxn ang="0">
                    <a:pos x="210" y="914"/>
                  </a:cxn>
                  <a:cxn ang="0">
                    <a:pos x="202" y="974"/>
                  </a:cxn>
                  <a:cxn ang="0">
                    <a:pos x="242" y="1036"/>
                  </a:cxn>
                  <a:cxn ang="0">
                    <a:pos x="326" y="1012"/>
                  </a:cxn>
                  <a:cxn ang="0">
                    <a:pos x="426" y="1030"/>
                  </a:cxn>
                  <a:cxn ang="0">
                    <a:pos x="474" y="974"/>
                  </a:cxn>
                  <a:cxn ang="0">
                    <a:pos x="492" y="896"/>
                  </a:cxn>
                  <a:cxn ang="0">
                    <a:pos x="602" y="874"/>
                  </a:cxn>
                  <a:cxn ang="0">
                    <a:pos x="706" y="876"/>
                  </a:cxn>
                  <a:cxn ang="0">
                    <a:pos x="734" y="800"/>
                  </a:cxn>
                  <a:cxn ang="0">
                    <a:pos x="524" y="461"/>
                  </a:cxn>
                </a:cxnLst>
                <a:rect l="0" t="0" r="r" b="b"/>
                <a:pathLst>
                  <a:path w="736" h="1036">
                    <a:moveTo>
                      <a:pt x="734" y="800"/>
                    </a:moveTo>
                    <a:lnTo>
                      <a:pt x="712" y="783"/>
                    </a:lnTo>
                    <a:lnTo>
                      <a:pt x="688" y="763"/>
                    </a:lnTo>
                    <a:lnTo>
                      <a:pt x="680" y="739"/>
                    </a:lnTo>
                    <a:lnTo>
                      <a:pt x="676" y="717"/>
                    </a:lnTo>
                    <a:lnTo>
                      <a:pt x="688" y="689"/>
                    </a:lnTo>
                    <a:lnTo>
                      <a:pt x="666" y="671"/>
                    </a:lnTo>
                    <a:lnTo>
                      <a:pt x="660" y="649"/>
                    </a:lnTo>
                    <a:lnTo>
                      <a:pt x="672" y="625"/>
                    </a:lnTo>
                    <a:lnTo>
                      <a:pt x="668" y="601"/>
                    </a:lnTo>
                    <a:lnTo>
                      <a:pt x="658" y="585"/>
                    </a:lnTo>
                    <a:lnTo>
                      <a:pt x="646" y="569"/>
                    </a:lnTo>
                    <a:lnTo>
                      <a:pt x="630" y="535"/>
                    </a:lnTo>
                    <a:lnTo>
                      <a:pt x="630" y="509"/>
                    </a:lnTo>
                    <a:lnTo>
                      <a:pt x="612" y="495"/>
                    </a:lnTo>
                    <a:lnTo>
                      <a:pt x="588" y="487"/>
                    </a:lnTo>
                    <a:lnTo>
                      <a:pt x="562" y="469"/>
                    </a:lnTo>
                    <a:lnTo>
                      <a:pt x="546" y="441"/>
                    </a:lnTo>
                    <a:lnTo>
                      <a:pt x="552" y="417"/>
                    </a:lnTo>
                    <a:lnTo>
                      <a:pt x="546" y="399"/>
                    </a:lnTo>
                    <a:lnTo>
                      <a:pt x="528" y="370"/>
                    </a:lnTo>
                    <a:lnTo>
                      <a:pt x="512" y="342"/>
                    </a:lnTo>
                    <a:lnTo>
                      <a:pt x="512" y="316"/>
                    </a:lnTo>
                    <a:lnTo>
                      <a:pt x="516" y="294"/>
                    </a:lnTo>
                    <a:lnTo>
                      <a:pt x="526" y="274"/>
                    </a:lnTo>
                    <a:lnTo>
                      <a:pt x="546" y="250"/>
                    </a:lnTo>
                    <a:lnTo>
                      <a:pt x="498" y="222"/>
                    </a:lnTo>
                    <a:lnTo>
                      <a:pt x="436" y="216"/>
                    </a:lnTo>
                    <a:lnTo>
                      <a:pt x="432" y="242"/>
                    </a:lnTo>
                    <a:lnTo>
                      <a:pt x="398" y="290"/>
                    </a:lnTo>
                    <a:lnTo>
                      <a:pt x="362" y="294"/>
                    </a:lnTo>
                    <a:lnTo>
                      <a:pt x="354" y="314"/>
                    </a:lnTo>
                    <a:lnTo>
                      <a:pt x="356" y="342"/>
                    </a:lnTo>
                    <a:lnTo>
                      <a:pt x="342" y="364"/>
                    </a:lnTo>
                    <a:lnTo>
                      <a:pt x="278" y="282"/>
                    </a:lnTo>
                    <a:lnTo>
                      <a:pt x="280" y="260"/>
                    </a:lnTo>
                    <a:lnTo>
                      <a:pt x="282" y="228"/>
                    </a:lnTo>
                    <a:lnTo>
                      <a:pt x="294" y="212"/>
                    </a:lnTo>
                    <a:lnTo>
                      <a:pt x="314" y="194"/>
                    </a:lnTo>
                    <a:lnTo>
                      <a:pt x="326" y="164"/>
                    </a:lnTo>
                    <a:lnTo>
                      <a:pt x="320" y="134"/>
                    </a:lnTo>
                    <a:lnTo>
                      <a:pt x="340" y="102"/>
                    </a:lnTo>
                    <a:lnTo>
                      <a:pt x="354" y="82"/>
                    </a:lnTo>
                    <a:lnTo>
                      <a:pt x="348" y="60"/>
                    </a:lnTo>
                    <a:lnTo>
                      <a:pt x="292" y="50"/>
                    </a:lnTo>
                    <a:lnTo>
                      <a:pt x="278" y="22"/>
                    </a:lnTo>
                    <a:lnTo>
                      <a:pt x="280" y="12"/>
                    </a:lnTo>
                    <a:lnTo>
                      <a:pt x="272" y="2"/>
                    </a:lnTo>
                    <a:lnTo>
                      <a:pt x="260" y="0"/>
                    </a:lnTo>
                    <a:lnTo>
                      <a:pt x="228" y="2"/>
                    </a:lnTo>
                    <a:lnTo>
                      <a:pt x="196" y="22"/>
                    </a:lnTo>
                    <a:lnTo>
                      <a:pt x="196" y="44"/>
                    </a:lnTo>
                    <a:lnTo>
                      <a:pt x="214" y="66"/>
                    </a:lnTo>
                    <a:lnTo>
                      <a:pt x="220" y="80"/>
                    </a:lnTo>
                    <a:lnTo>
                      <a:pt x="194" y="96"/>
                    </a:lnTo>
                    <a:lnTo>
                      <a:pt x="176" y="118"/>
                    </a:lnTo>
                    <a:lnTo>
                      <a:pt x="150" y="132"/>
                    </a:lnTo>
                    <a:lnTo>
                      <a:pt x="148" y="178"/>
                    </a:lnTo>
                    <a:lnTo>
                      <a:pt x="152" y="216"/>
                    </a:lnTo>
                    <a:lnTo>
                      <a:pt x="140" y="254"/>
                    </a:lnTo>
                    <a:lnTo>
                      <a:pt x="136" y="290"/>
                    </a:lnTo>
                    <a:lnTo>
                      <a:pt x="118" y="268"/>
                    </a:lnTo>
                    <a:lnTo>
                      <a:pt x="102" y="258"/>
                    </a:lnTo>
                    <a:lnTo>
                      <a:pt x="76" y="278"/>
                    </a:lnTo>
                    <a:lnTo>
                      <a:pt x="62" y="312"/>
                    </a:lnTo>
                    <a:lnTo>
                      <a:pt x="38" y="334"/>
                    </a:lnTo>
                    <a:lnTo>
                      <a:pt x="42" y="364"/>
                    </a:lnTo>
                    <a:lnTo>
                      <a:pt x="26" y="385"/>
                    </a:lnTo>
                    <a:lnTo>
                      <a:pt x="10" y="413"/>
                    </a:lnTo>
                    <a:lnTo>
                      <a:pt x="0" y="445"/>
                    </a:lnTo>
                    <a:lnTo>
                      <a:pt x="12" y="463"/>
                    </a:lnTo>
                    <a:lnTo>
                      <a:pt x="10" y="485"/>
                    </a:lnTo>
                    <a:lnTo>
                      <a:pt x="12" y="509"/>
                    </a:lnTo>
                    <a:lnTo>
                      <a:pt x="20" y="521"/>
                    </a:lnTo>
                    <a:lnTo>
                      <a:pt x="32" y="535"/>
                    </a:lnTo>
                    <a:lnTo>
                      <a:pt x="48" y="517"/>
                    </a:lnTo>
                    <a:lnTo>
                      <a:pt x="74" y="515"/>
                    </a:lnTo>
                    <a:lnTo>
                      <a:pt x="96" y="503"/>
                    </a:lnTo>
                    <a:lnTo>
                      <a:pt x="116" y="513"/>
                    </a:lnTo>
                    <a:lnTo>
                      <a:pt x="140" y="519"/>
                    </a:lnTo>
                    <a:lnTo>
                      <a:pt x="170" y="523"/>
                    </a:lnTo>
                    <a:lnTo>
                      <a:pt x="194" y="513"/>
                    </a:lnTo>
                    <a:lnTo>
                      <a:pt x="214" y="519"/>
                    </a:lnTo>
                    <a:lnTo>
                      <a:pt x="198" y="533"/>
                    </a:lnTo>
                    <a:lnTo>
                      <a:pt x="176" y="543"/>
                    </a:lnTo>
                    <a:lnTo>
                      <a:pt x="162" y="563"/>
                    </a:lnTo>
                    <a:lnTo>
                      <a:pt x="152" y="583"/>
                    </a:lnTo>
                    <a:lnTo>
                      <a:pt x="160" y="597"/>
                    </a:lnTo>
                    <a:lnTo>
                      <a:pt x="172" y="605"/>
                    </a:lnTo>
                    <a:lnTo>
                      <a:pt x="162" y="629"/>
                    </a:lnTo>
                    <a:lnTo>
                      <a:pt x="162" y="653"/>
                    </a:lnTo>
                    <a:lnTo>
                      <a:pt x="170" y="675"/>
                    </a:lnTo>
                    <a:lnTo>
                      <a:pt x="150" y="681"/>
                    </a:lnTo>
                    <a:lnTo>
                      <a:pt x="132" y="693"/>
                    </a:lnTo>
                    <a:lnTo>
                      <a:pt x="92" y="715"/>
                    </a:lnTo>
                    <a:lnTo>
                      <a:pt x="62" y="731"/>
                    </a:lnTo>
                    <a:lnTo>
                      <a:pt x="56" y="757"/>
                    </a:lnTo>
                    <a:lnTo>
                      <a:pt x="58" y="771"/>
                    </a:lnTo>
                    <a:lnTo>
                      <a:pt x="72" y="775"/>
                    </a:lnTo>
                    <a:lnTo>
                      <a:pt x="96" y="771"/>
                    </a:lnTo>
                    <a:lnTo>
                      <a:pt x="102" y="789"/>
                    </a:lnTo>
                    <a:lnTo>
                      <a:pt x="104" y="808"/>
                    </a:lnTo>
                    <a:lnTo>
                      <a:pt x="124" y="814"/>
                    </a:lnTo>
                    <a:lnTo>
                      <a:pt x="148" y="816"/>
                    </a:lnTo>
                    <a:lnTo>
                      <a:pt x="146" y="832"/>
                    </a:lnTo>
                    <a:lnTo>
                      <a:pt x="150" y="848"/>
                    </a:lnTo>
                    <a:lnTo>
                      <a:pt x="166" y="864"/>
                    </a:lnTo>
                    <a:lnTo>
                      <a:pt x="186" y="874"/>
                    </a:lnTo>
                    <a:lnTo>
                      <a:pt x="200" y="888"/>
                    </a:lnTo>
                    <a:lnTo>
                      <a:pt x="210" y="900"/>
                    </a:lnTo>
                    <a:lnTo>
                      <a:pt x="210" y="914"/>
                    </a:lnTo>
                    <a:lnTo>
                      <a:pt x="200" y="934"/>
                    </a:lnTo>
                    <a:lnTo>
                      <a:pt x="208" y="952"/>
                    </a:lnTo>
                    <a:lnTo>
                      <a:pt x="202" y="974"/>
                    </a:lnTo>
                    <a:lnTo>
                      <a:pt x="200" y="998"/>
                    </a:lnTo>
                    <a:lnTo>
                      <a:pt x="210" y="1022"/>
                    </a:lnTo>
                    <a:lnTo>
                      <a:pt x="242" y="1036"/>
                    </a:lnTo>
                    <a:lnTo>
                      <a:pt x="264" y="1024"/>
                    </a:lnTo>
                    <a:lnTo>
                      <a:pt x="306" y="1026"/>
                    </a:lnTo>
                    <a:lnTo>
                      <a:pt x="326" y="1012"/>
                    </a:lnTo>
                    <a:lnTo>
                      <a:pt x="362" y="1014"/>
                    </a:lnTo>
                    <a:lnTo>
                      <a:pt x="394" y="1024"/>
                    </a:lnTo>
                    <a:lnTo>
                      <a:pt x="426" y="1030"/>
                    </a:lnTo>
                    <a:lnTo>
                      <a:pt x="490" y="1030"/>
                    </a:lnTo>
                    <a:lnTo>
                      <a:pt x="498" y="996"/>
                    </a:lnTo>
                    <a:lnTo>
                      <a:pt x="474" y="974"/>
                    </a:lnTo>
                    <a:lnTo>
                      <a:pt x="476" y="944"/>
                    </a:lnTo>
                    <a:lnTo>
                      <a:pt x="476" y="918"/>
                    </a:lnTo>
                    <a:lnTo>
                      <a:pt x="492" y="896"/>
                    </a:lnTo>
                    <a:lnTo>
                      <a:pt x="516" y="896"/>
                    </a:lnTo>
                    <a:lnTo>
                      <a:pt x="556" y="880"/>
                    </a:lnTo>
                    <a:lnTo>
                      <a:pt x="602" y="874"/>
                    </a:lnTo>
                    <a:lnTo>
                      <a:pt x="636" y="880"/>
                    </a:lnTo>
                    <a:lnTo>
                      <a:pt x="672" y="878"/>
                    </a:lnTo>
                    <a:lnTo>
                      <a:pt x="706" y="876"/>
                    </a:lnTo>
                    <a:lnTo>
                      <a:pt x="730" y="860"/>
                    </a:lnTo>
                    <a:lnTo>
                      <a:pt x="736" y="830"/>
                    </a:lnTo>
                    <a:lnTo>
                      <a:pt x="734" y="800"/>
                    </a:lnTo>
                    <a:close/>
                    <a:moveTo>
                      <a:pt x="544" y="487"/>
                    </a:moveTo>
                    <a:lnTo>
                      <a:pt x="544" y="489"/>
                    </a:lnTo>
                    <a:lnTo>
                      <a:pt x="524" y="461"/>
                    </a:lnTo>
                    <a:lnTo>
                      <a:pt x="526" y="459"/>
                    </a:lnTo>
                    <a:lnTo>
                      <a:pt x="544" y="487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70" name="TextBox 69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53B2BA42-870E-1789-F35E-F60AED21E2D0}"/>
                  </a:ext>
                </a:extLst>
              </p:cNvPr>
              <p:cNvSpPr txBox="1"/>
              <p:nvPr/>
            </p:nvSpPr>
            <p:spPr>
              <a:xfrm>
                <a:off x="5428707" y="4629747"/>
                <a:ext cx="989746" cy="2027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Tipperary</a:t>
                </a:r>
                <a:endParaRPr lang="en-IE" sz="20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D9090F45-1B8C-DBF1-53FB-2ED88B3EA8E9}"/>
                </a:ext>
              </a:extLst>
            </p:cNvPr>
            <p:cNvGrpSpPr/>
            <p:nvPr/>
          </p:nvGrpSpPr>
          <p:grpSpPr>
            <a:xfrm>
              <a:off x="14582390" y="4123206"/>
              <a:ext cx="1839775" cy="1023676"/>
              <a:chOff x="7058195" y="2390809"/>
              <a:chExt cx="989746" cy="562054"/>
            </a:xfrm>
            <a:solidFill>
              <a:srgbClr val="07453E"/>
            </a:solidFill>
          </p:grpSpPr>
          <p:sp>
            <p:nvSpPr>
              <p:cNvPr id="72" name="Freeform 28">
                <a:hlinkClick r:id="rId19" action="ppaction://hlinksldjump"/>
                <a:extLst>
                  <a:ext uri="{FF2B5EF4-FFF2-40B4-BE49-F238E27FC236}">
                    <a16:creationId xmlns:a16="http://schemas.microsoft.com/office/drawing/2014/main" id="{95103DBE-FD18-38F3-287A-39E4501C9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8612" y="2390809"/>
                <a:ext cx="683700" cy="562054"/>
              </a:xfrm>
              <a:custGeom>
                <a:avLst/>
                <a:gdLst>
                  <a:gd name="T0" fmla="*/ 2147483647 w 1133"/>
                  <a:gd name="T1" fmla="*/ 2147483647 h 1207"/>
                  <a:gd name="T2" fmla="*/ 2147483647 w 1133"/>
                  <a:gd name="T3" fmla="*/ 2147483647 h 1207"/>
                  <a:gd name="T4" fmla="*/ 2147483647 w 1133"/>
                  <a:gd name="T5" fmla="*/ 2147483647 h 1207"/>
                  <a:gd name="T6" fmla="*/ 2147483647 w 1133"/>
                  <a:gd name="T7" fmla="*/ 2147483647 h 1207"/>
                  <a:gd name="T8" fmla="*/ 2147483647 w 1133"/>
                  <a:gd name="T9" fmla="*/ 2147483647 h 1207"/>
                  <a:gd name="T10" fmla="*/ 2147483647 w 1133"/>
                  <a:gd name="T11" fmla="*/ 2147483647 h 1207"/>
                  <a:gd name="T12" fmla="*/ 2147483647 w 1133"/>
                  <a:gd name="T13" fmla="*/ 2147483647 h 1207"/>
                  <a:gd name="T14" fmla="*/ 2147483647 w 1133"/>
                  <a:gd name="T15" fmla="*/ 2147483647 h 1207"/>
                  <a:gd name="T16" fmla="*/ 2147483647 w 1133"/>
                  <a:gd name="T17" fmla="*/ 2147483647 h 1207"/>
                  <a:gd name="T18" fmla="*/ 2147483647 w 1133"/>
                  <a:gd name="T19" fmla="*/ 2147483647 h 1207"/>
                  <a:gd name="T20" fmla="*/ 2147483647 w 1133"/>
                  <a:gd name="T21" fmla="*/ 2147483647 h 1207"/>
                  <a:gd name="T22" fmla="*/ 2147483647 w 1133"/>
                  <a:gd name="T23" fmla="*/ 2147483647 h 1207"/>
                  <a:gd name="T24" fmla="*/ 2147483647 w 1133"/>
                  <a:gd name="T25" fmla="*/ 2147483647 h 1207"/>
                  <a:gd name="T26" fmla="*/ 2147483647 w 1133"/>
                  <a:gd name="T27" fmla="*/ 2147483647 h 1207"/>
                  <a:gd name="T28" fmla="*/ 2147483647 w 1133"/>
                  <a:gd name="T29" fmla="*/ 2147483647 h 1207"/>
                  <a:gd name="T30" fmla="*/ 2147483647 w 1133"/>
                  <a:gd name="T31" fmla="*/ 2147483647 h 1207"/>
                  <a:gd name="T32" fmla="*/ 2147483647 w 1133"/>
                  <a:gd name="T33" fmla="*/ 2147483647 h 1207"/>
                  <a:gd name="T34" fmla="*/ 2147483647 w 1133"/>
                  <a:gd name="T35" fmla="*/ 2147483647 h 1207"/>
                  <a:gd name="T36" fmla="*/ 2147483647 w 1133"/>
                  <a:gd name="T37" fmla="*/ 2147483647 h 1207"/>
                  <a:gd name="T38" fmla="*/ 2147483647 w 1133"/>
                  <a:gd name="T39" fmla="*/ 2147483647 h 1207"/>
                  <a:gd name="T40" fmla="*/ 2147483647 w 1133"/>
                  <a:gd name="T41" fmla="*/ 2147483647 h 1207"/>
                  <a:gd name="T42" fmla="*/ 2147483647 w 1133"/>
                  <a:gd name="T43" fmla="*/ 2147483647 h 1207"/>
                  <a:gd name="T44" fmla="*/ 2147483647 w 1133"/>
                  <a:gd name="T45" fmla="*/ 2147483647 h 1207"/>
                  <a:gd name="T46" fmla="*/ 2147483647 w 1133"/>
                  <a:gd name="T47" fmla="*/ 2147483647 h 1207"/>
                  <a:gd name="T48" fmla="*/ 2147483647 w 1133"/>
                  <a:gd name="T49" fmla="*/ 2147483647 h 1207"/>
                  <a:gd name="T50" fmla="*/ 2147483647 w 1133"/>
                  <a:gd name="T51" fmla="*/ 2147483647 h 1207"/>
                  <a:gd name="T52" fmla="*/ 2147483647 w 1133"/>
                  <a:gd name="T53" fmla="*/ 0 h 1207"/>
                  <a:gd name="T54" fmla="*/ 2147483647 w 1133"/>
                  <a:gd name="T55" fmla="*/ 2147483647 h 1207"/>
                  <a:gd name="T56" fmla="*/ 2147483647 w 1133"/>
                  <a:gd name="T57" fmla="*/ 2147483647 h 1207"/>
                  <a:gd name="T58" fmla="*/ 2147483647 w 1133"/>
                  <a:gd name="T59" fmla="*/ 2147483647 h 1207"/>
                  <a:gd name="T60" fmla="*/ 2147483647 w 1133"/>
                  <a:gd name="T61" fmla="*/ 2147483647 h 1207"/>
                  <a:gd name="T62" fmla="*/ 2147483647 w 1133"/>
                  <a:gd name="T63" fmla="*/ 2147483647 h 1207"/>
                  <a:gd name="T64" fmla="*/ 2147483647 w 1133"/>
                  <a:gd name="T65" fmla="*/ 2147483647 h 1207"/>
                  <a:gd name="T66" fmla="*/ 2147483647 w 1133"/>
                  <a:gd name="T67" fmla="*/ 2147483647 h 1207"/>
                  <a:gd name="T68" fmla="*/ 2147483647 w 1133"/>
                  <a:gd name="T69" fmla="*/ 2147483647 h 1207"/>
                  <a:gd name="T70" fmla="*/ 2147483647 w 1133"/>
                  <a:gd name="T71" fmla="*/ 2147483647 h 1207"/>
                  <a:gd name="T72" fmla="*/ 2147483647 w 1133"/>
                  <a:gd name="T73" fmla="*/ 2147483647 h 1207"/>
                  <a:gd name="T74" fmla="*/ 2147483647 w 1133"/>
                  <a:gd name="T75" fmla="*/ 2147483647 h 1207"/>
                  <a:gd name="T76" fmla="*/ 0 w 1133"/>
                  <a:gd name="T77" fmla="*/ 2147483647 h 1207"/>
                  <a:gd name="T78" fmla="*/ 2147483647 w 1133"/>
                  <a:gd name="T79" fmla="*/ 2147483647 h 1207"/>
                  <a:gd name="T80" fmla="*/ 2147483647 w 1133"/>
                  <a:gd name="T81" fmla="*/ 2147483647 h 1207"/>
                  <a:gd name="T82" fmla="*/ 2147483647 w 1133"/>
                  <a:gd name="T83" fmla="*/ 2147483647 h 1207"/>
                  <a:gd name="T84" fmla="*/ 2147483647 w 1133"/>
                  <a:gd name="T85" fmla="*/ 2147483647 h 1207"/>
                  <a:gd name="T86" fmla="*/ 2147483647 w 1133"/>
                  <a:gd name="T87" fmla="*/ 2147483647 h 1207"/>
                  <a:gd name="T88" fmla="*/ 2147483647 w 1133"/>
                  <a:gd name="T89" fmla="*/ 2147483647 h 1207"/>
                  <a:gd name="T90" fmla="*/ 2147483647 w 1133"/>
                  <a:gd name="T91" fmla="*/ 2147483647 h 1207"/>
                  <a:gd name="T92" fmla="*/ 2147483647 w 1133"/>
                  <a:gd name="T93" fmla="*/ 2147483647 h 1207"/>
                  <a:gd name="T94" fmla="*/ 2147483647 w 1133"/>
                  <a:gd name="T95" fmla="*/ 2147483647 h 1207"/>
                  <a:gd name="T96" fmla="*/ 2147483647 w 1133"/>
                  <a:gd name="T97" fmla="*/ 2147483647 h 1207"/>
                  <a:gd name="T98" fmla="*/ 2147483647 w 1133"/>
                  <a:gd name="T99" fmla="*/ 2147483647 h 1207"/>
                  <a:gd name="T100" fmla="*/ 2147483647 w 1133"/>
                  <a:gd name="T101" fmla="*/ 2147483647 h 120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3"/>
                  <a:gd name="T154" fmla="*/ 0 h 1207"/>
                  <a:gd name="T155" fmla="*/ 1133 w 1133"/>
                  <a:gd name="T156" fmla="*/ 1207 h 120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3" h="1207">
                    <a:moveTo>
                      <a:pt x="837" y="1207"/>
                    </a:moveTo>
                    <a:lnTo>
                      <a:pt x="914" y="1144"/>
                    </a:lnTo>
                    <a:lnTo>
                      <a:pt x="938" y="984"/>
                    </a:lnTo>
                    <a:lnTo>
                      <a:pt x="882" y="936"/>
                    </a:lnTo>
                    <a:lnTo>
                      <a:pt x="914" y="808"/>
                    </a:lnTo>
                    <a:lnTo>
                      <a:pt x="874" y="696"/>
                    </a:lnTo>
                    <a:lnTo>
                      <a:pt x="794" y="696"/>
                    </a:lnTo>
                    <a:lnTo>
                      <a:pt x="698" y="688"/>
                    </a:lnTo>
                    <a:lnTo>
                      <a:pt x="650" y="632"/>
                    </a:lnTo>
                    <a:lnTo>
                      <a:pt x="656" y="540"/>
                    </a:lnTo>
                    <a:lnTo>
                      <a:pt x="690" y="464"/>
                    </a:lnTo>
                    <a:lnTo>
                      <a:pt x="682" y="400"/>
                    </a:lnTo>
                    <a:lnTo>
                      <a:pt x="674" y="344"/>
                    </a:lnTo>
                    <a:lnTo>
                      <a:pt x="642" y="312"/>
                    </a:lnTo>
                    <a:lnTo>
                      <a:pt x="658" y="272"/>
                    </a:lnTo>
                    <a:lnTo>
                      <a:pt x="698" y="272"/>
                    </a:lnTo>
                    <a:lnTo>
                      <a:pt x="770" y="320"/>
                    </a:lnTo>
                    <a:lnTo>
                      <a:pt x="858" y="376"/>
                    </a:lnTo>
                    <a:lnTo>
                      <a:pt x="946" y="352"/>
                    </a:lnTo>
                    <a:lnTo>
                      <a:pt x="1042" y="352"/>
                    </a:lnTo>
                    <a:lnTo>
                      <a:pt x="1133" y="311"/>
                    </a:lnTo>
                    <a:lnTo>
                      <a:pt x="1098" y="240"/>
                    </a:lnTo>
                    <a:lnTo>
                      <a:pt x="1010" y="240"/>
                    </a:lnTo>
                    <a:lnTo>
                      <a:pt x="938" y="168"/>
                    </a:lnTo>
                    <a:lnTo>
                      <a:pt x="834" y="80"/>
                    </a:lnTo>
                    <a:lnTo>
                      <a:pt x="779" y="52"/>
                    </a:lnTo>
                    <a:lnTo>
                      <a:pt x="754" y="0"/>
                    </a:lnTo>
                    <a:lnTo>
                      <a:pt x="666" y="64"/>
                    </a:lnTo>
                    <a:lnTo>
                      <a:pt x="586" y="144"/>
                    </a:lnTo>
                    <a:lnTo>
                      <a:pt x="482" y="184"/>
                    </a:lnTo>
                    <a:lnTo>
                      <a:pt x="410" y="184"/>
                    </a:lnTo>
                    <a:lnTo>
                      <a:pt x="314" y="192"/>
                    </a:lnTo>
                    <a:lnTo>
                      <a:pt x="257" y="235"/>
                    </a:lnTo>
                    <a:lnTo>
                      <a:pt x="299" y="313"/>
                    </a:lnTo>
                    <a:lnTo>
                      <a:pt x="272" y="411"/>
                    </a:lnTo>
                    <a:lnTo>
                      <a:pt x="228" y="447"/>
                    </a:lnTo>
                    <a:lnTo>
                      <a:pt x="203" y="510"/>
                    </a:lnTo>
                    <a:lnTo>
                      <a:pt x="138" y="610"/>
                    </a:lnTo>
                    <a:lnTo>
                      <a:pt x="0" y="658"/>
                    </a:lnTo>
                    <a:lnTo>
                      <a:pt x="96" y="696"/>
                    </a:lnTo>
                    <a:lnTo>
                      <a:pt x="158" y="741"/>
                    </a:lnTo>
                    <a:lnTo>
                      <a:pt x="219" y="795"/>
                    </a:lnTo>
                    <a:lnTo>
                      <a:pt x="251" y="852"/>
                    </a:lnTo>
                    <a:lnTo>
                      <a:pt x="249" y="984"/>
                    </a:lnTo>
                    <a:lnTo>
                      <a:pt x="306" y="1050"/>
                    </a:lnTo>
                    <a:lnTo>
                      <a:pt x="381" y="1056"/>
                    </a:lnTo>
                    <a:lnTo>
                      <a:pt x="432" y="1039"/>
                    </a:lnTo>
                    <a:lnTo>
                      <a:pt x="497" y="1047"/>
                    </a:lnTo>
                    <a:lnTo>
                      <a:pt x="653" y="1200"/>
                    </a:lnTo>
                    <a:lnTo>
                      <a:pt x="759" y="1201"/>
                    </a:lnTo>
                    <a:lnTo>
                      <a:pt x="837" y="1207"/>
                    </a:lnTo>
                    <a:close/>
                  </a:path>
                </a:pathLst>
              </a:custGeom>
              <a:solidFill>
                <a:srgbClr val="109C8B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73" name="TextBox 72">
                <a:hlinkClick r:id="rId19" action="ppaction://hlinksldjump"/>
                <a:extLst>
                  <a:ext uri="{FF2B5EF4-FFF2-40B4-BE49-F238E27FC236}">
                    <a16:creationId xmlns:a16="http://schemas.microsoft.com/office/drawing/2014/main" id="{846C1BFC-8538-674F-B79D-FB668C6139ED}"/>
                  </a:ext>
                </a:extLst>
              </p:cNvPr>
              <p:cNvSpPr txBox="1"/>
              <p:nvPr/>
            </p:nvSpPr>
            <p:spPr>
              <a:xfrm>
                <a:off x="7058195" y="2710705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Louth</a:t>
                </a:r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CC9B520A-3E2D-B91C-03E9-FA6AF3456061}"/>
                </a:ext>
              </a:extLst>
            </p:cNvPr>
            <p:cNvGrpSpPr/>
            <p:nvPr/>
          </p:nvGrpSpPr>
          <p:grpSpPr>
            <a:xfrm>
              <a:off x="13503771" y="4684030"/>
              <a:ext cx="2485954" cy="1391927"/>
              <a:chOff x="6477928" y="2698732"/>
              <a:chExt cx="1337372" cy="764244"/>
            </a:xfrm>
            <a:solidFill>
              <a:srgbClr val="095F55"/>
            </a:solidFill>
          </p:grpSpPr>
          <p:sp>
            <p:nvSpPr>
              <p:cNvPr id="75" name="Freeform 10">
                <a:hlinkClick r:id="rId20" action="ppaction://hlinksldjump"/>
                <a:extLst>
                  <a:ext uri="{FF2B5EF4-FFF2-40B4-BE49-F238E27FC236}">
                    <a16:creationId xmlns:a16="http://schemas.microsoft.com/office/drawing/2014/main" id="{25C296D2-9BCC-355E-7EAA-0C0E6487A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928" y="2698732"/>
                <a:ext cx="1337372" cy="764244"/>
              </a:xfrm>
              <a:custGeom>
                <a:avLst/>
                <a:gdLst>
                  <a:gd name="T0" fmla="*/ 2147483647 w 2216"/>
                  <a:gd name="T1" fmla="*/ 2147483647 h 1642"/>
                  <a:gd name="T2" fmla="*/ 2147483647 w 2216"/>
                  <a:gd name="T3" fmla="*/ 2147483647 h 1642"/>
                  <a:gd name="T4" fmla="*/ 2147483647 w 2216"/>
                  <a:gd name="T5" fmla="*/ 2147483647 h 1642"/>
                  <a:gd name="T6" fmla="*/ 2147483647 w 2216"/>
                  <a:gd name="T7" fmla="*/ 2147483647 h 1642"/>
                  <a:gd name="T8" fmla="*/ 2147483647 w 2216"/>
                  <a:gd name="T9" fmla="*/ 2147483647 h 1642"/>
                  <a:gd name="T10" fmla="*/ 2147483647 w 2216"/>
                  <a:gd name="T11" fmla="*/ 2147483647 h 1642"/>
                  <a:gd name="T12" fmla="*/ 2147483647 w 2216"/>
                  <a:gd name="T13" fmla="*/ 2147483647 h 1642"/>
                  <a:gd name="T14" fmla="*/ 2147483647 w 2216"/>
                  <a:gd name="T15" fmla="*/ 2147483647 h 1642"/>
                  <a:gd name="T16" fmla="*/ 2147483647 w 2216"/>
                  <a:gd name="T17" fmla="*/ 2147483647 h 1642"/>
                  <a:gd name="T18" fmla="*/ 2147483647 w 2216"/>
                  <a:gd name="T19" fmla="*/ 2147483647 h 1642"/>
                  <a:gd name="T20" fmla="*/ 2147483647 w 2216"/>
                  <a:gd name="T21" fmla="*/ 2147483647 h 1642"/>
                  <a:gd name="T22" fmla="*/ 2147483647 w 2216"/>
                  <a:gd name="T23" fmla="*/ 2147483647 h 1642"/>
                  <a:gd name="T24" fmla="*/ 2147483647 w 2216"/>
                  <a:gd name="T25" fmla="*/ 2147483647 h 1642"/>
                  <a:gd name="T26" fmla="*/ 2147483647 w 2216"/>
                  <a:gd name="T27" fmla="*/ 2147483647 h 1642"/>
                  <a:gd name="T28" fmla="*/ 2147483647 w 2216"/>
                  <a:gd name="T29" fmla="*/ 2147483647 h 1642"/>
                  <a:gd name="T30" fmla="*/ 2147483647 w 2216"/>
                  <a:gd name="T31" fmla="*/ 2147483647 h 1642"/>
                  <a:gd name="T32" fmla="*/ 2147483647 w 2216"/>
                  <a:gd name="T33" fmla="*/ 2147483647 h 1642"/>
                  <a:gd name="T34" fmla="*/ 2147483647 w 2216"/>
                  <a:gd name="T35" fmla="*/ 2147483647 h 1642"/>
                  <a:gd name="T36" fmla="*/ 2147483647 w 2216"/>
                  <a:gd name="T37" fmla="*/ 2147483647 h 1642"/>
                  <a:gd name="T38" fmla="*/ 2147483647 w 2216"/>
                  <a:gd name="T39" fmla="*/ 2147483647 h 1642"/>
                  <a:gd name="T40" fmla="*/ 2147483647 w 2216"/>
                  <a:gd name="T41" fmla="*/ 2147483647 h 1642"/>
                  <a:gd name="T42" fmla="*/ 2147483647 w 2216"/>
                  <a:gd name="T43" fmla="*/ 2147483647 h 1642"/>
                  <a:gd name="T44" fmla="*/ 2147483647 w 2216"/>
                  <a:gd name="T45" fmla="*/ 2147483647 h 1642"/>
                  <a:gd name="T46" fmla="*/ 2147483647 w 2216"/>
                  <a:gd name="T47" fmla="*/ 2147483647 h 1642"/>
                  <a:gd name="T48" fmla="*/ 2147483647 w 2216"/>
                  <a:gd name="T49" fmla="*/ 2147483647 h 1642"/>
                  <a:gd name="T50" fmla="*/ 2147483647 w 2216"/>
                  <a:gd name="T51" fmla="*/ 2147483647 h 1642"/>
                  <a:gd name="T52" fmla="*/ 2147483647 w 2216"/>
                  <a:gd name="T53" fmla="*/ 2147483647 h 1642"/>
                  <a:gd name="T54" fmla="*/ 2147483647 w 2216"/>
                  <a:gd name="T55" fmla="*/ 2147483647 h 1642"/>
                  <a:gd name="T56" fmla="*/ 2147483647 w 2216"/>
                  <a:gd name="T57" fmla="*/ 2147483647 h 1642"/>
                  <a:gd name="T58" fmla="*/ 2147483647 w 2216"/>
                  <a:gd name="T59" fmla="*/ 2147483647 h 1642"/>
                  <a:gd name="T60" fmla="*/ 2147483647 w 2216"/>
                  <a:gd name="T61" fmla="*/ 2147483647 h 1642"/>
                  <a:gd name="T62" fmla="*/ 2147483647 w 2216"/>
                  <a:gd name="T63" fmla="*/ 2147483647 h 1642"/>
                  <a:gd name="T64" fmla="*/ 2147483647 w 2216"/>
                  <a:gd name="T65" fmla="*/ 2147483647 h 1642"/>
                  <a:gd name="T66" fmla="*/ 2147483647 w 2216"/>
                  <a:gd name="T67" fmla="*/ 2147483647 h 1642"/>
                  <a:gd name="T68" fmla="*/ 2147483647 w 2216"/>
                  <a:gd name="T69" fmla="*/ 2147483647 h 1642"/>
                  <a:gd name="T70" fmla="*/ 2147483647 w 2216"/>
                  <a:gd name="T71" fmla="*/ 2147483647 h 1642"/>
                  <a:gd name="T72" fmla="*/ 2147483647 w 2216"/>
                  <a:gd name="T73" fmla="*/ 2147483647 h 1642"/>
                  <a:gd name="T74" fmla="*/ 2147483647 w 2216"/>
                  <a:gd name="T75" fmla="*/ 2147483647 h 1642"/>
                  <a:gd name="T76" fmla="*/ 2147483647 w 2216"/>
                  <a:gd name="T77" fmla="*/ 2147483647 h 1642"/>
                  <a:gd name="T78" fmla="*/ 2147483647 w 2216"/>
                  <a:gd name="T79" fmla="*/ 2147483647 h 1642"/>
                  <a:gd name="T80" fmla="*/ 2147483647 w 2216"/>
                  <a:gd name="T81" fmla="*/ 2147483647 h 1642"/>
                  <a:gd name="T82" fmla="*/ 2147483647 w 2216"/>
                  <a:gd name="T83" fmla="*/ 2147483647 h 1642"/>
                  <a:gd name="T84" fmla="*/ 2147483647 w 2216"/>
                  <a:gd name="T85" fmla="*/ 2147483647 h 1642"/>
                  <a:gd name="T86" fmla="*/ 2147483647 w 2216"/>
                  <a:gd name="T87" fmla="*/ 2147483647 h 1642"/>
                  <a:gd name="T88" fmla="*/ 2147483647 w 2216"/>
                  <a:gd name="T89" fmla="*/ 0 h 16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216"/>
                  <a:gd name="T136" fmla="*/ 0 h 1642"/>
                  <a:gd name="T137" fmla="*/ 2216 w 2216"/>
                  <a:gd name="T138" fmla="*/ 1642 h 16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216" h="1642">
                    <a:moveTo>
                      <a:pt x="1245" y="0"/>
                    </a:moveTo>
                    <a:lnTo>
                      <a:pt x="1168" y="44"/>
                    </a:lnTo>
                    <a:lnTo>
                      <a:pt x="1120" y="84"/>
                    </a:lnTo>
                    <a:lnTo>
                      <a:pt x="1032" y="108"/>
                    </a:lnTo>
                    <a:lnTo>
                      <a:pt x="919" y="86"/>
                    </a:lnTo>
                    <a:lnTo>
                      <a:pt x="864" y="4"/>
                    </a:lnTo>
                    <a:lnTo>
                      <a:pt x="824" y="52"/>
                    </a:lnTo>
                    <a:lnTo>
                      <a:pt x="824" y="140"/>
                    </a:lnTo>
                    <a:lnTo>
                      <a:pt x="792" y="204"/>
                    </a:lnTo>
                    <a:lnTo>
                      <a:pt x="808" y="284"/>
                    </a:lnTo>
                    <a:lnTo>
                      <a:pt x="776" y="356"/>
                    </a:lnTo>
                    <a:lnTo>
                      <a:pt x="696" y="356"/>
                    </a:lnTo>
                    <a:lnTo>
                      <a:pt x="608" y="348"/>
                    </a:lnTo>
                    <a:lnTo>
                      <a:pt x="520" y="372"/>
                    </a:lnTo>
                    <a:lnTo>
                      <a:pt x="464" y="332"/>
                    </a:lnTo>
                    <a:lnTo>
                      <a:pt x="416" y="284"/>
                    </a:lnTo>
                    <a:lnTo>
                      <a:pt x="352" y="340"/>
                    </a:lnTo>
                    <a:lnTo>
                      <a:pt x="256" y="388"/>
                    </a:lnTo>
                    <a:lnTo>
                      <a:pt x="184" y="364"/>
                    </a:lnTo>
                    <a:lnTo>
                      <a:pt x="72" y="364"/>
                    </a:lnTo>
                    <a:lnTo>
                      <a:pt x="0" y="404"/>
                    </a:lnTo>
                    <a:lnTo>
                      <a:pt x="104" y="444"/>
                    </a:lnTo>
                    <a:lnTo>
                      <a:pt x="160" y="492"/>
                    </a:lnTo>
                    <a:lnTo>
                      <a:pt x="232" y="548"/>
                    </a:lnTo>
                    <a:lnTo>
                      <a:pt x="208" y="588"/>
                    </a:lnTo>
                    <a:lnTo>
                      <a:pt x="248" y="628"/>
                    </a:lnTo>
                    <a:lnTo>
                      <a:pt x="344" y="676"/>
                    </a:lnTo>
                    <a:lnTo>
                      <a:pt x="439" y="706"/>
                    </a:lnTo>
                    <a:lnTo>
                      <a:pt x="488" y="756"/>
                    </a:lnTo>
                    <a:lnTo>
                      <a:pt x="624" y="868"/>
                    </a:lnTo>
                    <a:lnTo>
                      <a:pt x="656" y="796"/>
                    </a:lnTo>
                    <a:lnTo>
                      <a:pt x="664" y="724"/>
                    </a:lnTo>
                    <a:lnTo>
                      <a:pt x="736" y="764"/>
                    </a:lnTo>
                    <a:lnTo>
                      <a:pt x="760" y="860"/>
                    </a:lnTo>
                    <a:lnTo>
                      <a:pt x="776" y="996"/>
                    </a:lnTo>
                    <a:lnTo>
                      <a:pt x="696" y="1012"/>
                    </a:lnTo>
                    <a:lnTo>
                      <a:pt x="680" y="1100"/>
                    </a:lnTo>
                    <a:lnTo>
                      <a:pt x="675" y="1216"/>
                    </a:lnTo>
                    <a:lnTo>
                      <a:pt x="648" y="1324"/>
                    </a:lnTo>
                    <a:lnTo>
                      <a:pt x="552" y="1348"/>
                    </a:lnTo>
                    <a:lnTo>
                      <a:pt x="504" y="1380"/>
                    </a:lnTo>
                    <a:lnTo>
                      <a:pt x="424" y="1468"/>
                    </a:lnTo>
                    <a:lnTo>
                      <a:pt x="352" y="1516"/>
                    </a:lnTo>
                    <a:lnTo>
                      <a:pt x="392" y="1580"/>
                    </a:lnTo>
                    <a:lnTo>
                      <a:pt x="464" y="1596"/>
                    </a:lnTo>
                    <a:lnTo>
                      <a:pt x="544" y="1642"/>
                    </a:lnTo>
                    <a:lnTo>
                      <a:pt x="603" y="1608"/>
                    </a:lnTo>
                    <a:lnTo>
                      <a:pt x="675" y="1549"/>
                    </a:lnTo>
                    <a:lnTo>
                      <a:pt x="768" y="1518"/>
                    </a:lnTo>
                    <a:lnTo>
                      <a:pt x="846" y="1513"/>
                    </a:lnTo>
                    <a:lnTo>
                      <a:pt x="954" y="1506"/>
                    </a:lnTo>
                    <a:lnTo>
                      <a:pt x="1054" y="1516"/>
                    </a:lnTo>
                    <a:lnTo>
                      <a:pt x="1161" y="1500"/>
                    </a:lnTo>
                    <a:lnTo>
                      <a:pt x="1261" y="1525"/>
                    </a:lnTo>
                    <a:lnTo>
                      <a:pt x="1350" y="1579"/>
                    </a:lnTo>
                    <a:lnTo>
                      <a:pt x="1444" y="1554"/>
                    </a:lnTo>
                    <a:lnTo>
                      <a:pt x="1561" y="1539"/>
                    </a:lnTo>
                    <a:lnTo>
                      <a:pt x="1680" y="1597"/>
                    </a:lnTo>
                    <a:lnTo>
                      <a:pt x="1779" y="1627"/>
                    </a:lnTo>
                    <a:lnTo>
                      <a:pt x="1872" y="1564"/>
                    </a:lnTo>
                    <a:lnTo>
                      <a:pt x="1928" y="1492"/>
                    </a:lnTo>
                    <a:lnTo>
                      <a:pt x="1984" y="1396"/>
                    </a:lnTo>
                    <a:lnTo>
                      <a:pt x="1984" y="1308"/>
                    </a:lnTo>
                    <a:lnTo>
                      <a:pt x="1952" y="1220"/>
                    </a:lnTo>
                    <a:lnTo>
                      <a:pt x="1880" y="1164"/>
                    </a:lnTo>
                    <a:lnTo>
                      <a:pt x="1848" y="1100"/>
                    </a:lnTo>
                    <a:lnTo>
                      <a:pt x="1872" y="1028"/>
                    </a:lnTo>
                    <a:lnTo>
                      <a:pt x="1952" y="996"/>
                    </a:lnTo>
                    <a:lnTo>
                      <a:pt x="2048" y="988"/>
                    </a:lnTo>
                    <a:lnTo>
                      <a:pt x="2112" y="996"/>
                    </a:lnTo>
                    <a:lnTo>
                      <a:pt x="2160" y="924"/>
                    </a:lnTo>
                    <a:lnTo>
                      <a:pt x="2192" y="852"/>
                    </a:lnTo>
                    <a:lnTo>
                      <a:pt x="2216" y="788"/>
                    </a:lnTo>
                    <a:lnTo>
                      <a:pt x="2184" y="676"/>
                    </a:lnTo>
                    <a:lnTo>
                      <a:pt x="2144" y="620"/>
                    </a:lnTo>
                    <a:lnTo>
                      <a:pt x="2080" y="548"/>
                    </a:lnTo>
                    <a:lnTo>
                      <a:pt x="2000" y="540"/>
                    </a:lnTo>
                    <a:lnTo>
                      <a:pt x="1896" y="540"/>
                    </a:lnTo>
                    <a:lnTo>
                      <a:pt x="1832" y="476"/>
                    </a:lnTo>
                    <a:lnTo>
                      <a:pt x="1744" y="388"/>
                    </a:lnTo>
                    <a:lnTo>
                      <a:pt x="1680" y="380"/>
                    </a:lnTo>
                    <a:lnTo>
                      <a:pt x="1624" y="396"/>
                    </a:lnTo>
                    <a:lnTo>
                      <a:pt x="1552" y="388"/>
                    </a:lnTo>
                    <a:lnTo>
                      <a:pt x="1496" y="324"/>
                    </a:lnTo>
                    <a:lnTo>
                      <a:pt x="1496" y="252"/>
                    </a:lnTo>
                    <a:lnTo>
                      <a:pt x="1496" y="188"/>
                    </a:lnTo>
                    <a:lnTo>
                      <a:pt x="1464" y="132"/>
                    </a:lnTo>
                    <a:lnTo>
                      <a:pt x="1408" y="84"/>
                    </a:lnTo>
                    <a:lnTo>
                      <a:pt x="1344" y="36"/>
                    </a:lnTo>
                    <a:lnTo>
                      <a:pt x="1245" y="0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76" name="TextBox 75">
                <a:hlinkClick r:id="rId20" action="ppaction://hlinksldjump"/>
                <a:extLst>
                  <a:ext uri="{FF2B5EF4-FFF2-40B4-BE49-F238E27FC236}">
                    <a16:creationId xmlns:a16="http://schemas.microsoft.com/office/drawing/2014/main" id="{3684CE79-B61F-DA92-A3C5-E288B7B7116B}"/>
                  </a:ext>
                </a:extLst>
              </p:cNvPr>
              <p:cNvSpPr txBox="1"/>
              <p:nvPr/>
            </p:nvSpPr>
            <p:spPr>
              <a:xfrm>
                <a:off x="6790319" y="3010066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Meath</a:t>
                </a:r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3BD8F36A-304F-05D2-EC9D-1ABBD6893BCB}"/>
                </a:ext>
              </a:extLst>
            </p:cNvPr>
            <p:cNvGrpSpPr/>
            <p:nvPr/>
          </p:nvGrpSpPr>
          <p:grpSpPr>
            <a:xfrm>
              <a:off x="14880921" y="5336507"/>
              <a:ext cx="1839776" cy="1275457"/>
              <a:chOff x="15592072" y="5309113"/>
              <a:chExt cx="1839776" cy="1275457"/>
            </a:xfrm>
            <a:solidFill>
              <a:srgbClr val="095F55"/>
            </a:solidFill>
          </p:grpSpPr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8DD01F59-05C6-CE89-F625-4B336FC71CA2}"/>
                  </a:ext>
                </a:extLst>
              </p:cNvPr>
              <p:cNvGrpSpPr/>
              <p:nvPr/>
            </p:nvGrpSpPr>
            <p:grpSpPr>
              <a:xfrm>
                <a:off x="16045541" y="5309113"/>
                <a:ext cx="1026492" cy="1275457"/>
                <a:chOff x="6477591" y="2886324"/>
                <a:chExt cx="552223" cy="700295"/>
              </a:xfrm>
              <a:grpFill/>
            </p:grpSpPr>
            <p:sp>
              <p:nvSpPr>
                <p:cNvPr id="80" name="Freeform 40">
                  <a:extLst>
                    <a:ext uri="{FF2B5EF4-FFF2-40B4-BE49-F238E27FC236}">
                      <a16:creationId xmlns:a16="http://schemas.microsoft.com/office/drawing/2014/main" id="{A7EFB0FC-A7B5-53FD-CB0C-7C4225B5B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27580" y="3375154"/>
                  <a:ext cx="263317" cy="211465"/>
                </a:xfrm>
                <a:custGeom>
                  <a:avLst/>
                  <a:gdLst>
                    <a:gd name="T0" fmla="*/ 2147483647 w 435"/>
                    <a:gd name="T1" fmla="*/ 2147483647 h 452"/>
                    <a:gd name="T2" fmla="*/ 2147483647 w 435"/>
                    <a:gd name="T3" fmla="*/ 2147483647 h 452"/>
                    <a:gd name="T4" fmla="*/ 2147483647 w 435"/>
                    <a:gd name="T5" fmla="*/ 2147483647 h 452"/>
                    <a:gd name="T6" fmla="*/ 2147483647 w 435"/>
                    <a:gd name="T7" fmla="*/ 2147483647 h 452"/>
                    <a:gd name="T8" fmla="*/ 2147483647 w 435"/>
                    <a:gd name="T9" fmla="*/ 2147483647 h 452"/>
                    <a:gd name="T10" fmla="*/ 2147483647 w 435"/>
                    <a:gd name="T11" fmla="*/ 2147483647 h 452"/>
                    <a:gd name="T12" fmla="*/ 2147483647 w 435"/>
                    <a:gd name="T13" fmla="*/ 2147483647 h 452"/>
                    <a:gd name="T14" fmla="*/ 2147483647 w 435"/>
                    <a:gd name="T15" fmla="*/ 2147483647 h 452"/>
                    <a:gd name="T16" fmla="*/ 2147483647 w 435"/>
                    <a:gd name="T17" fmla="*/ 2147483647 h 452"/>
                    <a:gd name="T18" fmla="*/ 2147483647 w 435"/>
                    <a:gd name="T19" fmla="*/ 2147483647 h 452"/>
                    <a:gd name="T20" fmla="*/ 2147483647 w 435"/>
                    <a:gd name="T21" fmla="*/ 2147483647 h 452"/>
                    <a:gd name="T22" fmla="*/ 2147483647 w 435"/>
                    <a:gd name="T23" fmla="*/ 2147483647 h 452"/>
                    <a:gd name="T24" fmla="*/ 2147483647 w 435"/>
                    <a:gd name="T25" fmla="*/ 2147483647 h 452"/>
                    <a:gd name="T26" fmla="*/ 2147483647 w 435"/>
                    <a:gd name="T27" fmla="*/ 2147483647 h 452"/>
                    <a:gd name="T28" fmla="*/ 2147483647 w 435"/>
                    <a:gd name="T29" fmla="*/ 2147483647 h 452"/>
                    <a:gd name="T30" fmla="*/ 2147483647 w 435"/>
                    <a:gd name="T31" fmla="*/ 0 h 452"/>
                    <a:gd name="T32" fmla="*/ 2147483647 w 435"/>
                    <a:gd name="T33" fmla="*/ 2147483647 h 452"/>
                    <a:gd name="T34" fmla="*/ 2147483647 w 435"/>
                    <a:gd name="T35" fmla="*/ 2147483647 h 452"/>
                    <a:gd name="T36" fmla="*/ 2147483647 w 435"/>
                    <a:gd name="T37" fmla="*/ 2147483647 h 452"/>
                    <a:gd name="T38" fmla="*/ 2147483647 w 435"/>
                    <a:gd name="T39" fmla="*/ 2147483647 h 452"/>
                    <a:gd name="T40" fmla="*/ 2147483647 w 435"/>
                    <a:gd name="T41" fmla="*/ 2147483647 h 452"/>
                    <a:gd name="T42" fmla="*/ 2147483647 w 435"/>
                    <a:gd name="T43" fmla="*/ 2147483647 h 452"/>
                    <a:gd name="T44" fmla="*/ 2147483647 w 435"/>
                    <a:gd name="T45" fmla="*/ 2147483647 h 452"/>
                    <a:gd name="T46" fmla="*/ 0 w 435"/>
                    <a:gd name="T47" fmla="*/ 2147483647 h 452"/>
                    <a:gd name="T48" fmla="*/ 2147483647 w 435"/>
                    <a:gd name="T49" fmla="*/ 2147483647 h 452"/>
                    <a:gd name="T50" fmla="*/ 2147483647 w 435"/>
                    <a:gd name="T51" fmla="*/ 2147483647 h 452"/>
                    <a:gd name="T52" fmla="*/ 2147483647 w 435"/>
                    <a:gd name="T53" fmla="*/ 2147483647 h 452"/>
                    <a:gd name="T54" fmla="*/ 2147483647 w 435"/>
                    <a:gd name="T55" fmla="*/ 2147483647 h 452"/>
                    <a:gd name="T56" fmla="*/ 2147483647 w 435"/>
                    <a:gd name="T57" fmla="*/ 2147483647 h 452"/>
                    <a:gd name="T58" fmla="*/ 2147483647 w 435"/>
                    <a:gd name="T59" fmla="*/ 2147483647 h 452"/>
                    <a:gd name="T60" fmla="*/ 2147483647 w 435"/>
                    <a:gd name="T61" fmla="*/ 2147483647 h 452"/>
                    <a:gd name="T62" fmla="*/ 2147483647 w 435"/>
                    <a:gd name="T63" fmla="*/ 2147483647 h 452"/>
                    <a:gd name="T64" fmla="*/ 2147483647 w 435"/>
                    <a:gd name="T65" fmla="*/ 2147483647 h 452"/>
                    <a:gd name="T66" fmla="*/ 2147483647 w 435"/>
                    <a:gd name="T67" fmla="*/ 2147483647 h 452"/>
                    <a:gd name="T68" fmla="*/ 2147483647 w 435"/>
                    <a:gd name="T69" fmla="*/ 2147483647 h 452"/>
                    <a:gd name="T70" fmla="*/ 2147483647 w 435"/>
                    <a:gd name="T71" fmla="*/ 2147483647 h 452"/>
                    <a:gd name="T72" fmla="*/ 2147483647 w 435"/>
                    <a:gd name="T73" fmla="*/ 2147483647 h 452"/>
                    <a:gd name="T74" fmla="*/ 2147483647 w 435"/>
                    <a:gd name="T75" fmla="*/ 2147483647 h 452"/>
                    <a:gd name="T76" fmla="*/ 2147483647 w 435"/>
                    <a:gd name="T77" fmla="*/ 2147483647 h 452"/>
                    <a:gd name="T78" fmla="*/ 2147483647 w 435"/>
                    <a:gd name="T79" fmla="*/ 2147483647 h 45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35"/>
                    <a:gd name="T121" fmla="*/ 0 h 452"/>
                    <a:gd name="T122" fmla="*/ 435 w 435"/>
                    <a:gd name="T123" fmla="*/ 452 h 45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35" h="452">
                      <a:moveTo>
                        <a:pt x="435" y="366"/>
                      </a:moveTo>
                      <a:lnTo>
                        <a:pt x="399" y="290"/>
                      </a:lnTo>
                      <a:lnTo>
                        <a:pt x="373" y="221"/>
                      </a:lnTo>
                      <a:lnTo>
                        <a:pt x="379" y="181"/>
                      </a:lnTo>
                      <a:lnTo>
                        <a:pt x="389" y="151"/>
                      </a:lnTo>
                      <a:lnTo>
                        <a:pt x="419" y="137"/>
                      </a:lnTo>
                      <a:lnTo>
                        <a:pt x="387" y="91"/>
                      </a:lnTo>
                      <a:lnTo>
                        <a:pt x="365" y="73"/>
                      </a:lnTo>
                      <a:lnTo>
                        <a:pt x="346" y="81"/>
                      </a:lnTo>
                      <a:lnTo>
                        <a:pt x="319" y="51"/>
                      </a:lnTo>
                      <a:lnTo>
                        <a:pt x="288" y="54"/>
                      </a:lnTo>
                      <a:lnTo>
                        <a:pt x="261" y="43"/>
                      </a:lnTo>
                      <a:lnTo>
                        <a:pt x="234" y="33"/>
                      </a:lnTo>
                      <a:lnTo>
                        <a:pt x="201" y="6"/>
                      </a:lnTo>
                      <a:lnTo>
                        <a:pt x="158" y="6"/>
                      </a:lnTo>
                      <a:lnTo>
                        <a:pt x="118" y="0"/>
                      </a:lnTo>
                      <a:lnTo>
                        <a:pt x="102" y="22"/>
                      </a:lnTo>
                      <a:lnTo>
                        <a:pt x="64" y="27"/>
                      </a:lnTo>
                      <a:lnTo>
                        <a:pt x="38" y="36"/>
                      </a:lnTo>
                      <a:lnTo>
                        <a:pt x="55" y="87"/>
                      </a:lnTo>
                      <a:lnTo>
                        <a:pt x="57" y="123"/>
                      </a:lnTo>
                      <a:lnTo>
                        <a:pt x="52" y="152"/>
                      </a:lnTo>
                      <a:lnTo>
                        <a:pt x="25" y="167"/>
                      </a:lnTo>
                      <a:lnTo>
                        <a:pt x="0" y="180"/>
                      </a:lnTo>
                      <a:lnTo>
                        <a:pt x="7" y="239"/>
                      </a:lnTo>
                      <a:lnTo>
                        <a:pt x="28" y="263"/>
                      </a:lnTo>
                      <a:lnTo>
                        <a:pt x="13" y="290"/>
                      </a:lnTo>
                      <a:lnTo>
                        <a:pt x="40" y="320"/>
                      </a:lnTo>
                      <a:lnTo>
                        <a:pt x="57" y="339"/>
                      </a:lnTo>
                      <a:lnTo>
                        <a:pt x="73" y="347"/>
                      </a:lnTo>
                      <a:lnTo>
                        <a:pt x="121" y="383"/>
                      </a:lnTo>
                      <a:lnTo>
                        <a:pt x="153" y="423"/>
                      </a:lnTo>
                      <a:lnTo>
                        <a:pt x="196" y="452"/>
                      </a:lnTo>
                      <a:lnTo>
                        <a:pt x="220" y="402"/>
                      </a:lnTo>
                      <a:lnTo>
                        <a:pt x="256" y="359"/>
                      </a:lnTo>
                      <a:lnTo>
                        <a:pt x="303" y="363"/>
                      </a:lnTo>
                      <a:lnTo>
                        <a:pt x="366" y="393"/>
                      </a:lnTo>
                      <a:lnTo>
                        <a:pt x="421" y="431"/>
                      </a:lnTo>
                      <a:lnTo>
                        <a:pt x="430" y="390"/>
                      </a:lnTo>
                      <a:lnTo>
                        <a:pt x="435" y="36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grpSp>
              <p:nvGrpSpPr>
                <p:cNvPr id="81" name="Group 80">
                  <a:extLst>
                    <a:ext uri="{FF2B5EF4-FFF2-40B4-BE49-F238E27FC236}">
                      <a16:creationId xmlns:a16="http://schemas.microsoft.com/office/drawing/2014/main" id="{C9FB7B53-DF0D-CC00-7E36-CF604E275FEB}"/>
                    </a:ext>
                  </a:extLst>
                </p:cNvPr>
                <p:cNvGrpSpPr/>
                <p:nvPr/>
              </p:nvGrpSpPr>
              <p:grpSpPr>
                <a:xfrm>
                  <a:off x="6477591" y="2886324"/>
                  <a:ext cx="552223" cy="700295"/>
                  <a:chOff x="6477591" y="2886324"/>
                  <a:chExt cx="552223" cy="700295"/>
                </a:xfrm>
                <a:grpFill/>
              </p:grpSpPr>
              <p:sp>
                <p:nvSpPr>
                  <p:cNvPr id="82" name="Freeform 38">
                    <a:hlinkClick r:id="rId21" action="ppaction://hlinksldjump"/>
                    <a:extLst>
                      <a:ext uri="{FF2B5EF4-FFF2-40B4-BE49-F238E27FC236}">
                        <a16:creationId xmlns:a16="http://schemas.microsoft.com/office/drawing/2014/main" id="{F0F02220-E989-13C5-7285-3FF23090A6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5545" y="2886324"/>
                    <a:ext cx="464269" cy="430351"/>
                  </a:xfrm>
                  <a:custGeom>
                    <a:avLst/>
                    <a:gdLst>
                      <a:gd name="T0" fmla="*/ 2147483647 w 769"/>
                      <a:gd name="T1" fmla="*/ 2147483647 h 925"/>
                      <a:gd name="T2" fmla="*/ 2147483647 w 769"/>
                      <a:gd name="T3" fmla="*/ 2147483647 h 925"/>
                      <a:gd name="T4" fmla="*/ 2147483647 w 769"/>
                      <a:gd name="T5" fmla="*/ 2147483647 h 925"/>
                      <a:gd name="T6" fmla="*/ 2147483647 w 769"/>
                      <a:gd name="T7" fmla="*/ 2147483647 h 925"/>
                      <a:gd name="T8" fmla="*/ 2147483647 w 769"/>
                      <a:gd name="T9" fmla="*/ 2147483647 h 925"/>
                      <a:gd name="T10" fmla="*/ 2147483647 w 769"/>
                      <a:gd name="T11" fmla="*/ 2147483647 h 925"/>
                      <a:gd name="T12" fmla="*/ 2147483647 w 769"/>
                      <a:gd name="T13" fmla="*/ 2147483647 h 925"/>
                      <a:gd name="T14" fmla="*/ 2147483647 w 769"/>
                      <a:gd name="T15" fmla="*/ 2147483647 h 925"/>
                      <a:gd name="T16" fmla="*/ 2147483647 w 769"/>
                      <a:gd name="T17" fmla="*/ 2147483647 h 925"/>
                      <a:gd name="T18" fmla="*/ 2147483647 w 769"/>
                      <a:gd name="T19" fmla="*/ 2147483647 h 925"/>
                      <a:gd name="T20" fmla="*/ 2147483647 w 769"/>
                      <a:gd name="T21" fmla="*/ 2147483647 h 925"/>
                      <a:gd name="T22" fmla="*/ 2147483647 w 769"/>
                      <a:gd name="T23" fmla="*/ 2147483647 h 925"/>
                      <a:gd name="T24" fmla="*/ 2147483647 w 769"/>
                      <a:gd name="T25" fmla="*/ 2147483647 h 925"/>
                      <a:gd name="T26" fmla="*/ 2147483647 w 769"/>
                      <a:gd name="T27" fmla="*/ 2147483647 h 925"/>
                      <a:gd name="T28" fmla="*/ 2147483647 w 769"/>
                      <a:gd name="T29" fmla="*/ 2147483647 h 925"/>
                      <a:gd name="T30" fmla="*/ 2147483647 w 769"/>
                      <a:gd name="T31" fmla="*/ 2147483647 h 925"/>
                      <a:gd name="T32" fmla="*/ 2147483647 w 769"/>
                      <a:gd name="T33" fmla="*/ 2147483647 h 925"/>
                      <a:gd name="T34" fmla="*/ 2147483647 w 769"/>
                      <a:gd name="T35" fmla="*/ 2147483647 h 925"/>
                      <a:gd name="T36" fmla="*/ 2147483647 w 769"/>
                      <a:gd name="T37" fmla="*/ 2147483647 h 925"/>
                      <a:gd name="T38" fmla="*/ 2147483647 w 769"/>
                      <a:gd name="T39" fmla="*/ 2147483647 h 925"/>
                      <a:gd name="T40" fmla="*/ 2147483647 w 769"/>
                      <a:gd name="T41" fmla="*/ 2147483647 h 925"/>
                      <a:gd name="T42" fmla="*/ 2147483647 w 769"/>
                      <a:gd name="T43" fmla="*/ 2147483647 h 925"/>
                      <a:gd name="T44" fmla="*/ 2147483647 w 769"/>
                      <a:gd name="T45" fmla="*/ 2147483647 h 925"/>
                      <a:gd name="T46" fmla="*/ 2147483647 w 769"/>
                      <a:gd name="T47" fmla="*/ 2147483647 h 925"/>
                      <a:gd name="T48" fmla="*/ 2147483647 w 769"/>
                      <a:gd name="T49" fmla="*/ 2147483647 h 925"/>
                      <a:gd name="T50" fmla="*/ 2147483647 w 769"/>
                      <a:gd name="T51" fmla="*/ 2147483647 h 925"/>
                      <a:gd name="T52" fmla="*/ 2147483647 w 769"/>
                      <a:gd name="T53" fmla="*/ 2147483647 h 925"/>
                      <a:gd name="T54" fmla="*/ 2147483647 w 769"/>
                      <a:gd name="T55" fmla="*/ 2147483647 h 925"/>
                      <a:gd name="T56" fmla="*/ 2147483647 w 769"/>
                      <a:gd name="T57" fmla="*/ 2147483647 h 925"/>
                      <a:gd name="T58" fmla="*/ 2147483647 w 769"/>
                      <a:gd name="T59" fmla="*/ 2147483647 h 925"/>
                      <a:gd name="T60" fmla="*/ 2147483647 w 769"/>
                      <a:gd name="T61" fmla="*/ 2147483647 h 925"/>
                      <a:gd name="T62" fmla="*/ 2147483647 w 769"/>
                      <a:gd name="T63" fmla="*/ 2147483647 h 925"/>
                      <a:gd name="T64" fmla="*/ 2147483647 w 769"/>
                      <a:gd name="T65" fmla="*/ 2147483647 h 925"/>
                      <a:gd name="T66" fmla="*/ 2147483647 w 769"/>
                      <a:gd name="T67" fmla="*/ 2147483647 h 925"/>
                      <a:gd name="T68" fmla="*/ 2147483647 w 769"/>
                      <a:gd name="T69" fmla="*/ 2147483647 h 925"/>
                      <a:gd name="T70" fmla="*/ 2147483647 w 769"/>
                      <a:gd name="T71" fmla="*/ 2147483647 h 925"/>
                      <a:gd name="T72" fmla="*/ 2147483647 w 769"/>
                      <a:gd name="T73" fmla="*/ 2147483647 h 925"/>
                      <a:gd name="T74" fmla="*/ 2147483647 w 769"/>
                      <a:gd name="T75" fmla="*/ 2147483647 h 925"/>
                      <a:gd name="T76" fmla="*/ 2147483647 w 769"/>
                      <a:gd name="T77" fmla="*/ 2147483647 h 925"/>
                      <a:gd name="T78" fmla="*/ 2147483647 w 769"/>
                      <a:gd name="T79" fmla="*/ 2147483647 h 925"/>
                      <a:gd name="T80" fmla="*/ 2147483647 w 769"/>
                      <a:gd name="T81" fmla="*/ 2147483647 h 925"/>
                      <a:gd name="T82" fmla="*/ 2147483647 w 769"/>
                      <a:gd name="T83" fmla="*/ 2147483647 h 925"/>
                      <a:gd name="T84" fmla="*/ 2147483647 w 769"/>
                      <a:gd name="T85" fmla="*/ 2147483647 h 925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769"/>
                      <a:gd name="T130" fmla="*/ 0 h 925"/>
                      <a:gd name="T131" fmla="*/ 769 w 769"/>
                      <a:gd name="T132" fmla="*/ 925 h 925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769" h="925">
                        <a:moveTo>
                          <a:pt x="572" y="806"/>
                        </a:moveTo>
                        <a:lnTo>
                          <a:pt x="546" y="795"/>
                        </a:lnTo>
                        <a:lnTo>
                          <a:pt x="551" y="777"/>
                        </a:lnTo>
                        <a:lnTo>
                          <a:pt x="554" y="748"/>
                        </a:lnTo>
                        <a:lnTo>
                          <a:pt x="546" y="730"/>
                        </a:lnTo>
                        <a:lnTo>
                          <a:pt x="518" y="733"/>
                        </a:lnTo>
                        <a:lnTo>
                          <a:pt x="496" y="737"/>
                        </a:lnTo>
                        <a:lnTo>
                          <a:pt x="460" y="737"/>
                        </a:lnTo>
                        <a:lnTo>
                          <a:pt x="430" y="732"/>
                        </a:lnTo>
                        <a:lnTo>
                          <a:pt x="405" y="735"/>
                        </a:lnTo>
                        <a:lnTo>
                          <a:pt x="397" y="757"/>
                        </a:lnTo>
                        <a:lnTo>
                          <a:pt x="380" y="770"/>
                        </a:lnTo>
                        <a:lnTo>
                          <a:pt x="353" y="763"/>
                        </a:lnTo>
                        <a:lnTo>
                          <a:pt x="326" y="752"/>
                        </a:lnTo>
                        <a:lnTo>
                          <a:pt x="281" y="750"/>
                        </a:lnTo>
                        <a:lnTo>
                          <a:pt x="284" y="772"/>
                        </a:lnTo>
                        <a:lnTo>
                          <a:pt x="249" y="762"/>
                        </a:lnTo>
                        <a:lnTo>
                          <a:pt x="222" y="770"/>
                        </a:lnTo>
                        <a:lnTo>
                          <a:pt x="222" y="829"/>
                        </a:lnTo>
                        <a:lnTo>
                          <a:pt x="205" y="839"/>
                        </a:lnTo>
                        <a:lnTo>
                          <a:pt x="202" y="861"/>
                        </a:lnTo>
                        <a:lnTo>
                          <a:pt x="171" y="876"/>
                        </a:lnTo>
                        <a:lnTo>
                          <a:pt x="166" y="901"/>
                        </a:lnTo>
                        <a:lnTo>
                          <a:pt x="165" y="925"/>
                        </a:lnTo>
                        <a:lnTo>
                          <a:pt x="146" y="913"/>
                        </a:lnTo>
                        <a:lnTo>
                          <a:pt x="134" y="893"/>
                        </a:lnTo>
                        <a:lnTo>
                          <a:pt x="106" y="898"/>
                        </a:lnTo>
                        <a:lnTo>
                          <a:pt x="64" y="898"/>
                        </a:lnTo>
                        <a:lnTo>
                          <a:pt x="45" y="873"/>
                        </a:lnTo>
                        <a:lnTo>
                          <a:pt x="17" y="908"/>
                        </a:lnTo>
                        <a:lnTo>
                          <a:pt x="0" y="840"/>
                        </a:lnTo>
                        <a:lnTo>
                          <a:pt x="96" y="777"/>
                        </a:lnTo>
                        <a:lnTo>
                          <a:pt x="156" y="696"/>
                        </a:lnTo>
                        <a:lnTo>
                          <a:pt x="206" y="614"/>
                        </a:lnTo>
                        <a:lnTo>
                          <a:pt x="209" y="524"/>
                        </a:lnTo>
                        <a:lnTo>
                          <a:pt x="176" y="432"/>
                        </a:lnTo>
                        <a:lnTo>
                          <a:pt x="104" y="380"/>
                        </a:lnTo>
                        <a:lnTo>
                          <a:pt x="72" y="311"/>
                        </a:lnTo>
                        <a:lnTo>
                          <a:pt x="96" y="240"/>
                        </a:lnTo>
                        <a:lnTo>
                          <a:pt x="176" y="210"/>
                        </a:lnTo>
                        <a:lnTo>
                          <a:pt x="267" y="203"/>
                        </a:lnTo>
                        <a:lnTo>
                          <a:pt x="333" y="207"/>
                        </a:lnTo>
                        <a:lnTo>
                          <a:pt x="381" y="140"/>
                        </a:lnTo>
                        <a:lnTo>
                          <a:pt x="408" y="83"/>
                        </a:lnTo>
                        <a:lnTo>
                          <a:pt x="423" y="47"/>
                        </a:lnTo>
                        <a:lnTo>
                          <a:pt x="431" y="21"/>
                        </a:lnTo>
                        <a:lnTo>
                          <a:pt x="441" y="0"/>
                        </a:lnTo>
                        <a:lnTo>
                          <a:pt x="475" y="61"/>
                        </a:lnTo>
                        <a:lnTo>
                          <a:pt x="506" y="79"/>
                        </a:lnTo>
                        <a:lnTo>
                          <a:pt x="529" y="124"/>
                        </a:lnTo>
                        <a:lnTo>
                          <a:pt x="538" y="160"/>
                        </a:lnTo>
                        <a:lnTo>
                          <a:pt x="574" y="151"/>
                        </a:lnTo>
                        <a:lnTo>
                          <a:pt x="600" y="164"/>
                        </a:lnTo>
                        <a:lnTo>
                          <a:pt x="623" y="164"/>
                        </a:lnTo>
                        <a:lnTo>
                          <a:pt x="645" y="204"/>
                        </a:lnTo>
                        <a:lnTo>
                          <a:pt x="672" y="236"/>
                        </a:lnTo>
                        <a:lnTo>
                          <a:pt x="681" y="281"/>
                        </a:lnTo>
                        <a:lnTo>
                          <a:pt x="678" y="315"/>
                        </a:lnTo>
                        <a:lnTo>
                          <a:pt x="669" y="334"/>
                        </a:lnTo>
                        <a:lnTo>
                          <a:pt x="680" y="348"/>
                        </a:lnTo>
                        <a:lnTo>
                          <a:pt x="699" y="367"/>
                        </a:lnTo>
                        <a:lnTo>
                          <a:pt x="672" y="369"/>
                        </a:lnTo>
                        <a:lnTo>
                          <a:pt x="651" y="375"/>
                        </a:lnTo>
                        <a:lnTo>
                          <a:pt x="629" y="391"/>
                        </a:lnTo>
                        <a:lnTo>
                          <a:pt x="613" y="383"/>
                        </a:lnTo>
                        <a:lnTo>
                          <a:pt x="589" y="386"/>
                        </a:lnTo>
                        <a:lnTo>
                          <a:pt x="557" y="399"/>
                        </a:lnTo>
                        <a:lnTo>
                          <a:pt x="524" y="410"/>
                        </a:lnTo>
                        <a:lnTo>
                          <a:pt x="506" y="438"/>
                        </a:lnTo>
                        <a:lnTo>
                          <a:pt x="530" y="437"/>
                        </a:lnTo>
                        <a:lnTo>
                          <a:pt x="559" y="437"/>
                        </a:lnTo>
                        <a:lnTo>
                          <a:pt x="584" y="437"/>
                        </a:lnTo>
                        <a:lnTo>
                          <a:pt x="599" y="431"/>
                        </a:lnTo>
                        <a:lnTo>
                          <a:pt x="591" y="423"/>
                        </a:lnTo>
                        <a:lnTo>
                          <a:pt x="586" y="407"/>
                        </a:lnTo>
                        <a:lnTo>
                          <a:pt x="605" y="410"/>
                        </a:lnTo>
                        <a:lnTo>
                          <a:pt x="626" y="426"/>
                        </a:lnTo>
                        <a:lnTo>
                          <a:pt x="635" y="445"/>
                        </a:lnTo>
                        <a:lnTo>
                          <a:pt x="656" y="450"/>
                        </a:lnTo>
                        <a:lnTo>
                          <a:pt x="651" y="475"/>
                        </a:lnTo>
                        <a:lnTo>
                          <a:pt x="629" y="493"/>
                        </a:lnTo>
                        <a:lnTo>
                          <a:pt x="610" y="520"/>
                        </a:lnTo>
                        <a:lnTo>
                          <a:pt x="599" y="560"/>
                        </a:lnTo>
                        <a:lnTo>
                          <a:pt x="584" y="582"/>
                        </a:lnTo>
                        <a:lnTo>
                          <a:pt x="559" y="580"/>
                        </a:lnTo>
                        <a:lnTo>
                          <a:pt x="565" y="555"/>
                        </a:lnTo>
                        <a:lnTo>
                          <a:pt x="578" y="531"/>
                        </a:lnTo>
                        <a:lnTo>
                          <a:pt x="567" y="520"/>
                        </a:lnTo>
                        <a:lnTo>
                          <a:pt x="551" y="509"/>
                        </a:lnTo>
                        <a:lnTo>
                          <a:pt x="543" y="534"/>
                        </a:lnTo>
                        <a:lnTo>
                          <a:pt x="527" y="542"/>
                        </a:lnTo>
                        <a:lnTo>
                          <a:pt x="505" y="529"/>
                        </a:lnTo>
                        <a:lnTo>
                          <a:pt x="489" y="544"/>
                        </a:lnTo>
                        <a:lnTo>
                          <a:pt x="460" y="555"/>
                        </a:lnTo>
                        <a:lnTo>
                          <a:pt x="489" y="571"/>
                        </a:lnTo>
                        <a:lnTo>
                          <a:pt x="521" y="582"/>
                        </a:lnTo>
                        <a:lnTo>
                          <a:pt x="548" y="590"/>
                        </a:lnTo>
                        <a:lnTo>
                          <a:pt x="575" y="598"/>
                        </a:lnTo>
                        <a:lnTo>
                          <a:pt x="591" y="617"/>
                        </a:lnTo>
                        <a:lnTo>
                          <a:pt x="610" y="631"/>
                        </a:lnTo>
                        <a:lnTo>
                          <a:pt x="608" y="677"/>
                        </a:lnTo>
                        <a:lnTo>
                          <a:pt x="620" y="714"/>
                        </a:lnTo>
                        <a:lnTo>
                          <a:pt x="631" y="750"/>
                        </a:lnTo>
                        <a:lnTo>
                          <a:pt x="618" y="758"/>
                        </a:lnTo>
                        <a:lnTo>
                          <a:pt x="608" y="742"/>
                        </a:lnTo>
                        <a:lnTo>
                          <a:pt x="602" y="721"/>
                        </a:lnTo>
                        <a:lnTo>
                          <a:pt x="591" y="701"/>
                        </a:lnTo>
                        <a:lnTo>
                          <a:pt x="580" y="711"/>
                        </a:lnTo>
                        <a:lnTo>
                          <a:pt x="580" y="726"/>
                        </a:lnTo>
                        <a:lnTo>
                          <a:pt x="581" y="740"/>
                        </a:lnTo>
                        <a:lnTo>
                          <a:pt x="600" y="758"/>
                        </a:lnTo>
                        <a:lnTo>
                          <a:pt x="608" y="777"/>
                        </a:lnTo>
                        <a:lnTo>
                          <a:pt x="623" y="780"/>
                        </a:lnTo>
                        <a:lnTo>
                          <a:pt x="632" y="773"/>
                        </a:lnTo>
                        <a:lnTo>
                          <a:pt x="661" y="786"/>
                        </a:lnTo>
                        <a:lnTo>
                          <a:pt x="696" y="784"/>
                        </a:lnTo>
                        <a:lnTo>
                          <a:pt x="723" y="795"/>
                        </a:lnTo>
                        <a:lnTo>
                          <a:pt x="753" y="803"/>
                        </a:lnTo>
                        <a:lnTo>
                          <a:pt x="769" y="822"/>
                        </a:lnTo>
                        <a:lnTo>
                          <a:pt x="753" y="852"/>
                        </a:lnTo>
                        <a:lnTo>
                          <a:pt x="747" y="873"/>
                        </a:lnTo>
                        <a:lnTo>
                          <a:pt x="729" y="870"/>
                        </a:lnTo>
                        <a:lnTo>
                          <a:pt x="707" y="873"/>
                        </a:lnTo>
                        <a:lnTo>
                          <a:pt x="691" y="878"/>
                        </a:lnTo>
                        <a:lnTo>
                          <a:pt x="683" y="867"/>
                        </a:lnTo>
                        <a:lnTo>
                          <a:pt x="666" y="846"/>
                        </a:lnTo>
                        <a:lnTo>
                          <a:pt x="653" y="827"/>
                        </a:lnTo>
                        <a:lnTo>
                          <a:pt x="656" y="808"/>
                        </a:lnTo>
                        <a:lnTo>
                          <a:pt x="632" y="798"/>
                        </a:lnTo>
                        <a:lnTo>
                          <a:pt x="602" y="800"/>
                        </a:lnTo>
                        <a:lnTo>
                          <a:pt x="572" y="806"/>
                        </a:lnTo>
                        <a:close/>
                      </a:path>
                    </a:pathLst>
                  </a:custGeom>
                  <a:grpFill/>
                  <a:ln>
                    <a:solidFill>
                      <a:srgbClr val="07453E"/>
                    </a:solidFill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/>
                  <a:lstStyle/>
                  <a:p>
                    <a:pPr algn="ctr" eaLnBrk="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zh-CN" sz="1600" kern="0">
                      <a:solidFill>
                        <a:sysClr val="windowText" lastClr="000000"/>
                      </a:solidFill>
                      <a:sym typeface="Open Sans"/>
                    </a:endParaRPr>
                  </a:p>
                </p:txBody>
              </p:sp>
              <p:sp>
                <p:nvSpPr>
                  <p:cNvPr id="83" name="Freeform 39">
                    <a:extLst>
                      <a:ext uri="{FF2B5EF4-FFF2-40B4-BE49-F238E27FC236}">
                        <a16:creationId xmlns:a16="http://schemas.microsoft.com/office/drawing/2014/main" id="{10105693-DB5F-900D-1E69-8BA584324F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77591" y="3295390"/>
                    <a:ext cx="295654" cy="291229"/>
                  </a:xfrm>
                  <a:custGeom>
                    <a:avLst/>
                    <a:gdLst>
                      <a:gd name="T0" fmla="*/ 2147483647 w 492"/>
                      <a:gd name="T1" fmla="*/ 2147483647 h 624"/>
                      <a:gd name="T2" fmla="*/ 2147483647 w 492"/>
                      <a:gd name="T3" fmla="*/ 2147483647 h 624"/>
                      <a:gd name="T4" fmla="*/ 2147483647 w 492"/>
                      <a:gd name="T5" fmla="*/ 2147483647 h 624"/>
                      <a:gd name="T6" fmla="*/ 2147483647 w 492"/>
                      <a:gd name="T7" fmla="*/ 2147483647 h 624"/>
                      <a:gd name="T8" fmla="*/ 2147483647 w 492"/>
                      <a:gd name="T9" fmla="*/ 2147483647 h 624"/>
                      <a:gd name="T10" fmla="*/ 2147483647 w 492"/>
                      <a:gd name="T11" fmla="*/ 2147483647 h 624"/>
                      <a:gd name="T12" fmla="*/ 2147483647 w 492"/>
                      <a:gd name="T13" fmla="*/ 2147483647 h 624"/>
                      <a:gd name="T14" fmla="*/ 2147483647 w 492"/>
                      <a:gd name="T15" fmla="*/ 2147483647 h 624"/>
                      <a:gd name="T16" fmla="*/ 2147483647 w 492"/>
                      <a:gd name="T17" fmla="*/ 2147483647 h 624"/>
                      <a:gd name="T18" fmla="*/ 2147483647 w 492"/>
                      <a:gd name="T19" fmla="*/ 2147483647 h 624"/>
                      <a:gd name="T20" fmla="*/ 2147483647 w 492"/>
                      <a:gd name="T21" fmla="*/ 2147483647 h 624"/>
                      <a:gd name="T22" fmla="*/ 2147483647 w 492"/>
                      <a:gd name="T23" fmla="*/ 2147483647 h 624"/>
                      <a:gd name="T24" fmla="*/ 0 w 492"/>
                      <a:gd name="T25" fmla="*/ 2147483647 h 624"/>
                      <a:gd name="T26" fmla="*/ 2147483647 w 492"/>
                      <a:gd name="T27" fmla="*/ 2147483647 h 624"/>
                      <a:gd name="T28" fmla="*/ 2147483647 w 492"/>
                      <a:gd name="T29" fmla="*/ 2147483647 h 624"/>
                      <a:gd name="T30" fmla="*/ 2147483647 w 492"/>
                      <a:gd name="T31" fmla="*/ 2147483647 h 624"/>
                      <a:gd name="T32" fmla="*/ 2147483647 w 492"/>
                      <a:gd name="T33" fmla="*/ 2147483647 h 624"/>
                      <a:gd name="T34" fmla="*/ 2147483647 w 492"/>
                      <a:gd name="T35" fmla="*/ 0 h 624"/>
                      <a:gd name="T36" fmla="*/ 2147483647 w 492"/>
                      <a:gd name="T37" fmla="*/ 2147483647 h 624"/>
                      <a:gd name="T38" fmla="*/ 2147483647 w 492"/>
                      <a:gd name="T39" fmla="*/ 2147483647 h 624"/>
                      <a:gd name="T40" fmla="*/ 2147483647 w 492"/>
                      <a:gd name="T41" fmla="*/ 2147483647 h 624"/>
                      <a:gd name="T42" fmla="*/ 2147483647 w 492"/>
                      <a:gd name="T43" fmla="*/ 2147483647 h 624"/>
                      <a:gd name="T44" fmla="*/ 2147483647 w 492"/>
                      <a:gd name="T45" fmla="*/ 2147483647 h 624"/>
                      <a:gd name="T46" fmla="*/ 2147483647 w 492"/>
                      <a:gd name="T47" fmla="*/ 2147483647 h 624"/>
                      <a:gd name="T48" fmla="*/ 2147483647 w 492"/>
                      <a:gd name="T49" fmla="*/ 2147483647 h 624"/>
                      <a:gd name="T50" fmla="*/ 2147483647 w 492"/>
                      <a:gd name="T51" fmla="*/ 2147483647 h 624"/>
                      <a:gd name="T52" fmla="*/ 2147483647 w 492"/>
                      <a:gd name="T53" fmla="*/ 2147483647 h 624"/>
                      <a:gd name="T54" fmla="*/ 2147483647 w 492"/>
                      <a:gd name="T55" fmla="*/ 2147483647 h 624"/>
                      <a:gd name="T56" fmla="*/ 2147483647 w 492"/>
                      <a:gd name="T57" fmla="*/ 2147483647 h 624"/>
                      <a:gd name="T58" fmla="*/ 2147483647 w 492"/>
                      <a:gd name="T59" fmla="*/ 2147483647 h 624"/>
                      <a:gd name="T60" fmla="*/ 2147483647 w 492"/>
                      <a:gd name="T61" fmla="*/ 2147483647 h 624"/>
                      <a:gd name="T62" fmla="*/ 2147483647 w 492"/>
                      <a:gd name="T63" fmla="*/ 2147483647 h 624"/>
                      <a:gd name="T64" fmla="*/ 2147483647 w 492"/>
                      <a:gd name="T65" fmla="*/ 2147483647 h 624"/>
                      <a:gd name="T66" fmla="*/ 2147483647 w 492"/>
                      <a:gd name="T67" fmla="*/ 2147483647 h 624"/>
                      <a:gd name="T68" fmla="*/ 2147483647 w 492"/>
                      <a:gd name="T69" fmla="*/ 2147483647 h 624"/>
                      <a:gd name="T70" fmla="*/ 2147483647 w 492"/>
                      <a:gd name="T71" fmla="*/ 2147483647 h 624"/>
                      <a:gd name="T72" fmla="*/ 2147483647 w 492"/>
                      <a:gd name="T73" fmla="*/ 2147483647 h 624"/>
                      <a:gd name="T74" fmla="*/ 2147483647 w 492"/>
                      <a:gd name="T75" fmla="*/ 2147483647 h 624"/>
                      <a:gd name="T76" fmla="*/ 2147483647 w 492"/>
                      <a:gd name="T77" fmla="*/ 2147483647 h 624"/>
                      <a:gd name="T78" fmla="*/ 2147483647 w 492"/>
                      <a:gd name="T79" fmla="*/ 2147483647 h 624"/>
                      <a:gd name="T80" fmla="*/ 2147483647 w 492"/>
                      <a:gd name="T81" fmla="*/ 2147483647 h 624"/>
                      <a:gd name="T82" fmla="*/ 2147483647 w 492"/>
                      <a:gd name="T83" fmla="*/ 2147483647 h 624"/>
                      <a:gd name="T84" fmla="*/ 2147483647 w 492"/>
                      <a:gd name="T85" fmla="*/ 2147483647 h 624"/>
                      <a:gd name="T86" fmla="*/ 2147483647 w 492"/>
                      <a:gd name="T87" fmla="*/ 2147483647 h 62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92"/>
                      <a:gd name="T133" fmla="*/ 0 h 624"/>
                      <a:gd name="T134" fmla="*/ 492 w 492"/>
                      <a:gd name="T135" fmla="*/ 624 h 62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92" h="624">
                        <a:moveTo>
                          <a:pt x="434" y="461"/>
                        </a:moveTo>
                        <a:lnTo>
                          <a:pt x="474" y="507"/>
                        </a:lnTo>
                        <a:lnTo>
                          <a:pt x="492" y="519"/>
                        </a:lnTo>
                        <a:lnTo>
                          <a:pt x="465" y="575"/>
                        </a:lnTo>
                        <a:lnTo>
                          <a:pt x="432" y="624"/>
                        </a:lnTo>
                        <a:lnTo>
                          <a:pt x="396" y="593"/>
                        </a:lnTo>
                        <a:lnTo>
                          <a:pt x="365" y="575"/>
                        </a:lnTo>
                        <a:lnTo>
                          <a:pt x="288" y="521"/>
                        </a:lnTo>
                        <a:lnTo>
                          <a:pt x="234" y="503"/>
                        </a:lnTo>
                        <a:lnTo>
                          <a:pt x="80" y="504"/>
                        </a:lnTo>
                        <a:lnTo>
                          <a:pt x="8" y="411"/>
                        </a:lnTo>
                        <a:lnTo>
                          <a:pt x="5" y="365"/>
                        </a:lnTo>
                        <a:lnTo>
                          <a:pt x="0" y="303"/>
                        </a:lnTo>
                        <a:lnTo>
                          <a:pt x="56" y="234"/>
                        </a:lnTo>
                        <a:lnTo>
                          <a:pt x="123" y="165"/>
                        </a:lnTo>
                        <a:lnTo>
                          <a:pt x="185" y="78"/>
                        </a:lnTo>
                        <a:lnTo>
                          <a:pt x="171" y="35"/>
                        </a:lnTo>
                        <a:lnTo>
                          <a:pt x="197" y="0"/>
                        </a:lnTo>
                        <a:lnTo>
                          <a:pt x="216" y="24"/>
                        </a:lnTo>
                        <a:lnTo>
                          <a:pt x="261" y="24"/>
                        </a:lnTo>
                        <a:lnTo>
                          <a:pt x="287" y="18"/>
                        </a:lnTo>
                        <a:lnTo>
                          <a:pt x="300" y="39"/>
                        </a:lnTo>
                        <a:lnTo>
                          <a:pt x="318" y="51"/>
                        </a:lnTo>
                        <a:lnTo>
                          <a:pt x="301" y="73"/>
                        </a:lnTo>
                        <a:lnTo>
                          <a:pt x="258" y="80"/>
                        </a:lnTo>
                        <a:lnTo>
                          <a:pt x="252" y="113"/>
                        </a:lnTo>
                        <a:lnTo>
                          <a:pt x="277" y="126"/>
                        </a:lnTo>
                        <a:lnTo>
                          <a:pt x="303" y="124"/>
                        </a:lnTo>
                        <a:lnTo>
                          <a:pt x="330" y="121"/>
                        </a:lnTo>
                        <a:lnTo>
                          <a:pt x="335" y="153"/>
                        </a:lnTo>
                        <a:lnTo>
                          <a:pt x="375" y="173"/>
                        </a:lnTo>
                        <a:lnTo>
                          <a:pt x="408" y="175"/>
                        </a:lnTo>
                        <a:lnTo>
                          <a:pt x="424" y="199"/>
                        </a:lnTo>
                        <a:lnTo>
                          <a:pt x="435" y="218"/>
                        </a:lnTo>
                        <a:lnTo>
                          <a:pt x="460" y="208"/>
                        </a:lnTo>
                        <a:lnTo>
                          <a:pt x="470" y="234"/>
                        </a:lnTo>
                        <a:lnTo>
                          <a:pt x="478" y="258"/>
                        </a:lnTo>
                        <a:lnTo>
                          <a:pt x="478" y="301"/>
                        </a:lnTo>
                        <a:lnTo>
                          <a:pt x="472" y="325"/>
                        </a:lnTo>
                        <a:lnTo>
                          <a:pt x="451" y="336"/>
                        </a:lnTo>
                        <a:lnTo>
                          <a:pt x="424" y="352"/>
                        </a:lnTo>
                        <a:lnTo>
                          <a:pt x="429" y="409"/>
                        </a:lnTo>
                        <a:lnTo>
                          <a:pt x="451" y="433"/>
                        </a:lnTo>
                        <a:lnTo>
                          <a:pt x="434" y="461"/>
                        </a:lnTo>
                        <a:close/>
                      </a:path>
                    </a:pathLst>
                  </a:custGeom>
                  <a:grpFill/>
                  <a:ln>
                    <a:solidFill>
                      <a:srgbClr val="07453E"/>
                    </a:solidFill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/>
                  <a:lstStyle/>
                  <a:p>
                    <a:pPr algn="ctr" eaLnBrk="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zh-CN" sz="1600" kern="0">
                      <a:solidFill>
                        <a:sysClr val="windowText" lastClr="000000"/>
                      </a:solidFill>
                      <a:sym typeface="Open Sans"/>
                    </a:endParaRPr>
                  </a:p>
                </p:txBody>
              </p:sp>
              <p:sp>
                <p:nvSpPr>
                  <p:cNvPr id="84" name="Freeform 41">
                    <a:hlinkClick r:id="rId21" action="ppaction://hlinksldjump"/>
                    <a:extLst>
                      <a:ext uri="{FF2B5EF4-FFF2-40B4-BE49-F238E27FC236}">
                        <a16:creationId xmlns:a16="http://schemas.microsoft.com/office/drawing/2014/main" id="{82B19678-0D87-4948-0E13-E592863FE7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59941" y="3193942"/>
                    <a:ext cx="366843" cy="325110"/>
                  </a:xfrm>
                  <a:custGeom>
                    <a:avLst/>
                    <a:gdLst>
                      <a:gd name="T0" fmla="*/ 2147483647 w 474"/>
                      <a:gd name="T1" fmla="*/ 2147483647 h 364"/>
                      <a:gd name="T2" fmla="*/ 2147483647 w 474"/>
                      <a:gd name="T3" fmla="*/ 2147483647 h 364"/>
                      <a:gd name="T4" fmla="*/ 2147483647 w 474"/>
                      <a:gd name="T5" fmla="*/ 2147483647 h 364"/>
                      <a:gd name="T6" fmla="*/ 2147483647 w 474"/>
                      <a:gd name="T7" fmla="*/ 2147483647 h 364"/>
                      <a:gd name="T8" fmla="*/ 2147483647 w 474"/>
                      <a:gd name="T9" fmla="*/ 2147483647 h 364"/>
                      <a:gd name="T10" fmla="*/ 2147483647 w 474"/>
                      <a:gd name="T11" fmla="*/ 2147483647 h 364"/>
                      <a:gd name="T12" fmla="*/ 2147483647 w 474"/>
                      <a:gd name="T13" fmla="*/ 2147483647 h 364"/>
                      <a:gd name="T14" fmla="*/ 2147483647 w 474"/>
                      <a:gd name="T15" fmla="*/ 2147483647 h 364"/>
                      <a:gd name="T16" fmla="*/ 2147483647 w 474"/>
                      <a:gd name="T17" fmla="*/ 2147483647 h 364"/>
                      <a:gd name="T18" fmla="*/ 2147483647 w 474"/>
                      <a:gd name="T19" fmla="*/ 2147483647 h 364"/>
                      <a:gd name="T20" fmla="*/ 2147483647 w 474"/>
                      <a:gd name="T21" fmla="*/ 2147483647 h 364"/>
                      <a:gd name="T22" fmla="*/ 2147483647 w 474"/>
                      <a:gd name="T23" fmla="*/ 2147483647 h 364"/>
                      <a:gd name="T24" fmla="*/ 2147483647 w 474"/>
                      <a:gd name="T25" fmla="*/ 2147483647 h 364"/>
                      <a:gd name="T26" fmla="*/ 2147483647 w 474"/>
                      <a:gd name="T27" fmla="*/ 2147483647 h 364"/>
                      <a:gd name="T28" fmla="*/ 2147483647 w 474"/>
                      <a:gd name="T29" fmla="*/ 2147483647 h 364"/>
                      <a:gd name="T30" fmla="*/ 2147483647 w 474"/>
                      <a:gd name="T31" fmla="*/ 2147483647 h 364"/>
                      <a:gd name="T32" fmla="*/ 2147483647 w 474"/>
                      <a:gd name="T33" fmla="*/ 2147483647 h 364"/>
                      <a:gd name="T34" fmla="*/ 2147483647 w 474"/>
                      <a:gd name="T35" fmla="*/ 2147483647 h 364"/>
                      <a:gd name="T36" fmla="*/ 2147483647 w 474"/>
                      <a:gd name="T37" fmla="*/ 2147483647 h 364"/>
                      <a:gd name="T38" fmla="*/ 0 w 474"/>
                      <a:gd name="T39" fmla="*/ 2147483647 h 364"/>
                      <a:gd name="T40" fmla="*/ 2147483647 w 474"/>
                      <a:gd name="T41" fmla="*/ 2147483647 h 364"/>
                      <a:gd name="T42" fmla="*/ 2147483647 w 474"/>
                      <a:gd name="T43" fmla="*/ 2147483647 h 364"/>
                      <a:gd name="T44" fmla="*/ 2147483647 w 474"/>
                      <a:gd name="T45" fmla="*/ 2147483647 h 364"/>
                      <a:gd name="T46" fmla="*/ 2147483647 w 474"/>
                      <a:gd name="T47" fmla="*/ 2147483647 h 364"/>
                      <a:gd name="T48" fmla="*/ 2147483647 w 474"/>
                      <a:gd name="T49" fmla="*/ 2147483647 h 364"/>
                      <a:gd name="T50" fmla="*/ 2147483647 w 474"/>
                      <a:gd name="T51" fmla="*/ 2147483647 h 364"/>
                      <a:gd name="T52" fmla="*/ 2147483647 w 474"/>
                      <a:gd name="T53" fmla="*/ 2147483647 h 364"/>
                      <a:gd name="T54" fmla="*/ 2147483647 w 474"/>
                      <a:gd name="T55" fmla="*/ 2147483647 h 364"/>
                      <a:gd name="T56" fmla="*/ 2147483647 w 474"/>
                      <a:gd name="T57" fmla="*/ 2147483647 h 364"/>
                      <a:gd name="T58" fmla="*/ 2147483647 w 474"/>
                      <a:gd name="T59" fmla="*/ 0 h 364"/>
                      <a:gd name="T60" fmla="*/ 2147483647 w 474"/>
                      <a:gd name="T61" fmla="*/ 2147483647 h 364"/>
                      <a:gd name="T62" fmla="*/ 2147483647 w 474"/>
                      <a:gd name="T63" fmla="*/ 2147483647 h 364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474"/>
                      <a:gd name="T97" fmla="*/ 0 h 364"/>
                      <a:gd name="T98" fmla="*/ 474 w 474"/>
                      <a:gd name="T99" fmla="*/ 364 h 364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474" h="364">
                        <a:moveTo>
                          <a:pt x="474" y="80"/>
                        </a:moveTo>
                        <a:lnTo>
                          <a:pt x="442" y="98"/>
                        </a:lnTo>
                        <a:lnTo>
                          <a:pt x="420" y="128"/>
                        </a:lnTo>
                        <a:lnTo>
                          <a:pt x="391" y="168"/>
                        </a:lnTo>
                        <a:lnTo>
                          <a:pt x="367" y="171"/>
                        </a:lnTo>
                        <a:lnTo>
                          <a:pt x="335" y="160"/>
                        </a:lnTo>
                        <a:lnTo>
                          <a:pt x="310" y="165"/>
                        </a:lnTo>
                        <a:lnTo>
                          <a:pt x="322" y="178"/>
                        </a:lnTo>
                        <a:lnTo>
                          <a:pt x="334" y="179"/>
                        </a:lnTo>
                        <a:lnTo>
                          <a:pt x="351" y="189"/>
                        </a:lnTo>
                        <a:lnTo>
                          <a:pt x="366" y="191"/>
                        </a:lnTo>
                        <a:lnTo>
                          <a:pt x="374" y="198"/>
                        </a:lnTo>
                        <a:lnTo>
                          <a:pt x="379" y="210"/>
                        </a:lnTo>
                        <a:lnTo>
                          <a:pt x="359" y="208"/>
                        </a:lnTo>
                        <a:lnTo>
                          <a:pt x="334" y="210"/>
                        </a:lnTo>
                        <a:lnTo>
                          <a:pt x="309" y="211"/>
                        </a:lnTo>
                        <a:lnTo>
                          <a:pt x="331" y="226"/>
                        </a:lnTo>
                        <a:lnTo>
                          <a:pt x="348" y="225"/>
                        </a:lnTo>
                        <a:lnTo>
                          <a:pt x="364" y="225"/>
                        </a:lnTo>
                        <a:lnTo>
                          <a:pt x="383" y="230"/>
                        </a:lnTo>
                        <a:lnTo>
                          <a:pt x="381" y="242"/>
                        </a:lnTo>
                        <a:lnTo>
                          <a:pt x="366" y="248"/>
                        </a:lnTo>
                        <a:lnTo>
                          <a:pt x="351" y="248"/>
                        </a:lnTo>
                        <a:lnTo>
                          <a:pt x="338" y="243"/>
                        </a:lnTo>
                        <a:lnTo>
                          <a:pt x="343" y="267"/>
                        </a:lnTo>
                        <a:lnTo>
                          <a:pt x="351" y="284"/>
                        </a:lnTo>
                        <a:lnTo>
                          <a:pt x="351" y="302"/>
                        </a:lnTo>
                        <a:lnTo>
                          <a:pt x="370" y="322"/>
                        </a:lnTo>
                        <a:lnTo>
                          <a:pt x="327" y="322"/>
                        </a:lnTo>
                        <a:lnTo>
                          <a:pt x="283" y="318"/>
                        </a:lnTo>
                        <a:lnTo>
                          <a:pt x="270" y="340"/>
                        </a:lnTo>
                        <a:lnTo>
                          <a:pt x="232" y="345"/>
                        </a:lnTo>
                        <a:lnTo>
                          <a:pt x="205" y="351"/>
                        </a:lnTo>
                        <a:lnTo>
                          <a:pt x="180" y="364"/>
                        </a:lnTo>
                        <a:lnTo>
                          <a:pt x="156" y="319"/>
                        </a:lnTo>
                        <a:lnTo>
                          <a:pt x="123" y="318"/>
                        </a:lnTo>
                        <a:lnTo>
                          <a:pt x="82" y="298"/>
                        </a:lnTo>
                        <a:lnTo>
                          <a:pt x="75" y="265"/>
                        </a:lnTo>
                        <a:lnTo>
                          <a:pt x="24" y="271"/>
                        </a:lnTo>
                        <a:lnTo>
                          <a:pt x="0" y="258"/>
                        </a:lnTo>
                        <a:lnTo>
                          <a:pt x="4" y="226"/>
                        </a:lnTo>
                        <a:lnTo>
                          <a:pt x="46" y="219"/>
                        </a:lnTo>
                        <a:lnTo>
                          <a:pt x="64" y="195"/>
                        </a:lnTo>
                        <a:lnTo>
                          <a:pt x="66" y="174"/>
                        </a:lnTo>
                        <a:lnTo>
                          <a:pt x="69" y="151"/>
                        </a:lnTo>
                        <a:lnTo>
                          <a:pt x="99" y="133"/>
                        </a:lnTo>
                        <a:lnTo>
                          <a:pt x="102" y="112"/>
                        </a:lnTo>
                        <a:lnTo>
                          <a:pt x="121" y="102"/>
                        </a:lnTo>
                        <a:lnTo>
                          <a:pt x="120" y="45"/>
                        </a:lnTo>
                        <a:lnTo>
                          <a:pt x="147" y="36"/>
                        </a:lnTo>
                        <a:lnTo>
                          <a:pt x="181" y="43"/>
                        </a:lnTo>
                        <a:lnTo>
                          <a:pt x="181" y="22"/>
                        </a:lnTo>
                        <a:lnTo>
                          <a:pt x="223" y="24"/>
                        </a:lnTo>
                        <a:lnTo>
                          <a:pt x="276" y="43"/>
                        </a:lnTo>
                        <a:lnTo>
                          <a:pt x="295" y="31"/>
                        </a:lnTo>
                        <a:lnTo>
                          <a:pt x="306" y="10"/>
                        </a:lnTo>
                        <a:lnTo>
                          <a:pt x="325" y="4"/>
                        </a:lnTo>
                        <a:lnTo>
                          <a:pt x="354" y="7"/>
                        </a:lnTo>
                        <a:lnTo>
                          <a:pt x="400" y="10"/>
                        </a:lnTo>
                        <a:lnTo>
                          <a:pt x="442" y="0"/>
                        </a:lnTo>
                        <a:lnTo>
                          <a:pt x="453" y="19"/>
                        </a:lnTo>
                        <a:lnTo>
                          <a:pt x="450" y="49"/>
                        </a:lnTo>
                        <a:lnTo>
                          <a:pt x="447" y="66"/>
                        </a:lnTo>
                        <a:lnTo>
                          <a:pt x="474" y="80"/>
                        </a:lnTo>
                        <a:close/>
                      </a:path>
                    </a:pathLst>
                  </a:custGeom>
                  <a:grpFill/>
                  <a:ln>
                    <a:noFill/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/>
                  <a:lstStyle/>
                  <a:p>
                    <a:pPr algn="ctr" eaLnBrk="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zh-CN" sz="1600" kern="0">
                      <a:solidFill>
                        <a:sysClr val="windowText" lastClr="000000"/>
                      </a:solidFill>
                      <a:sym typeface="Open Sans"/>
                    </a:endParaRPr>
                  </a:p>
                </p:txBody>
              </p:sp>
            </p:grpSp>
          </p:grpSp>
          <p:sp>
            <p:nvSpPr>
              <p:cNvPr id="79" name="TextBox 78">
                <a:hlinkClick r:id="rId21" action="ppaction://hlinksldjump"/>
                <a:extLst>
                  <a:ext uri="{FF2B5EF4-FFF2-40B4-BE49-F238E27FC236}">
                    <a16:creationId xmlns:a16="http://schemas.microsoft.com/office/drawing/2014/main" id="{10572E1E-E177-E469-D257-37FBB06949B4}"/>
                  </a:ext>
                </a:extLst>
              </p:cNvPr>
              <p:cNvSpPr txBox="1"/>
              <p:nvPr/>
            </p:nvSpPr>
            <p:spPr>
              <a:xfrm>
                <a:off x="15592072" y="6147458"/>
                <a:ext cx="1839776" cy="33855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Dublin</a:t>
                </a: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DEFC3E8-71E9-7ACD-2B6E-AE06C0F03F1A}"/>
                </a:ext>
              </a:extLst>
            </p:cNvPr>
            <p:cNvGrpSpPr/>
            <p:nvPr/>
          </p:nvGrpSpPr>
          <p:grpSpPr>
            <a:xfrm>
              <a:off x="11739132" y="1002265"/>
              <a:ext cx="5815181" cy="3337373"/>
              <a:chOff x="5528603" y="677242"/>
              <a:chExt cx="3128400" cy="1832400"/>
            </a:xfrm>
            <a:solidFill>
              <a:schemeClr val="bg1"/>
            </a:solidFill>
          </p:grpSpPr>
          <p:sp>
            <p:nvSpPr>
              <p:cNvPr id="86" name="Freeform 49">
                <a:extLst>
                  <a:ext uri="{FF2B5EF4-FFF2-40B4-BE49-F238E27FC236}">
                    <a16:creationId xmlns:a16="http://schemas.microsoft.com/office/drawing/2014/main" id="{6D99C26F-730B-EE6B-5A0C-2064B91E1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603" y="677242"/>
                <a:ext cx="3128400" cy="1832400"/>
              </a:xfrm>
              <a:custGeom>
                <a:avLst/>
                <a:gdLst/>
                <a:ahLst/>
                <a:cxnLst>
                  <a:cxn ang="0">
                    <a:pos x="1727" y="662"/>
                  </a:cxn>
                  <a:cxn ang="0">
                    <a:pos x="1676" y="594"/>
                  </a:cxn>
                  <a:cxn ang="0">
                    <a:pos x="1582" y="632"/>
                  </a:cxn>
                  <a:cxn ang="0">
                    <a:pos x="1512" y="680"/>
                  </a:cxn>
                  <a:cxn ang="0">
                    <a:pos x="1502" y="622"/>
                  </a:cxn>
                  <a:cxn ang="0">
                    <a:pos x="1578" y="554"/>
                  </a:cxn>
                  <a:cxn ang="0">
                    <a:pos x="1612" y="429"/>
                  </a:cxn>
                  <a:cxn ang="0">
                    <a:pos x="1556" y="413"/>
                  </a:cxn>
                  <a:cxn ang="0">
                    <a:pos x="1466" y="305"/>
                  </a:cxn>
                  <a:cxn ang="0">
                    <a:pos x="1436" y="217"/>
                  </a:cxn>
                  <a:cxn ang="0">
                    <a:pos x="1396" y="127"/>
                  </a:cxn>
                  <a:cxn ang="0">
                    <a:pos x="1362" y="42"/>
                  </a:cxn>
                  <a:cxn ang="0">
                    <a:pos x="1240" y="24"/>
                  </a:cxn>
                  <a:cxn ang="0">
                    <a:pos x="1138" y="0"/>
                  </a:cxn>
                  <a:cxn ang="0">
                    <a:pos x="1060" y="34"/>
                  </a:cxn>
                  <a:cxn ang="0">
                    <a:pos x="1008" y="50"/>
                  </a:cxn>
                  <a:cxn ang="0">
                    <a:pos x="930" y="99"/>
                  </a:cxn>
                  <a:cxn ang="0">
                    <a:pos x="806" y="89"/>
                  </a:cxn>
                  <a:cxn ang="0">
                    <a:pos x="772" y="185"/>
                  </a:cxn>
                  <a:cxn ang="0">
                    <a:pos x="682" y="207"/>
                  </a:cxn>
                  <a:cxn ang="0">
                    <a:pos x="536" y="225"/>
                  </a:cxn>
                  <a:cxn ang="0">
                    <a:pos x="504" y="323"/>
                  </a:cxn>
                  <a:cxn ang="0">
                    <a:pos x="476" y="421"/>
                  </a:cxn>
                  <a:cxn ang="0">
                    <a:pos x="438" y="512"/>
                  </a:cxn>
                  <a:cxn ang="0">
                    <a:pos x="350" y="568"/>
                  </a:cxn>
                  <a:cxn ang="0">
                    <a:pos x="236" y="580"/>
                  </a:cxn>
                  <a:cxn ang="0">
                    <a:pos x="220" y="664"/>
                  </a:cxn>
                  <a:cxn ang="0">
                    <a:pos x="306" y="650"/>
                  </a:cxn>
                  <a:cxn ang="0">
                    <a:pos x="280" y="714"/>
                  </a:cxn>
                  <a:cxn ang="0">
                    <a:pos x="206" y="758"/>
                  </a:cxn>
                  <a:cxn ang="0">
                    <a:pos x="122" y="796"/>
                  </a:cxn>
                  <a:cxn ang="0">
                    <a:pos x="70" y="848"/>
                  </a:cxn>
                  <a:cxn ang="0">
                    <a:pos x="32" y="921"/>
                  </a:cxn>
                  <a:cxn ang="0">
                    <a:pos x="122" y="999"/>
                  </a:cxn>
                  <a:cxn ang="0">
                    <a:pos x="230" y="1089"/>
                  </a:cxn>
                  <a:cxn ang="0">
                    <a:pos x="350" y="1139"/>
                  </a:cxn>
                  <a:cxn ang="0">
                    <a:pos x="412" y="1185"/>
                  </a:cxn>
                  <a:cxn ang="0">
                    <a:pos x="490" y="1201"/>
                  </a:cxn>
                  <a:cxn ang="0">
                    <a:pos x="618" y="1129"/>
                  </a:cxn>
                  <a:cxn ang="0">
                    <a:pos x="664" y="1063"/>
                  </a:cxn>
                  <a:cxn ang="0">
                    <a:pos x="676" y="989"/>
                  </a:cxn>
                  <a:cxn ang="0">
                    <a:pos x="744" y="929"/>
                  </a:cxn>
                  <a:cxn ang="0">
                    <a:pos x="834" y="907"/>
                  </a:cxn>
                  <a:cxn ang="0">
                    <a:pos x="886" y="1011"/>
                  </a:cxn>
                  <a:cxn ang="0">
                    <a:pos x="944" y="1157"/>
                  </a:cxn>
                  <a:cxn ang="0">
                    <a:pos x="1028" y="1181"/>
                  </a:cxn>
                  <a:cxn ang="0">
                    <a:pos x="1036" y="1283"/>
                  </a:cxn>
                  <a:cxn ang="0">
                    <a:pos x="1122" y="1299"/>
                  </a:cxn>
                  <a:cxn ang="0">
                    <a:pos x="1244" y="1239"/>
                  </a:cxn>
                  <a:cxn ang="0">
                    <a:pos x="1362" y="1285"/>
                  </a:cxn>
                  <a:cxn ang="0">
                    <a:pos x="1486" y="1239"/>
                  </a:cxn>
                  <a:cxn ang="0">
                    <a:pos x="1546" y="1107"/>
                  </a:cxn>
                  <a:cxn ang="0">
                    <a:pos x="1588" y="1061"/>
                  </a:cxn>
                  <a:cxn ang="0">
                    <a:pos x="1702" y="1045"/>
                  </a:cxn>
                  <a:cxn ang="0">
                    <a:pos x="1668" y="969"/>
                  </a:cxn>
                  <a:cxn ang="0">
                    <a:pos x="1666" y="818"/>
                  </a:cxn>
                  <a:cxn ang="0">
                    <a:pos x="1638" y="710"/>
                  </a:cxn>
                  <a:cxn ang="0">
                    <a:pos x="1718" y="754"/>
                  </a:cxn>
                  <a:cxn ang="0">
                    <a:pos x="1716" y="911"/>
                  </a:cxn>
                  <a:cxn ang="0">
                    <a:pos x="1775" y="933"/>
                  </a:cxn>
                  <a:cxn ang="0">
                    <a:pos x="1797" y="784"/>
                  </a:cxn>
                </a:cxnLst>
                <a:rect l="0" t="0" r="r" b="b"/>
                <a:pathLst>
                  <a:path w="1809" h="1318">
                    <a:moveTo>
                      <a:pt x="1797" y="784"/>
                    </a:moveTo>
                    <a:lnTo>
                      <a:pt x="1777" y="738"/>
                    </a:lnTo>
                    <a:lnTo>
                      <a:pt x="1753" y="700"/>
                    </a:lnTo>
                    <a:lnTo>
                      <a:pt x="1727" y="662"/>
                    </a:lnTo>
                    <a:lnTo>
                      <a:pt x="1733" y="628"/>
                    </a:lnTo>
                    <a:lnTo>
                      <a:pt x="1710" y="600"/>
                    </a:lnTo>
                    <a:lnTo>
                      <a:pt x="1696" y="594"/>
                    </a:lnTo>
                    <a:lnTo>
                      <a:pt x="1676" y="594"/>
                    </a:lnTo>
                    <a:lnTo>
                      <a:pt x="1658" y="614"/>
                    </a:lnTo>
                    <a:lnTo>
                      <a:pt x="1630" y="624"/>
                    </a:lnTo>
                    <a:lnTo>
                      <a:pt x="1602" y="628"/>
                    </a:lnTo>
                    <a:lnTo>
                      <a:pt x="1582" y="632"/>
                    </a:lnTo>
                    <a:lnTo>
                      <a:pt x="1566" y="638"/>
                    </a:lnTo>
                    <a:lnTo>
                      <a:pt x="1552" y="652"/>
                    </a:lnTo>
                    <a:lnTo>
                      <a:pt x="1534" y="668"/>
                    </a:lnTo>
                    <a:lnTo>
                      <a:pt x="1512" y="680"/>
                    </a:lnTo>
                    <a:lnTo>
                      <a:pt x="1512" y="678"/>
                    </a:lnTo>
                    <a:lnTo>
                      <a:pt x="1488" y="658"/>
                    </a:lnTo>
                    <a:lnTo>
                      <a:pt x="1488" y="644"/>
                    </a:lnTo>
                    <a:lnTo>
                      <a:pt x="1502" y="622"/>
                    </a:lnTo>
                    <a:lnTo>
                      <a:pt x="1514" y="596"/>
                    </a:lnTo>
                    <a:lnTo>
                      <a:pt x="1530" y="576"/>
                    </a:lnTo>
                    <a:lnTo>
                      <a:pt x="1556" y="564"/>
                    </a:lnTo>
                    <a:lnTo>
                      <a:pt x="1578" y="554"/>
                    </a:lnTo>
                    <a:lnTo>
                      <a:pt x="1598" y="530"/>
                    </a:lnTo>
                    <a:lnTo>
                      <a:pt x="1614" y="498"/>
                    </a:lnTo>
                    <a:lnTo>
                      <a:pt x="1616" y="467"/>
                    </a:lnTo>
                    <a:lnTo>
                      <a:pt x="1612" y="429"/>
                    </a:lnTo>
                    <a:lnTo>
                      <a:pt x="1598" y="411"/>
                    </a:lnTo>
                    <a:lnTo>
                      <a:pt x="1592" y="435"/>
                    </a:lnTo>
                    <a:lnTo>
                      <a:pt x="1572" y="451"/>
                    </a:lnTo>
                    <a:lnTo>
                      <a:pt x="1556" y="413"/>
                    </a:lnTo>
                    <a:lnTo>
                      <a:pt x="1548" y="385"/>
                    </a:lnTo>
                    <a:lnTo>
                      <a:pt x="1508" y="349"/>
                    </a:lnTo>
                    <a:lnTo>
                      <a:pt x="1488" y="317"/>
                    </a:lnTo>
                    <a:lnTo>
                      <a:pt x="1466" y="305"/>
                    </a:lnTo>
                    <a:lnTo>
                      <a:pt x="1436" y="281"/>
                    </a:lnTo>
                    <a:lnTo>
                      <a:pt x="1432" y="257"/>
                    </a:lnTo>
                    <a:lnTo>
                      <a:pt x="1436" y="241"/>
                    </a:lnTo>
                    <a:lnTo>
                      <a:pt x="1436" y="217"/>
                    </a:lnTo>
                    <a:lnTo>
                      <a:pt x="1422" y="187"/>
                    </a:lnTo>
                    <a:lnTo>
                      <a:pt x="1400" y="181"/>
                    </a:lnTo>
                    <a:lnTo>
                      <a:pt x="1396" y="159"/>
                    </a:lnTo>
                    <a:lnTo>
                      <a:pt x="1396" y="127"/>
                    </a:lnTo>
                    <a:lnTo>
                      <a:pt x="1396" y="95"/>
                    </a:lnTo>
                    <a:lnTo>
                      <a:pt x="1396" y="71"/>
                    </a:lnTo>
                    <a:lnTo>
                      <a:pt x="1374" y="56"/>
                    </a:lnTo>
                    <a:lnTo>
                      <a:pt x="1362" y="42"/>
                    </a:lnTo>
                    <a:lnTo>
                      <a:pt x="1334" y="32"/>
                    </a:lnTo>
                    <a:lnTo>
                      <a:pt x="1298" y="40"/>
                    </a:lnTo>
                    <a:lnTo>
                      <a:pt x="1268" y="32"/>
                    </a:lnTo>
                    <a:lnTo>
                      <a:pt x="1240" y="24"/>
                    </a:lnTo>
                    <a:lnTo>
                      <a:pt x="1218" y="14"/>
                    </a:lnTo>
                    <a:lnTo>
                      <a:pt x="1190" y="14"/>
                    </a:lnTo>
                    <a:lnTo>
                      <a:pt x="1162" y="6"/>
                    </a:lnTo>
                    <a:lnTo>
                      <a:pt x="1138" y="0"/>
                    </a:lnTo>
                    <a:lnTo>
                      <a:pt x="1114" y="2"/>
                    </a:lnTo>
                    <a:lnTo>
                      <a:pt x="1088" y="2"/>
                    </a:lnTo>
                    <a:lnTo>
                      <a:pt x="1068" y="22"/>
                    </a:lnTo>
                    <a:lnTo>
                      <a:pt x="1060" y="34"/>
                    </a:lnTo>
                    <a:lnTo>
                      <a:pt x="1040" y="50"/>
                    </a:lnTo>
                    <a:lnTo>
                      <a:pt x="1020" y="63"/>
                    </a:lnTo>
                    <a:lnTo>
                      <a:pt x="1020" y="63"/>
                    </a:lnTo>
                    <a:lnTo>
                      <a:pt x="1008" y="50"/>
                    </a:lnTo>
                    <a:lnTo>
                      <a:pt x="980" y="48"/>
                    </a:lnTo>
                    <a:lnTo>
                      <a:pt x="952" y="56"/>
                    </a:lnTo>
                    <a:lnTo>
                      <a:pt x="940" y="79"/>
                    </a:lnTo>
                    <a:lnTo>
                      <a:pt x="930" y="99"/>
                    </a:lnTo>
                    <a:lnTo>
                      <a:pt x="902" y="99"/>
                    </a:lnTo>
                    <a:lnTo>
                      <a:pt x="870" y="91"/>
                    </a:lnTo>
                    <a:lnTo>
                      <a:pt x="832" y="81"/>
                    </a:lnTo>
                    <a:lnTo>
                      <a:pt x="806" y="89"/>
                    </a:lnTo>
                    <a:lnTo>
                      <a:pt x="804" y="111"/>
                    </a:lnTo>
                    <a:lnTo>
                      <a:pt x="794" y="139"/>
                    </a:lnTo>
                    <a:lnTo>
                      <a:pt x="774" y="161"/>
                    </a:lnTo>
                    <a:lnTo>
                      <a:pt x="772" y="185"/>
                    </a:lnTo>
                    <a:lnTo>
                      <a:pt x="772" y="207"/>
                    </a:lnTo>
                    <a:lnTo>
                      <a:pt x="744" y="215"/>
                    </a:lnTo>
                    <a:lnTo>
                      <a:pt x="716" y="217"/>
                    </a:lnTo>
                    <a:lnTo>
                      <a:pt x="682" y="207"/>
                    </a:lnTo>
                    <a:lnTo>
                      <a:pt x="648" y="209"/>
                    </a:lnTo>
                    <a:lnTo>
                      <a:pt x="620" y="199"/>
                    </a:lnTo>
                    <a:lnTo>
                      <a:pt x="574" y="207"/>
                    </a:lnTo>
                    <a:lnTo>
                      <a:pt x="536" y="225"/>
                    </a:lnTo>
                    <a:lnTo>
                      <a:pt x="508" y="243"/>
                    </a:lnTo>
                    <a:lnTo>
                      <a:pt x="498" y="271"/>
                    </a:lnTo>
                    <a:lnTo>
                      <a:pt x="488" y="299"/>
                    </a:lnTo>
                    <a:lnTo>
                      <a:pt x="504" y="323"/>
                    </a:lnTo>
                    <a:lnTo>
                      <a:pt x="516" y="343"/>
                    </a:lnTo>
                    <a:lnTo>
                      <a:pt x="516" y="367"/>
                    </a:lnTo>
                    <a:lnTo>
                      <a:pt x="490" y="391"/>
                    </a:lnTo>
                    <a:lnTo>
                      <a:pt x="476" y="421"/>
                    </a:lnTo>
                    <a:lnTo>
                      <a:pt x="474" y="441"/>
                    </a:lnTo>
                    <a:lnTo>
                      <a:pt x="448" y="455"/>
                    </a:lnTo>
                    <a:lnTo>
                      <a:pt x="440" y="486"/>
                    </a:lnTo>
                    <a:lnTo>
                      <a:pt x="438" y="512"/>
                    </a:lnTo>
                    <a:lnTo>
                      <a:pt x="428" y="548"/>
                    </a:lnTo>
                    <a:lnTo>
                      <a:pt x="386" y="542"/>
                    </a:lnTo>
                    <a:lnTo>
                      <a:pt x="370" y="558"/>
                    </a:lnTo>
                    <a:lnTo>
                      <a:pt x="350" y="568"/>
                    </a:lnTo>
                    <a:lnTo>
                      <a:pt x="318" y="564"/>
                    </a:lnTo>
                    <a:lnTo>
                      <a:pt x="278" y="562"/>
                    </a:lnTo>
                    <a:lnTo>
                      <a:pt x="250" y="570"/>
                    </a:lnTo>
                    <a:lnTo>
                      <a:pt x="236" y="580"/>
                    </a:lnTo>
                    <a:lnTo>
                      <a:pt x="230" y="598"/>
                    </a:lnTo>
                    <a:lnTo>
                      <a:pt x="208" y="620"/>
                    </a:lnTo>
                    <a:lnTo>
                      <a:pt x="208" y="644"/>
                    </a:lnTo>
                    <a:lnTo>
                      <a:pt x="220" y="664"/>
                    </a:lnTo>
                    <a:lnTo>
                      <a:pt x="244" y="680"/>
                    </a:lnTo>
                    <a:lnTo>
                      <a:pt x="264" y="688"/>
                    </a:lnTo>
                    <a:lnTo>
                      <a:pt x="288" y="662"/>
                    </a:lnTo>
                    <a:lnTo>
                      <a:pt x="306" y="650"/>
                    </a:lnTo>
                    <a:lnTo>
                      <a:pt x="324" y="664"/>
                    </a:lnTo>
                    <a:lnTo>
                      <a:pt x="328" y="684"/>
                    </a:lnTo>
                    <a:lnTo>
                      <a:pt x="300" y="696"/>
                    </a:lnTo>
                    <a:lnTo>
                      <a:pt x="280" y="714"/>
                    </a:lnTo>
                    <a:lnTo>
                      <a:pt x="258" y="730"/>
                    </a:lnTo>
                    <a:lnTo>
                      <a:pt x="252" y="752"/>
                    </a:lnTo>
                    <a:lnTo>
                      <a:pt x="224" y="758"/>
                    </a:lnTo>
                    <a:lnTo>
                      <a:pt x="206" y="758"/>
                    </a:lnTo>
                    <a:lnTo>
                      <a:pt x="182" y="754"/>
                    </a:lnTo>
                    <a:lnTo>
                      <a:pt x="148" y="750"/>
                    </a:lnTo>
                    <a:lnTo>
                      <a:pt x="120" y="770"/>
                    </a:lnTo>
                    <a:lnTo>
                      <a:pt x="122" y="796"/>
                    </a:lnTo>
                    <a:lnTo>
                      <a:pt x="120" y="816"/>
                    </a:lnTo>
                    <a:lnTo>
                      <a:pt x="104" y="824"/>
                    </a:lnTo>
                    <a:lnTo>
                      <a:pt x="82" y="830"/>
                    </a:lnTo>
                    <a:lnTo>
                      <a:pt x="70" y="848"/>
                    </a:lnTo>
                    <a:lnTo>
                      <a:pt x="36" y="850"/>
                    </a:lnTo>
                    <a:lnTo>
                      <a:pt x="0" y="864"/>
                    </a:lnTo>
                    <a:lnTo>
                      <a:pt x="12" y="893"/>
                    </a:lnTo>
                    <a:lnTo>
                      <a:pt x="32" y="921"/>
                    </a:lnTo>
                    <a:lnTo>
                      <a:pt x="48" y="939"/>
                    </a:lnTo>
                    <a:lnTo>
                      <a:pt x="80" y="951"/>
                    </a:lnTo>
                    <a:lnTo>
                      <a:pt x="94" y="977"/>
                    </a:lnTo>
                    <a:lnTo>
                      <a:pt x="122" y="999"/>
                    </a:lnTo>
                    <a:lnTo>
                      <a:pt x="136" y="1017"/>
                    </a:lnTo>
                    <a:lnTo>
                      <a:pt x="162" y="1037"/>
                    </a:lnTo>
                    <a:lnTo>
                      <a:pt x="186" y="1051"/>
                    </a:lnTo>
                    <a:lnTo>
                      <a:pt x="230" y="1089"/>
                    </a:lnTo>
                    <a:lnTo>
                      <a:pt x="262" y="1125"/>
                    </a:lnTo>
                    <a:lnTo>
                      <a:pt x="290" y="1129"/>
                    </a:lnTo>
                    <a:lnTo>
                      <a:pt x="326" y="1123"/>
                    </a:lnTo>
                    <a:lnTo>
                      <a:pt x="350" y="1139"/>
                    </a:lnTo>
                    <a:lnTo>
                      <a:pt x="348" y="1157"/>
                    </a:lnTo>
                    <a:lnTo>
                      <a:pt x="350" y="1177"/>
                    </a:lnTo>
                    <a:lnTo>
                      <a:pt x="388" y="1175"/>
                    </a:lnTo>
                    <a:lnTo>
                      <a:pt x="412" y="1185"/>
                    </a:lnTo>
                    <a:lnTo>
                      <a:pt x="440" y="1193"/>
                    </a:lnTo>
                    <a:lnTo>
                      <a:pt x="448" y="1213"/>
                    </a:lnTo>
                    <a:lnTo>
                      <a:pt x="466" y="1221"/>
                    </a:lnTo>
                    <a:lnTo>
                      <a:pt x="490" y="1201"/>
                    </a:lnTo>
                    <a:lnTo>
                      <a:pt x="520" y="1215"/>
                    </a:lnTo>
                    <a:lnTo>
                      <a:pt x="550" y="1213"/>
                    </a:lnTo>
                    <a:lnTo>
                      <a:pt x="600" y="1165"/>
                    </a:lnTo>
                    <a:lnTo>
                      <a:pt x="618" y="1129"/>
                    </a:lnTo>
                    <a:lnTo>
                      <a:pt x="636" y="1105"/>
                    </a:lnTo>
                    <a:lnTo>
                      <a:pt x="664" y="1099"/>
                    </a:lnTo>
                    <a:lnTo>
                      <a:pt x="680" y="1081"/>
                    </a:lnTo>
                    <a:lnTo>
                      <a:pt x="664" y="1063"/>
                    </a:lnTo>
                    <a:lnTo>
                      <a:pt x="656" y="1037"/>
                    </a:lnTo>
                    <a:lnTo>
                      <a:pt x="656" y="1009"/>
                    </a:lnTo>
                    <a:lnTo>
                      <a:pt x="676" y="989"/>
                    </a:lnTo>
                    <a:lnTo>
                      <a:pt x="676" y="989"/>
                    </a:lnTo>
                    <a:lnTo>
                      <a:pt x="696" y="983"/>
                    </a:lnTo>
                    <a:lnTo>
                      <a:pt x="716" y="971"/>
                    </a:lnTo>
                    <a:lnTo>
                      <a:pt x="730" y="951"/>
                    </a:lnTo>
                    <a:lnTo>
                      <a:pt x="744" y="929"/>
                    </a:lnTo>
                    <a:lnTo>
                      <a:pt x="744" y="913"/>
                    </a:lnTo>
                    <a:lnTo>
                      <a:pt x="760" y="905"/>
                    </a:lnTo>
                    <a:lnTo>
                      <a:pt x="814" y="905"/>
                    </a:lnTo>
                    <a:lnTo>
                      <a:pt x="834" y="907"/>
                    </a:lnTo>
                    <a:lnTo>
                      <a:pt x="836" y="957"/>
                    </a:lnTo>
                    <a:lnTo>
                      <a:pt x="870" y="967"/>
                    </a:lnTo>
                    <a:lnTo>
                      <a:pt x="880" y="975"/>
                    </a:lnTo>
                    <a:lnTo>
                      <a:pt x="886" y="1011"/>
                    </a:lnTo>
                    <a:lnTo>
                      <a:pt x="890" y="1065"/>
                    </a:lnTo>
                    <a:lnTo>
                      <a:pt x="912" y="1095"/>
                    </a:lnTo>
                    <a:lnTo>
                      <a:pt x="940" y="1143"/>
                    </a:lnTo>
                    <a:lnTo>
                      <a:pt x="944" y="1157"/>
                    </a:lnTo>
                    <a:lnTo>
                      <a:pt x="966" y="1147"/>
                    </a:lnTo>
                    <a:lnTo>
                      <a:pt x="1000" y="1143"/>
                    </a:lnTo>
                    <a:lnTo>
                      <a:pt x="1016" y="1155"/>
                    </a:lnTo>
                    <a:lnTo>
                      <a:pt x="1028" y="1181"/>
                    </a:lnTo>
                    <a:lnTo>
                      <a:pt x="1028" y="1209"/>
                    </a:lnTo>
                    <a:lnTo>
                      <a:pt x="1030" y="1241"/>
                    </a:lnTo>
                    <a:lnTo>
                      <a:pt x="1030" y="1265"/>
                    </a:lnTo>
                    <a:lnTo>
                      <a:pt x="1036" y="1283"/>
                    </a:lnTo>
                    <a:lnTo>
                      <a:pt x="1048" y="1310"/>
                    </a:lnTo>
                    <a:lnTo>
                      <a:pt x="1070" y="1318"/>
                    </a:lnTo>
                    <a:lnTo>
                      <a:pt x="1088" y="1301"/>
                    </a:lnTo>
                    <a:lnTo>
                      <a:pt x="1122" y="1299"/>
                    </a:lnTo>
                    <a:lnTo>
                      <a:pt x="1148" y="1299"/>
                    </a:lnTo>
                    <a:lnTo>
                      <a:pt x="1186" y="1285"/>
                    </a:lnTo>
                    <a:lnTo>
                      <a:pt x="1214" y="1259"/>
                    </a:lnTo>
                    <a:lnTo>
                      <a:pt x="1244" y="1239"/>
                    </a:lnTo>
                    <a:lnTo>
                      <a:pt x="1244" y="1241"/>
                    </a:lnTo>
                    <a:lnTo>
                      <a:pt x="1292" y="1247"/>
                    </a:lnTo>
                    <a:lnTo>
                      <a:pt x="1324" y="1261"/>
                    </a:lnTo>
                    <a:lnTo>
                      <a:pt x="1362" y="1285"/>
                    </a:lnTo>
                    <a:lnTo>
                      <a:pt x="1404" y="1287"/>
                    </a:lnTo>
                    <a:lnTo>
                      <a:pt x="1440" y="1293"/>
                    </a:lnTo>
                    <a:lnTo>
                      <a:pt x="1474" y="1267"/>
                    </a:lnTo>
                    <a:lnTo>
                      <a:pt x="1486" y="1239"/>
                    </a:lnTo>
                    <a:lnTo>
                      <a:pt x="1518" y="1209"/>
                    </a:lnTo>
                    <a:lnTo>
                      <a:pt x="1538" y="1171"/>
                    </a:lnTo>
                    <a:lnTo>
                      <a:pt x="1544" y="1139"/>
                    </a:lnTo>
                    <a:lnTo>
                      <a:pt x="1546" y="1107"/>
                    </a:lnTo>
                    <a:lnTo>
                      <a:pt x="1554" y="1081"/>
                    </a:lnTo>
                    <a:lnTo>
                      <a:pt x="1554" y="1051"/>
                    </a:lnTo>
                    <a:lnTo>
                      <a:pt x="1582" y="1039"/>
                    </a:lnTo>
                    <a:lnTo>
                      <a:pt x="1588" y="1061"/>
                    </a:lnTo>
                    <a:lnTo>
                      <a:pt x="1598" y="1077"/>
                    </a:lnTo>
                    <a:lnTo>
                      <a:pt x="1626" y="1077"/>
                    </a:lnTo>
                    <a:lnTo>
                      <a:pt x="1668" y="1061"/>
                    </a:lnTo>
                    <a:lnTo>
                      <a:pt x="1702" y="1045"/>
                    </a:lnTo>
                    <a:lnTo>
                      <a:pt x="1727" y="1007"/>
                    </a:lnTo>
                    <a:lnTo>
                      <a:pt x="1712" y="995"/>
                    </a:lnTo>
                    <a:lnTo>
                      <a:pt x="1688" y="975"/>
                    </a:lnTo>
                    <a:lnTo>
                      <a:pt x="1668" y="969"/>
                    </a:lnTo>
                    <a:lnTo>
                      <a:pt x="1672" y="941"/>
                    </a:lnTo>
                    <a:lnTo>
                      <a:pt x="1676" y="901"/>
                    </a:lnTo>
                    <a:lnTo>
                      <a:pt x="1676" y="864"/>
                    </a:lnTo>
                    <a:lnTo>
                      <a:pt x="1666" y="818"/>
                    </a:lnTo>
                    <a:lnTo>
                      <a:pt x="1674" y="784"/>
                    </a:lnTo>
                    <a:lnTo>
                      <a:pt x="1662" y="754"/>
                    </a:lnTo>
                    <a:lnTo>
                      <a:pt x="1640" y="732"/>
                    </a:lnTo>
                    <a:lnTo>
                      <a:pt x="1638" y="710"/>
                    </a:lnTo>
                    <a:lnTo>
                      <a:pt x="1660" y="694"/>
                    </a:lnTo>
                    <a:lnTo>
                      <a:pt x="1688" y="690"/>
                    </a:lnTo>
                    <a:lnTo>
                      <a:pt x="1712" y="708"/>
                    </a:lnTo>
                    <a:lnTo>
                      <a:pt x="1718" y="754"/>
                    </a:lnTo>
                    <a:lnTo>
                      <a:pt x="1737" y="802"/>
                    </a:lnTo>
                    <a:lnTo>
                      <a:pt x="1733" y="854"/>
                    </a:lnTo>
                    <a:lnTo>
                      <a:pt x="1725" y="888"/>
                    </a:lnTo>
                    <a:lnTo>
                      <a:pt x="1716" y="911"/>
                    </a:lnTo>
                    <a:lnTo>
                      <a:pt x="1725" y="935"/>
                    </a:lnTo>
                    <a:lnTo>
                      <a:pt x="1731" y="953"/>
                    </a:lnTo>
                    <a:lnTo>
                      <a:pt x="1759" y="965"/>
                    </a:lnTo>
                    <a:lnTo>
                      <a:pt x="1775" y="933"/>
                    </a:lnTo>
                    <a:lnTo>
                      <a:pt x="1787" y="882"/>
                    </a:lnTo>
                    <a:lnTo>
                      <a:pt x="1803" y="838"/>
                    </a:lnTo>
                    <a:lnTo>
                      <a:pt x="1809" y="802"/>
                    </a:lnTo>
                    <a:lnTo>
                      <a:pt x="1797" y="78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87" name="TextBox 86">
                <a:extLst>
                  <a:ext uri="{FF2B5EF4-FFF2-40B4-BE49-F238E27FC236}">
                    <a16:creationId xmlns:a16="http://schemas.microsoft.com/office/drawing/2014/main" id="{3D53A4A3-B24F-0081-A726-16D2A9DADCCE}"/>
                  </a:ext>
                </a:extLst>
              </p:cNvPr>
              <p:cNvSpPr txBox="1"/>
              <p:nvPr/>
            </p:nvSpPr>
            <p:spPr>
              <a:xfrm>
                <a:off x="6862294" y="1342843"/>
                <a:ext cx="842686" cy="32107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solidFill>
                      <a:srgbClr val="FF0000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Northern Ireland</a:t>
                </a:r>
              </a:p>
            </p:txBody>
          </p:sp>
        </p:grp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182C5EE4-AF40-BA9F-52E4-76215B363B84}"/>
                </a:ext>
              </a:extLst>
            </p:cNvPr>
            <p:cNvGrpSpPr/>
            <p:nvPr/>
          </p:nvGrpSpPr>
          <p:grpSpPr>
            <a:xfrm>
              <a:off x="13793584" y="7363152"/>
              <a:ext cx="1839775" cy="1246654"/>
              <a:chOff x="6633839" y="4169716"/>
              <a:chExt cx="989746" cy="684481"/>
            </a:xfrm>
            <a:solidFill>
              <a:srgbClr val="095F55"/>
            </a:solidFill>
          </p:grpSpPr>
          <p:sp>
            <p:nvSpPr>
              <p:cNvPr id="89" name="Freeform 53">
                <a:hlinkClick r:id="rId22" action="ppaction://hlinksldjump"/>
                <a:extLst>
                  <a:ext uri="{FF2B5EF4-FFF2-40B4-BE49-F238E27FC236}">
                    <a16:creationId xmlns:a16="http://schemas.microsoft.com/office/drawing/2014/main" id="{3FF2E76E-FB86-0064-6B03-07DB1C783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396" y="4169716"/>
                <a:ext cx="681390" cy="684481"/>
              </a:xfrm>
              <a:custGeom>
                <a:avLst/>
                <a:gdLst>
                  <a:gd name="T0" fmla="*/ 95 w 1473"/>
                  <a:gd name="T1" fmla="*/ 583 h 1843"/>
                  <a:gd name="T2" fmla="*/ 23 w 1473"/>
                  <a:gd name="T3" fmla="*/ 772 h 1843"/>
                  <a:gd name="T4" fmla="*/ 192 w 1473"/>
                  <a:gd name="T5" fmla="*/ 963 h 1843"/>
                  <a:gd name="T6" fmla="*/ 245 w 1473"/>
                  <a:gd name="T7" fmla="*/ 1099 h 1843"/>
                  <a:gd name="T8" fmla="*/ 276 w 1473"/>
                  <a:gd name="T9" fmla="*/ 1225 h 1843"/>
                  <a:gd name="T10" fmla="*/ 399 w 1473"/>
                  <a:gd name="T11" fmla="*/ 1341 h 1843"/>
                  <a:gd name="T12" fmla="*/ 470 w 1473"/>
                  <a:gd name="T13" fmla="*/ 1533 h 1843"/>
                  <a:gd name="T14" fmla="*/ 389 w 1473"/>
                  <a:gd name="T15" fmla="*/ 1684 h 1843"/>
                  <a:gd name="T16" fmla="*/ 461 w 1473"/>
                  <a:gd name="T17" fmla="*/ 1843 h 1843"/>
                  <a:gd name="T18" fmla="*/ 674 w 1473"/>
                  <a:gd name="T19" fmla="*/ 1650 h 1843"/>
                  <a:gd name="T20" fmla="*/ 858 w 1473"/>
                  <a:gd name="T21" fmla="*/ 1534 h 1843"/>
                  <a:gd name="T22" fmla="*/ 828 w 1473"/>
                  <a:gd name="T23" fmla="*/ 1375 h 1843"/>
                  <a:gd name="T24" fmla="*/ 891 w 1473"/>
                  <a:gd name="T25" fmla="*/ 1212 h 1843"/>
                  <a:gd name="T26" fmla="*/ 1047 w 1473"/>
                  <a:gd name="T27" fmla="*/ 1164 h 1843"/>
                  <a:gd name="T28" fmla="*/ 1191 w 1473"/>
                  <a:gd name="T29" fmla="*/ 1116 h 1843"/>
                  <a:gd name="T30" fmla="*/ 1151 w 1473"/>
                  <a:gd name="T31" fmla="*/ 1002 h 1843"/>
                  <a:gd name="T32" fmla="*/ 1253 w 1473"/>
                  <a:gd name="T33" fmla="*/ 886 h 1843"/>
                  <a:gd name="T34" fmla="*/ 1253 w 1473"/>
                  <a:gd name="T35" fmla="*/ 745 h 1843"/>
                  <a:gd name="T36" fmla="*/ 1161 w 1473"/>
                  <a:gd name="T37" fmla="*/ 634 h 1843"/>
                  <a:gd name="T38" fmla="*/ 1160 w 1473"/>
                  <a:gd name="T39" fmla="*/ 508 h 1843"/>
                  <a:gd name="T40" fmla="*/ 1292 w 1473"/>
                  <a:gd name="T41" fmla="*/ 415 h 1843"/>
                  <a:gd name="T42" fmla="*/ 1455 w 1473"/>
                  <a:gd name="T43" fmla="*/ 417 h 1843"/>
                  <a:gd name="T44" fmla="*/ 1464 w 1473"/>
                  <a:gd name="T45" fmla="*/ 303 h 1843"/>
                  <a:gd name="T46" fmla="*/ 1443 w 1473"/>
                  <a:gd name="T47" fmla="*/ 93 h 1843"/>
                  <a:gd name="T48" fmla="*/ 1283 w 1473"/>
                  <a:gd name="T49" fmla="*/ 144 h 1843"/>
                  <a:gd name="T50" fmla="*/ 1182 w 1473"/>
                  <a:gd name="T51" fmla="*/ 45 h 1843"/>
                  <a:gd name="T52" fmla="*/ 1023 w 1473"/>
                  <a:gd name="T53" fmla="*/ 42 h 1843"/>
                  <a:gd name="T54" fmla="*/ 905 w 1473"/>
                  <a:gd name="T55" fmla="*/ 27 h 1843"/>
                  <a:gd name="T56" fmla="*/ 840 w 1473"/>
                  <a:gd name="T57" fmla="*/ 99 h 1843"/>
                  <a:gd name="T58" fmla="*/ 698 w 1473"/>
                  <a:gd name="T59" fmla="*/ 198 h 1843"/>
                  <a:gd name="T60" fmla="*/ 530 w 1473"/>
                  <a:gd name="T61" fmla="*/ 252 h 1843"/>
                  <a:gd name="T62" fmla="*/ 410 w 1473"/>
                  <a:gd name="T63" fmla="*/ 229 h 1843"/>
                  <a:gd name="T64" fmla="*/ 302 w 1473"/>
                  <a:gd name="T65" fmla="*/ 412 h 1843"/>
                  <a:gd name="T66" fmla="*/ 128 w 1473"/>
                  <a:gd name="T67" fmla="*/ 519 h 184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73"/>
                  <a:gd name="T103" fmla="*/ 0 h 1843"/>
                  <a:gd name="T104" fmla="*/ 1473 w 1473"/>
                  <a:gd name="T105" fmla="*/ 1843 h 184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73" h="1843">
                    <a:moveTo>
                      <a:pt x="128" y="519"/>
                    </a:moveTo>
                    <a:lnTo>
                      <a:pt x="95" y="583"/>
                    </a:lnTo>
                    <a:lnTo>
                      <a:pt x="77" y="682"/>
                    </a:lnTo>
                    <a:lnTo>
                      <a:pt x="23" y="772"/>
                    </a:lnTo>
                    <a:lnTo>
                      <a:pt x="0" y="873"/>
                    </a:lnTo>
                    <a:lnTo>
                      <a:pt x="192" y="963"/>
                    </a:lnTo>
                    <a:lnTo>
                      <a:pt x="233" y="1032"/>
                    </a:lnTo>
                    <a:lnTo>
                      <a:pt x="245" y="1099"/>
                    </a:lnTo>
                    <a:lnTo>
                      <a:pt x="242" y="1161"/>
                    </a:lnTo>
                    <a:lnTo>
                      <a:pt x="276" y="1225"/>
                    </a:lnTo>
                    <a:lnTo>
                      <a:pt x="359" y="1282"/>
                    </a:lnTo>
                    <a:lnTo>
                      <a:pt x="399" y="1341"/>
                    </a:lnTo>
                    <a:lnTo>
                      <a:pt x="428" y="1422"/>
                    </a:lnTo>
                    <a:lnTo>
                      <a:pt x="470" y="1533"/>
                    </a:lnTo>
                    <a:lnTo>
                      <a:pt x="429" y="1618"/>
                    </a:lnTo>
                    <a:lnTo>
                      <a:pt x="389" y="1684"/>
                    </a:lnTo>
                    <a:lnTo>
                      <a:pt x="390" y="1747"/>
                    </a:lnTo>
                    <a:lnTo>
                      <a:pt x="461" y="1843"/>
                    </a:lnTo>
                    <a:lnTo>
                      <a:pt x="527" y="1794"/>
                    </a:lnTo>
                    <a:lnTo>
                      <a:pt x="674" y="1650"/>
                    </a:lnTo>
                    <a:lnTo>
                      <a:pt x="774" y="1564"/>
                    </a:lnTo>
                    <a:lnTo>
                      <a:pt x="858" y="1534"/>
                    </a:lnTo>
                    <a:lnTo>
                      <a:pt x="818" y="1452"/>
                    </a:lnTo>
                    <a:lnTo>
                      <a:pt x="828" y="1375"/>
                    </a:lnTo>
                    <a:lnTo>
                      <a:pt x="849" y="1282"/>
                    </a:lnTo>
                    <a:lnTo>
                      <a:pt x="891" y="1212"/>
                    </a:lnTo>
                    <a:lnTo>
                      <a:pt x="951" y="1164"/>
                    </a:lnTo>
                    <a:lnTo>
                      <a:pt x="1047" y="1164"/>
                    </a:lnTo>
                    <a:lnTo>
                      <a:pt x="1131" y="1152"/>
                    </a:lnTo>
                    <a:lnTo>
                      <a:pt x="1191" y="1116"/>
                    </a:lnTo>
                    <a:lnTo>
                      <a:pt x="1185" y="1053"/>
                    </a:lnTo>
                    <a:lnTo>
                      <a:pt x="1151" y="1002"/>
                    </a:lnTo>
                    <a:lnTo>
                      <a:pt x="1172" y="940"/>
                    </a:lnTo>
                    <a:lnTo>
                      <a:pt x="1253" y="886"/>
                    </a:lnTo>
                    <a:lnTo>
                      <a:pt x="1245" y="825"/>
                    </a:lnTo>
                    <a:lnTo>
                      <a:pt x="1253" y="745"/>
                    </a:lnTo>
                    <a:lnTo>
                      <a:pt x="1221" y="672"/>
                    </a:lnTo>
                    <a:lnTo>
                      <a:pt x="1161" y="634"/>
                    </a:lnTo>
                    <a:lnTo>
                      <a:pt x="1143" y="568"/>
                    </a:lnTo>
                    <a:lnTo>
                      <a:pt x="1160" y="508"/>
                    </a:lnTo>
                    <a:lnTo>
                      <a:pt x="1224" y="457"/>
                    </a:lnTo>
                    <a:lnTo>
                      <a:pt x="1292" y="415"/>
                    </a:lnTo>
                    <a:lnTo>
                      <a:pt x="1371" y="423"/>
                    </a:lnTo>
                    <a:lnTo>
                      <a:pt x="1455" y="417"/>
                    </a:lnTo>
                    <a:lnTo>
                      <a:pt x="1473" y="349"/>
                    </a:lnTo>
                    <a:lnTo>
                      <a:pt x="1464" y="303"/>
                    </a:lnTo>
                    <a:lnTo>
                      <a:pt x="1472" y="228"/>
                    </a:lnTo>
                    <a:lnTo>
                      <a:pt x="1443" y="93"/>
                    </a:lnTo>
                    <a:lnTo>
                      <a:pt x="1359" y="124"/>
                    </a:lnTo>
                    <a:lnTo>
                      <a:pt x="1283" y="144"/>
                    </a:lnTo>
                    <a:lnTo>
                      <a:pt x="1232" y="85"/>
                    </a:lnTo>
                    <a:lnTo>
                      <a:pt x="1182" y="45"/>
                    </a:lnTo>
                    <a:lnTo>
                      <a:pt x="1083" y="39"/>
                    </a:lnTo>
                    <a:lnTo>
                      <a:pt x="1023" y="42"/>
                    </a:lnTo>
                    <a:lnTo>
                      <a:pt x="963" y="48"/>
                    </a:lnTo>
                    <a:lnTo>
                      <a:pt x="905" y="27"/>
                    </a:lnTo>
                    <a:lnTo>
                      <a:pt x="869" y="0"/>
                    </a:lnTo>
                    <a:lnTo>
                      <a:pt x="840" y="99"/>
                    </a:lnTo>
                    <a:lnTo>
                      <a:pt x="783" y="150"/>
                    </a:lnTo>
                    <a:lnTo>
                      <a:pt x="698" y="198"/>
                    </a:lnTo>
                    <a:lnTo>
                      <a:pt x="618" y="250"/>
                    </a:lnTo>
                    <a:lnTo>
                      <a:pt x="530" y="252"/>
                    </a:lnTo>
                    <a:lnTo>
                      <a:pt x="462" y="246"/>
                    </a:lnTo>
                    <a:lnTo>
                      <a:pt x="410" y="229"/>
                    </a:lnTo>
                    <a:lnTo>
                      <a:pt x="374" y="336"/>
                    </a:lnTo>
                    <a:lnTo>
                      <a:pt x="302" y="412"/>
                    </a:lnTo>
                    <a:lnTo>
                      <a:pt x="215" y="474"/>
                    </a:lnTo>
                    <a:lnTo>
                      <a:pt x="128" y="519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b="1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90" name="TextBox 89">
                <a:hlinkClick r:id="rId22" action="ppaction://hlinksldjump"/>
                <a:extLst>
                  <a:ext uri="{FF2B5EF4-FFF2-40B4-BE49-F238E27FC236}">
                    <a16:creationId xmlns:a16="http://schemas.microsoft.com/office/drawing/2014/main" id="{91743269-9BC0-2424-373D-409F6D76D13D}"/>
                  </a:ext>
                </a:extLst>
              </p:cNvPr>
              <p:cNvSpPr txBox="1"/>
              <p:nvPr/>
            </p:nvSpPr>
            <p:spPr>
              <a:xfrm>
                <a:off x="6633839" y="4353748"/>
                <a:ext cx="989746" cy="1689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4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Carlow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08064BD6-1FDC-2124-836D-521B94A4A9B0}"/>
                </a:ext>
              </a:extLst>
            </p:cNvPr>
            <p:cNvGrpSpPr/>
            <p:nvPr/>
          </p:nvGrpSpPr>
          <p:grpSpPr>
            <a:xfrm>
              <a:off x="12752404" y="6565836"/>
              <a:ext cx="1756053" cy="1206110"/>
              <a:chOff x="6073714" y="3731946"/>
              <a:chExt cx="944706" cy="662220"/>
            </a:xfrm>
            <a:solidFill>
              <a:srgbClr val="095F55"/>
            </a:solidFill>
          </p:grpSpPr>
          <p:sp>
            <p:nvSpPr>
              <p:cNvPr id="92" name="Freeform 7">
                <a:hlinkClick r:id="rId23" action="ppaction://hlinksldjump"/>
                <a:extLst>
                  <a:ext uri="{FF2B5EF4-FFF2-40B4-BE49-F238E27FC236}">
                    <a16:creationId xmlns:a16="http://schemas.microsoft.com/office/drawing/2014/main" id="{13951D6C-8C6E-D573-64DF-26BF5C152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3714" y="3731946"/>
                <a:ext cx="944706" cy="662220"/>
              </a:xfrm>
              <a:custGeom>
                <a:avLst/>
                <a:gdLst>
                  <a:gd name="T0" fmla="*/ 2147483647 w 1568"/>
                  <a:gd name="T1" fmla="*/ 2147483647 h 1424"/>
                  <a:gd name="T2" fmla="*/ 2147483647 w 1568"/>
                  <a:gd name="T3" fmla="*/ 2147483647 h 1424"/>
                  <a:gd name="T4" fmla="*/ 2147483647 w 1568"/>
                  <a:gd name="T5" fmla="*/ 2147483647 h 1424"/>
                  <a:gd name="T6" fmla="*/ 2147483647 w 1568"/>
                  <a:gd name="T7" fmla="*/ 2147483647 h 1424"/>
                  <a:gd name="T8" fmla="*/ 2147483647 w 1568"/>
                  <a:gd name="T9" fmla="*/ 2147483647 h 1424"/>
                  <a:gd name="T10" fmla="*/ 2147483647 w 1568"/>
                  <a:gd name="T11" fmla="*/ 2147483647 h 1424"/>
                  <a:gd name="T12" fmla="*/ 2147483647 w 1568"/>
                  <a:gd name="T13" fmla="*/ 2147483647 h 1424"/>
                  <a:gd name="T14" fmla="*/ 2147483647 w 1568"/>
                  <a:gd name="T15" fmla="*/ 0 h 1424"/>
                  <a:gd name="T16" fmla="*/ 2147483647 w 1568"/>
                  <a:gd name="T17" fmla="*/ 2147483647 h 1424"/>
                  <a:gd name="T18" fmla="*/ 2147483647 w 1568"/>
                  <a:gd name="T19" fmla="*/ 2147483647 h 1424"/>
                  <a:gd name="T20" fmla="*/ 2147483647 w 1568"/>
                  <a:gd name="T21" fmla="*/ 2147483647 h 1424"/>
                  <a:gd name="T22" fmla="*/ 2147483647 w 1568"/>
                  <a:gd name="T23" fmla="*/ 2147483647 h 1424"/>
                  <a:gd name="T24" fmla="*/ 2147483647 w 1568"/>
                  <a:gd name="T25" fmla="*/ 2147483647 h 1424"/>
                  <a:gd name="T26" fmla="*/ 2147483647 w 1568"/>
                  <a:gd name="T27" fmla="*/ 2147483647 h 1424"/>
                  <a:gd name="T28" fmla="*/ 2147483647 w 1568"/>
                  <a:gd name="T29" fmla="*/ 2147483647 h 1424"/>
                  <a:gd name="T30" fmla="*/ 0 w 1568"/>
                  <a:gd name="T31" fmla="*/ 2147483647 h 1424"/>
                  <a:gd name="T32" fmla="*/ 2147483647 w 1568"/>
                  <a:gd name="T33" fmla="*/ 2147483647 h 1424"/>
                  <a:gd name="T34" fmla="*/ 2147483647 w 1568"/>
                  <a:gd name="T35" fmla="*/ 2147483647 h 1424"/>
                  <a:gd name="T36" fmla="*/ 2147483647 w 1568"/>
                  <a:gd name="T37" fmla="*/ 2147483647 h 1424"/>
                  <a:gd name="T38" fmla="*/ 2147483647 w 1568"/>
                  <a:gd name="T39" fmla="*/ 2147483647 h 1424"/>
                  <a:gd name="T40" fmla="*/ 2147483647 w 1568"/>
                  <a:gd name="T41" fmla="*/ 2147483647 h 1424"/>
                  <a:gd name="T42" fmla="*/ 2147483647 w 1568"/>
                  <a:gd name="T43" fmla="*/ 2147483647 h 1424"/>
                  <a:gd name="T44" fmla="*/ 2147483647 w 1568"/>
                  <a:gd name="T45" fmla="*/ 2147483647 h 1424"/>
                  <a:gd name="T46" fmla="*/ 2147483647 w 1568"/>
                  <a:gd name="T47" fmla="*/ 2147483647 h 1424"/>
                  <a:gd name="T48" fmla="*/ 2147483647 w 1568"/>
                  <a:gd name="T49" fmla="*/ 2147483647 h 1424"/>
                  <a:gd name="T50" fmla="*/ 2147483647 w 1568"/>
                  <a:gd name="T51" fmla="*/ 2147483647 h 1424"/>
                  <a:gd name="T52" fmla="*/ 2147483647 w 1568"/>
                  <a:gd name="T53" fmla="*/ 2147483647 h 1424"/>
                  <a:gd name="T54" fmla="*/ 2147483647 w 1568"/>
                  <a:gd name="T55" fmla="*/ 2147483647 h 1424"/>
                  <a:gd name="T56" fmla="*/ 2147483647 w 1568"/>
                  <a:gd name="T57" fmla="*/ 2147483647 h 1424"/>
                  <a:gd name="T58" fmla="*/ 2147483647 w 1568"/>
                  <a:gd name="T59" fmla="*/ 2147483647 h 1424"/>
                  <a:gd name="T60" fmla="*/ 2147483647 w 1568"/>
                  <a:gd name="T61" fmla="*/ 2147483647 h 1424"/>
                  <a:gd name="T62" fmla="*/ 2147483647 w 1568"/>
                  <a:gd name="T63" fmla="*/ 2147483647 h 1424"/>
                  <a:gd name="T64" fmla="*/ 2147483647 w 1568"/>
                  <a:gd name="T65" fmla="*/ 2147483647 h 1424"/>
                  <a:gd name="T66" fmla="*/ 2147483647 w 1568"/>
                  <a:gd name="T67" fmla="*/ 2147483647 h 1424"/>
                  <a:gd name="T68" fmla="*/ 2147483647 w 1568"/>
                  <a:gd name="T69" fmla="*/ 2147483647 h 1424"/>
                  <a:gd name="T70" fmla="*/ 2147483647 w 1568"/>
                  <a:gd name="T71" fmla="*/ 2147483647 h 1424"/>
                  <a:gd name="T72" fmla="*/ 2147483647 w 1568"/>
                  <a:gd name="T73" fmla="*/ 2147483647 h 1424"/>
                  <a:gd name="T74" fmla="*/ 2147483647 w 1568"/>
                  <a:gd name="T75" fmla="*/ 2147483647 h 1424"/>
                  <a:gd name="T76" fmla="*/ 2147483647 w 1568"/>
                  <a:gd name="T77" fmla="*/ 2147483647 h 14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568"/>
                  <a:gd name="T118" fmla="*/ 0 h 1424"/>
                  <a:gd name="T119" fmla="*/ 1568 w 1568"/>
                  <a:gd name="T120" fmla="*/ 1424 h 142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568" h="1424">
                    <a:moveTo>
                      <a:pt x="1272" y="512"/>
                    </a:moveTo>
                    <a:lnTo>
                      <a:pt x="1312" y="472"/>
                    </a:lnTo>
                    <a:lnTo>
                      <a:pt x="1288" y="376"/>
                    </a:lnTo>
                    <a:lnTo>
                      <a:pt x="1272" y="288"/>
                    </a:lnTo>
                    <a:lnTo>
                      <a:pt x="1248" y="200"/>
                    </a:lnTo>
                    <a:lnTo>
                      <a:pt x="1168" y="184"/>
                    </a:lnTo>
                    <a:lnTo>
                      <a:pt x="1064" y="200"/>
                    </a:lnTo>
                    <a:lnTo>
                      <a:pt x="976" y="200"/>
                    </a:lnTo>
                    <a:lnTo>
                      <a:pt x="920" y="224"/>
                    </a:lnTo>
                    <a:lnTo>
                      <a:pt x="840" y="248"/>
                    </a:lnTo>
                    <a:lnTo>
                      <a:pt x="776" y="208"/>
                    </a:lnTo>
                    <a:lnTo>
                      <a:pt x="792" y="160"/>
                    </a:lnTo>
                    <a:lnTo>
                      <a:pt x="776" y="96"/>
                    </a:lnTo>
                    <a:lnTo>
                      <a:pt x="744" y="32"/>
                    </a:lnTo>
                    <a:lnTo>
                      <a:pt x="672" y="0"/>
                    </a:lnTo>
                    <a:lnTo>
                      <a:pt x="592" y="0"/>
                    </a:lnTo>
                    <a:lnTo>
                      <a:pt x="536" y="48"/>
                    </a:lnTo>
                    <a:lnTo>
                      <a:pt x="488" y="96"/>
                    </a:lnTo>
                    <a:lnTo>
                      <a:pt x="408" y="96"/>
                    </a:lnTo>
                    <a:lnTo>
                      <a:pt x="304" y="128"/>
                    </a:lnTo>
                    <a:lnTo>
                      <a:pt x="280" y="184"/>
                    </a:lnTo>
                    <a:lnTo>
                      <a:pt x="272" y="240"/>
                    </a:lnTo>
                    <a:lnTo>
                      <a:pt x="200" y="272"/>
                    </a:lnTo>
                    <a:lnTo>
                      <a:pt x="200" y="336"/>
                    </a:lnTo>
                    <a:lnTo>
                      <a:pt x="224" y="392"/>
                    </a:lnTo>
                    <a:lnTo>
                      <a:pt x="232" y="464"/>
                    </a:lnTo>
                    <a:lnTo>
                      <a:pt x="184" y="512"/>
                    </a:lnTo>
                    <a:lnTo>
                      <a:pt x="144" y="560"/>
                    </a:lnTo>
                    <a:lnTo>
                      <a:pt x="64" y="600"/>
                    </a:lnTo>
                    <a:lnTo>
                      <a:pt x="40" y="688"/>
                    </a:lnTo>
                    <a:lnTo>
                      <a:pt x="32" y="776"/>
                    </a:lnTo>
                    <a:lnTo>
                      <a:pt x="0" y="848"/>
                    </a:lnTo>
                    <a:lnTo>
                      <a:pt x="80" y="896"/>
                    </a:lnTo>
                    <a:lnTo>
                      <a:pt x="136" y="928"/>
                    </a:lnTo>
                    <a:lnTo>
                      <a:pt x="80" y="992"/>
                    </a:lnTo>
                    <a:lnTo>
                      <a:pt x="48" y="1064"/>
                    </a:lnTo>
                    <a:lnTo>
                      <a:pt x="40" y="1128"/>
                    </a:lnTo>
                    <a:lnTo>
                      <a:pt x="40" y="1200"/>
                    </a:lnTo>
                    <a:lnTo>
                      <a:pt x="72" y="1264"/>
                    </a:lnTo>
                    <a:lnTo>
                      <a:pt x="104" y="1320"/>
                    </a:lnTo>
                    <a:lnTo>
                      <a:pt x="136" y="1368"/>
                    </a:lnTo>
                    <a:lnTo>
                      <a:pt x="152" y="1424"/>
                    </a:lnTo>
                    <a:lnTo>
                      <a:pt x="208" y="1384"/>
                    </a:lnTo>
                    <a:lnTo>
                      <a:pt x="232" y="1328"/>
                    </a:lnTo>
                    <a:lnTo>
                      <a:pt x="328" y="1288"/>
                    </a:lnTo>
                    <a:lnTo>
                      <a:pt x="400" y="1352"/>
                    </a:lnTo>
                    <a:lnTo>
                      <a:pt x="456" y="1400"/>
                    </a:lnTo>
                    <a:lnTo>
                      <a:pt x="528" y="1408"/>
                    </a:lnTo>
                    <a:lnTo>
                      <a:pt x="592" y="1352"/>
                    </a:lnTo>
                    <a:lnTo>
                      <a:pt x="672" y="1352"/>
                    </a:lnTo>
                    <a:lnTo>
                      <a:pt x="696" y="1264"/>
                    </a:lnTo>
                    <a:lnTo>
                      <a:pt x="752" y="1208"/>
                    </a:lnTo>
                    <a:lnTo>
                      <a:pt x="824" y="1208"/>
                    </a:lnTo>
                    <a:lnTo>
                      <a:pt x="888" y="1192"/>
                    </a:lnTo>
                    <a:lnTo>
                      <a:pt x="920" y="1120"/>
                    </a:lnTo>
                    <a:lnTo>
                      <a:pt x="960" y="1072"/>
                    </a:lnTo>
                    <a:lnTo>
                      <a:pt x="1032" y="1088"/>
                    </a:lnTo>
                    <a:lnTo>
                      <a:pt x="1088" y="1088"/>
                    </a:lnTo>
                    <a:lnTo>
                      <a:pt x="1160" y="1112"/>
                    </a:lnTo>
                    <a:lnTo>
                      <a:pt x="1160" y="1184"/>
                    </a:lnTo>
                    <a:lnTo>
                      <a:pt x="1128" y="1248"/>
                    </a:lnTo>
                    <a:lnTo>
                      <a:pt x="1192" y="1264"/>
                    </a:lnTo>
                    <a:lnTo>
                      <a:pt x="1240" y="1240"/>
                    </a:lnTo>
                    <a:lnTo>
                      <a:pt x="1304" y="1280"/>
                    </a:lnTo>
                    <a:lnTo>
                      <a:pt x="1344" y="1352"/>
                    </a:lnTo>
                    <a:lnTo>
                      <a:pt x="1416" y="1312"/>
                    </a:lnTo>
                    <a:lnTo>
                      <a:pt x="1480" y="1264"/>
                    </a:lnTo>
                    <a:lnTo>
                      <a:pt x="1536" y="1200"/>
                    </a:lnTo>
                    <a:lnTo>
                      <a:pt x="1560" y="1120"/>
                    </a:lnTo>
                    <a:lnTo>
                      <a:pt x="1560" y="1024"/>
                    </a:lnTo>
                    <a:lnTo>
                      <a:pt x="1568" y="944"/>
                    </a:lnTo>
                    <a:lnTo>
                      <a:pt x="1528" y="864"/>
                    </a:lnTo>
                    <a:lnTo>
                      <a:pt x="1456" y="792"/>
                    </a:lnTo>
                    <a:lnTo>
                      <a:pt x="1392" y="728"/>
                    </a:lnTo>
                    <a:lnTo>
                      <a:pt x="1296" y="720"/>
                    </a:lnTo>
                    <a:lnTo>
                      <a:pt x="1232" y="693"/>
                    </a:lnTo>
                    <a:lnTo>
                      <a:pt x="1272" y="608"/>
                    </a:lnTo>
                    <a:lnTo>
                      <a:pt x="1272" y="512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93" name="TextBox 92">
                <a:hlinkClick r:id="rId23" action="ppaction://hlinksldjump"/>
                <a:extLst>
                  <a:ext uri="{FF2B5EF4-FFF2-40B4-BE49-F238E27FC236}">
                    <a16:creationId xmlns:a16="http://schemas.microsoft.com/office/drawing/2014/main" id="{14448C38-B791-A662-7775-B18275261F13}"/>
                  </a:ext>
                </a:extLst>
              </p:cNvPr>
              <p:cNvSpPr txBox="1"/>
              <p:nvPr/>
            </p:nvSpPr>
            <p:spPr>
              <a:xfrm>
                <a:off x="6210724" y="3937742"/>
                <a:ext cx="589003" cy="20278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Laois</a:t>
                </a:r>
                <a:endPara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9090E511-016B-FC09-CDC2-8866738D4CED}"/>
                </a:ext>
              </a:extLst>
            </p:cNvPr>
            <p:cNvGrpSpPr/>
            <p:nvPr/>
          </p:nvGrpSpPr>
          <p:grpSpPr>
            <a:xfrm>
              <a:off x="14778946" y="6518537"/>
              <a:ext cx="1961127" cy="1466253"/>
              <a:chOff x="7163937" y="3705976"/>
              <a:chExt cx="1055030" cy="805053"/>
            </a:xfrm>
            <a:solidFill>
              <a:srgbClr val="095F55"/>
            </a:solidFill>
          </p:grpSpPr>
          <p:sp>
            <p:nvSpPr>
              <p:cNvPr id="95" name="Freeform 9">
                <a:hlinkClick r:id="rId24" action="ppaction://hlinksldjump"/>
                <a:extLst>
                  <a:ext uri="{FF2B5EF4-FFF2-40B4-BE49-F238E27FC236}">
                    <a16:creationId xmlns:a16="http://schemas.microsoft.com/office/drawing/2014/main" id="{79FBD674-888A-758A-F12B-98541E42E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3937" y="3705976"/>
                <a:ext cx="912369" cy="805053"/>
              </a:xfrm>
              <a:custGeom>
                <a:avLst/>
                <a:gdLst>
                  <a:gd name="T0" fmla="*/ 2147483647 w 1513"/>
                  <a:gd name="T1" fmla="*/ 2147483647 h 1729"/>
                  <a:gd name="T2" fmla="*/ 2147483647 w 1513"/>
                  <a:gd name="T3" fmla="*/ 2147483647 h 1729"/>
                  <a:gd name="T4" fmla="*/ 2147483647 w 1513"/>
                  <a:gd name="T5" fmla="*/ 2147483647 h 1729"/>
                  <a:gd name="T6" fmla="*/ 2147483647 w 1513"/>
                  <a:gd name="T7" fmla="*/ 2147483647 h 1729"/>
                  <a:gd name="T8" fmla="*/ 2147483647 w 1513"/>
                  <a:gd name="T9" fmla="*/ 2147483647 h 1729"/>
                  <a:gd name="T10" fmla="*/ 2147483647 w 1513"/>
                  <a:gd name="T11" fmla="*/ 2147483647 h 1729"/>
                  <a:gd name="T12" fmla="*/ 2147483647 w 1513"/>
                  <a:gd name="T13" fmla="*/ 2147483647 h 1729"/>
                  <a:gd name="T14" fmla="*/ 2147483647 w 1513"/>
                  <a:gd name="T15" fmla="*/ 2147483647 h 1729"/>
                  <a:gd name="T16" fmla="*/ 2147483647 w 1513"/>
                  <a:gd name="T17" fmla="*/ 2147483647 h 1729"/>
                  <a:gd name="T18" fmla="*/ 2147483647 w 1513"/>
                  <a:gd name="T19" fmla="*/ 2147483647 h 1729"/>
                  <a:gd name="T20" fmla="*/ 2147483647 w 1513"/>
                  <a:gd name="T21" fmla="*/ 2147483647 h 1729"/>
                  <a:gd name="T22" fmla="*/ 2147483647 w 1513"/>
                  <a:gd name="T23" fmla="*/ 2147483647 h 1729"/>
                  <a:gd name="T24" fmla="*/ 2147483647 w 1513"/>
                  <a:gd name="T25" fmla="*/ 2147483647 h 1729"/>
                  <a:gd name="T26" fmla="*/ 2147483647 w 1513"/>
                  <a:gd name="T27" fmla="*/ 2147483647 h 1729"/>
                  <a:gd name="T28" fmla="*/ 2147483647 w 1513"/>
                  <a:gd name="T29" fmla="*/ 2147483647 h 1729"/>
                  <a:gd name="T30" fmla="*/ 2147483647 w 1513"/>
                  <a:gd name="T31" fmla="*/ 2147483647 h 1729"/>
                  <a:gd name="T32" fmla="*/ 2147483647 w 1513"/>
                  <a:gd name="T33" fmla="*/ 2147483647 h 1729"/>
                  <a:gd name="T34" fmla="*/ 2147483647 w 1513"/>
                  <a:gd name="T35" fmla="*/ 2147483647 h 1729"/>
                  <a:gd name="T36" fmla="*/ 2147483647 w 1513"/>
                  <a:gd name="T37" fmla="*/ 2147483647 h 1729"/>
                  <a:gd name="T38" fmla="*/ 2147483647 w 1513"/>
                  <a:gd name="T39" fmla="*/ 2147483647 h 1729"/>
                  <a:gd name="T40" fmla="*/ 2147483647 w 1513"/>
                  <a:gd name="T41" fmla="*/ 2147483647 h 1729"/>
                  <a:gd name="T42" fmla="*/ 2147483647 w 1513"/>
                  <a:gd name="T43" fmla="*/ 2147483647 h 1729"/>
                  <a:gd name="T44" fmla="*/ 2147483647 w 1513"/>
                  <a:gd name="T45" fmla="*/ 2147483647 h 1729"/>
                  <a:gd name="T46" fmla="*/ 2147483647 w 1513"/>
                  <a:gd name="T47" fmla="*/ 2147483647 h 1729"/>
                  <a:gd name="T48" fmla="*/ 2147483647 w 1513"/>
                  <a:gd name="T49" fmla="*/ 2147483647 h 1729"/>
                  <a:gd name="T50" fmla="*/ 2147483647 w 1513"/>
                  <a:gd name="T51" fmla="*/ 2147483647 h 1729"/>
                  <a:gd name="T52" fmla="*/ 2147483647 w 1513"/>
                  <a:gd name="T53" fmla="*/ 2147483647 h 1729"/>
                  <a:gd name="T54" fmla="*/ 2147483647 w 1513"/>
                  <a:gd name="T55" fmla="*/ 2147483647 h 1729"/>
                  <a:gd name="T56" fmla="*/ 2147483647 w 1513"/>
                  <a:gd name="T57" fmla="*/ 2147483647 h 1729"/>
                  <a:gd name="T58" fmla="*/ 2147483647 w 1513"/>
                  <a:gd name="T59" fmla="*/ 2147483647 h 1729"/>
                  <a:gd name="T60" fmla="*/ 2147483647 w 1513"/>
                  <a:gd name="T61" fmla="*/ 2147483647 h 1729"/>
                  <a:gd name="T62" fmla="*/ 2147483647 w 1513"/>
                  <a:gd name="T63" fmla="*/ 2147483647 h 1729"/>
                  <a:gd name="T64" fmla="*/ 2147483647 w 1513"/>
                  <a:gd name="T65" fmla="*/ 2147483647 h 1729"/>
                  <a:gd name="T66" fmla="*/ 2147483647 w 1513"/>
                  <a:gd name="T67" fmla="*/ 2147483647 h 1729"/>
                  <a:gd name="T68" fmla="*/ 2147483647 w 1513"/>
                  <a:gd name="T69" fmla="*/ 2147483647 h 1729"/>
                  <a:gd name="T70" fmla="*/ 2147483647 w 1513"/>
                  <a:gd name="T71" fmla="*/ 2147483647 h 1729"/>
                  <a:gd name="T72" fmla="*/ 2147483647 w 1513"/>
                  <a:gd name="T73" fmla="*/ 2147483647 h 1729"/>
                  <a:gd name="T74" fmla="*/ 2147483647 w 1513"/>
                  <a:gd name="T75" fmla="*/ 2147483647 h 1729"/>
                  <a:gd name="T76" fmla="*/ 2147483647 w 1513"/>
                  <a:gd name="T77" fmla="*/ 2147483647 h 1729"/>
                  <a:gd name="T78" fmla="*/ 2147483647 w 1513"/>
                  <a:gd name="T79" fmla="*/ 2147483647 h 1729"/>
                  <a:gd name="T80" fmla="*/ 2147483647 w 1513"/>
                  <a:gd name="T81" fmla="*/ 2147483647 h 1729"/>
                  <a:gd name="T82" fmla="*/ 2147483647 w 1513"/>
                  <a:gd name="T83" fmla="*/ 2147483647 h 1729"/>
                  <a:gd name="T84" fmla="*/ 2147483647 w 1513"/>
                  <a:gd name="T85" fmla="*/ 2147483647 h 1729"/>
                  <a:gd name="T86" fmla="*/ 2147483647 w 1513"/>
                  <a:gd name="T87" fmla="*/ 2147483647 h 1729"/>
                  <a:gd name="T88" fmla="*/ 2147483647 w 1513"/>
                  <a:gd name="T89" fmla="*/ 2147483647 h 1729"/>
                  <a:gd name="T90" fmla="*/ 2147483647 w 1513"/>
                  <a:gd name="T91" fmla="*/ 2147483647 h 1729"/>
                  <a:gd name="T92" fmla="*/ 2147483647 w 1513"/>
                  <a:gd name="T93" fmla="*/ 2147483647 h 1729"/>
                  <a:gd name="T94" fmla="*/ 2147483647 w 1513"/>
                  <a:gd name="T95" fmla="*/ 2147483647 h 172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13"/>
                  <a:gd name="T145" fmla="*/ 0 h 1729"/>
                  <a:gd name="T146" fmla="*/ 1513 w 1513"/>
                  <a:gd name="T147" fmla="*/ 1729 h 172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13" h="1729">
                    <a:moveTo>
                      <a:pt x="568" y="0"/>
                    </a:moveTo>
                    <a:lnTo>
                      <a:pt x="531" y="70"/>
                    </a:lnTo>
                    <a:lnTo>
                      <a:pt x="493" y="96"/>
                    </a:lnTo>
                    <a:lnTo>
                      <a:pt x="480" y="169"/>
                    </a:lnTo>
                    <a:lnTo>
                      <a:pt x="487" y="235"/>
                    </a:lnTo>
                    <a:lnTo>
                      <a:pt x="448" y="271"/>
                    </a:lnTo>
                    <a:lnTo>
                      <a:pt x="394" y="358"/>
                    </a:lnTo>
                    <a:lnTo>
                      <a:pt x="346" y="402"/>
                    </a:lnTo>
                    <a:lnTo>
                      <a:pt x="304" y="439"/>
                    </a:lnTo>
                    <a:lnTo>
                      <a:pt x="231" y="466"/>
                    </a:lnTo>
                    <a:lnTo>
                      <a:pt x="169" y="526"/>
                    </a:lnTo>
                    <a:lnTo>
                      <a:pt x="103" y="576"/>
                    </a:lnTo>
                    <a:lnTo>
                      <a:pt x="55" y="642"/>
                    </a:lnTo>
                    <a:lnTo>
                      <a:pt x="30" y="738"/>
                    </a:lnTo>
                    <a:lnTo>
                      <a:pt x="0" y="810"/>
                    </a:lnTo>
                    <a:lnTo>
                      <a:pt x="70" y="919"/>
                    </a:lnTo>
                    <a:lnTo>
                      <a:pt x="105" y="996"/>
                    </a:lnTo>
                    <a:lnTo>
                      <a:pt x="132" y="1020"/>
                    </a:lnTo>
                    <a:lnTo>
                      <a:pt x="175" y="1033"/>
                    </a:lnTo>
                    <a:lnTo>
                      <a:pt x="265" y="1027"/>
                    </a:lnTo>
                    <a:lnTo>
                      <a:pt x="343" y="1033"/>
                    </a:lnTo>
                    <a:lnTo>
                      <a:pt x="379" y="1063"/>
                    </a:lnTo>
                    <a:lnTo>
                      <a:pt x="421" y="1111"/>
                    </a:lnTo>
                    <a:lnTo>
                      <a:pt x="481" y="1093"/>
                    </a:lnTo>
                    <a:lnTo>
                      <a:pt x="541" y="1069"/>
                    </a:lnTo>
                    <a:lnTo>
                      <a:pt x="553" y="1123"/>
                    </a:lnTo>
                    <a:lnTo>
                      <a:pt x="565" y="1183"/>
                    </a:lnTo>
                    <a:lnTo>
                      <a:pt x="559" y="1237"/>
                    </a:lnTo>
                    <a:lnTo>
                      <a:pt x="565" y="1273"/>
                    </a:lnTo>
                    <a:lnTo>
                      <a:pt x="553" y="1327"/>
                    </a:lnTo>
                    <a:lnTo>
                      <a:pt x="487" y="1333"/>
                    </a:lnTo>
                    <a:lnTo>
                      <a:pt x="427" y="1327"/>
                    </a:lnTo>
                    <a:lnTo>
                      <a:pt x="373" y="1363"/>
                    </a:lnTo>
                    <a:lnTo>
                      <a:pt x="325" y="1399"/>
                    </a:lnTo>
                    <a:lnTo>
                      <a:pt x="313" y="1447"/>
                    </a:lnTo>
                    <a:lnTo>
                      <a:pt x="325" y="1501"/>
                    </a:lnTo>
                    <a:lnTo>
                      <a:pt x="373" y="1531"/>
                    </a:lnTo>
                    <a:lnTo>
                      <a:pt x="397" y="1591"/>
                    </a:lnTo>
                    <a:lnTo>
                      <a:pt x="391" y="1651"/>
                    </a:lnTo>
                    <a:lnTo>
                      <a:pt x="397" y="1699"/>
                    </a:lnTo>
                    <a:lnTo>
                      <a:pt x="439" y="1723"/>
                    </a:lnTo>
                    <a:lnTo>
                      <a:pt x="475" y="1729"/>
                    </a:lnTo>
                    <a:lnTo>
                      <a:pt x="535" y="1723"/>
                    </a:lnTo>
                    <a:lnTo>
                      <a:pt x="601" y="1693"/>
                    </a:lnTo>
                    <a:lnTo>
                      <a:pt x="667" y="1651"/>
                    </a:lnTo>
                    <a:lnTo>
                      <a:pt x="739" y="1615"/>
                    </a:lnTo>
                    <a:lnTo>
                      <a:pt x="781" y="1561"/>
                    </a:lnTo>
                    <a:lnTo>
                      <a:pt x="829" y="1513"/>
                    </a:lnTo>
                    <a:lnTo>
                      <a:pt x="829" y="1471"/>
                    </a:lnTo>
                    <a:lnTo>
                      <a:pt x="811" y="1429"/>
                    </a:lnTo>
                    <a:lnTo>
                      <a:pt x="823" y="1387"/>
                    </a:lnTo>
                    <a:lnTo>
                      <a:pt x="889" y="1363"/>
                    </a:lnTo>
                    <a:lnTo>
                      <a:pt x="931" y="1393"/>
                    </a:lnTo>
                    <a:lnTo>
                      <a:pt x="1015" y="1411"/>
                    </a:lnTo>
                    <a:lnTo>
                      <a:pt x="1093" y="1435"/>
                    </a:lnTo>
                    <a:lnTo>
                      <a:pt x="1159" y="1429"/>
                    </a:lnTo>
                    <a:lnTo>
                      <a:pt x="1213" y="1459"/>
                    </a:lnTo>
                    <a:lnTo>
                      <a:pt x="1237" y="1507"/>
                    </a:lnTo>
                    <a:lnTo>
                      <a:pt x="1279" y="1573"/>
                    </a:lnTo>
                    <a:lnTo>
                      <a:pt x="1303" y="1525"/>
                    </a:lnTo>
                    <a:lnTo>
                      <a:pt x="1327" y="1441"/>
                    </a:lnTo>
                    <a:lnTo>
                      <a:pt x="1351" y="1369"/>
                    </a:lnTo>
                    <a:lnTo>
                      <a:pt x="1363" y="1309"/>
                    </a:lnTo>
                    <a:lnTo>
                      <a:pt x="1393" y="1249"/>
                    </a:lnTo>
                    <a:lnTo>
                      <a:pt x="1459" y="1213"/>
                    </a:lnTo>
                    <a:lnTo>
                      <a:pt x="1507" y="1177"/>
                    </a:lnTo>
                    <a:lnTo>
                      <a:pt x="1513" y="1093"/>
                    </a:lnTo>
                    <a:lnTo>
                      <a:pt x="1501" y="1027"/>
                    </a:lnTo>
                    <a:lnTo>
                      <a:pt x="1513" y="943"/>
                    </a:lnTo>
                    <a:lnTo>
                      <a:pt x="1513" y="859"/>
                    </a:lnTo>
                    <a:lnTo>
                      <a:pt x="1507" y="775"/>
                    </a:lnTo>
                    <a:lnTo>
                      <a:pt x="1501" y="679"/>
                    </a:lnTo>
                    <a:lnTo>
                      <a:pt x="1495" y="589"/>
                    </a:lnTo>
                    <a:lnTo>
                      <a:pt x="1483" y="499"/>
                    </a:lnTo>
                    <a:lnTo>
                      <a:pt x="1495" y="409"/>
                    </a:lnTo>
                    <a:lnTo>
                      <a:pt x="1477" y="355"/>
                    </a:lnTo>
                    <a:lnTo>
                      <a:pt x="1441" y="313"/>
                    </a:lnTo>
                    <a:lnTo>
                      <a:pt x="1405" y="271"/>
                    </a:lnTo>
                    <a:lnTo>
                      <a:pt x="1387" y="217"/>
                    </a:lnTo>
                    <a:lnTo>
                      <a:pt x="1345" y="151"/>
                    </a:lnTo>
                    <a:lnTo>
                      <a:pt x="1327" y="97"/>
                    </a:lnTo>
                    <a:lnTo>
                      <a:pt x="1273" y="61"/>
                    </a:lnTo>
                    <a:lnTo>
                      <a:pt x="1213" y="31"/>
                    </a:lnTo>
                    <a:lnTo>
                      <a:pt x="1165" y="25"/>
                    </a:lnTo>
                    <a:lnTo>
                      <a:pt x="1129" y="73"/>
                    </a:lnTo>
                    <a:lnTo>
                      <a:pt x="1105" y="121"/>
                    </a:lnTo>
                    <a:lnTo>
                      <a:pt x="1063" y="91"/>
                    </a:lnTo>
                    <a:lnTo>
                      <a:pt x="1027" y="49"/>
                    </a:lnTo>
                    <a:lnTo>
                      <a:pt x="979" y="13"/>
                    </a:lnTo>
                    <a:lnTo>
                      <a:pt x="955" y="67"/>
                    </a:lnTo>
                    <a:lnTo>
                      <a:pt x="919" y="121"/>
                    </a:lnTo>
                    <a:lnTo>
                      <a:pt x="883" y="91"/>
                    </a:lnTo>
                    <a:lnTo>
                      <a:pt x="829" y="55"/>
                    </a:lnTo>
                    <a:lnTo>
                      <a:pt x="775" y="19"/>
                    </a:lnTo>
                    <a:lnTo>
                      <a:pt x="721" y="1"/>
                    </a:lnTo>
                    <a:lnTo>
                      <a:pt x="649" y="1"/>
                    </a:lnTo>
                    <a:lnTo>
                      <a:pt x="568" y="0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96" name="TextBox 95">
                <a:hlinkClick r:id="rId24" action="ppaction://hlinksldjump"/>
                <a:extLst>
                  <a:ext uri="{FF2B5EF4-FFF2-40B4-BE49-F238E27FC236}">
                    <a16:creationId xmlns:a16="http://schemas.microsoft.com/office/drawing/2014/main" id="{F0F19CAD-A093-6676-14EE-CFE5CFFA0E14}"/>
                  </a:ext>
                </a:extLst>
              </p:cNvPr>
              <p:cNvSpPr txBox="1"/>
              <p:nvPr/>
            </p:nvSpPr>
            <p:spPr>
              <a:xfrm>
                <a:off x="7229221" y="3958565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Wicklow</a:t>
                </a: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05263977-3F77-E446-86C4-213BDB4BC18F}"/>
                </a:ext>
              </a:extLst>
            </p:cNvPr>
            <p:cNvGrpSpPr/>
            <p:nvPr/>
          </p:nvGrpSpPr>
          <p:grpSpPr>
            <a:xfrm>
              <a:off x="13902002" y="5954332"/>
              <a:ext cx="1839775" cy="1574364"/>
              <a:chOff x="6692163" y="3396197"/>
              <a:chExt cx="989746" cy="864412"/>
            </a:xfrm>
            <a:solidFill>
              <a:srgbClr val="095F55"/>
            </a:solidFill>
          </p:grpSpPr>
          <p:sp>
            <p:nvSpPr>
              <p:cNvPr id="98" name="Freeform 8">
                <a:hlinkClick r:id="rId25" action="ppaction://hlinksldjump"/>
                <a:extLst>
                  <a:ext uri="{FF2B5EF4-FFF2-40B4-BE49-F238E27FC236}">
                    <a16:creationId xmlns:a16="http://schemas.microsoft.com/office/drawing/2014/main" id="{504E27DD-E05B-E74A-A6DF-9BEA44900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287" y="3396197"/>
                <a:ext cx="863864" cy="864412"/>
              </a:xfrm>
              <a:custGeom>
                <a:avLst/>
                <a:gdLst>
                  <a:gd name="T0" fmla="*/ 2147483647 w 1432"/>
                  <a:gd name="T1" fmla="*/ 2147483647 h 1856"/>
                  <a:gd name="T2" fmla="*/ 2147483647 w 1432"/>
                  <a:gd name="T3" fmla="*/ 2147483647 h 1856"/>
                  <a:gd name="T4" fmla="*/ 2147483647 w 1432"/>
                  <a:gd name="T5" fmla="*/ 2147483647 h 1856"/>
                  <a:gd name="T6" fmla="*/ 2147483647 w 1432"/>
                  <a:gd name="T7" fmla="*/ 2147483647 h 1856"/>
                  <a:gd name="T8" fmla="*/ 2147483647 w 1432"/>
                  <a:gd name="T9" fmla="*/ 2147483647 h 1856"/>
                  <a:gd name="T10" fmla="*/ 2147483647 w 1432"/>
                  <a:gd name="T11" fmla="*/ 2147483647 h 1856"/>
                  <a:gd name="T12" fmla="*/ 0 w 1432"/>
                  <a:gd name="T13" fmla="*/ 2147483647 h 1856"/>
                  <a:gd name="T14" fmla="*/ 2147483647 w 1432"/>
                  <a:gd name="T15" fmla="*/ 2147483647 h 1856"/>
                  <a:gd name="T16" fmla="*/ 2147483647 w 1432"/>
                  <a:gd name="T17" fmla="*/ 2147483647 h 1856"/>
                  <a:gd name="T18" fmla="*/ 2147483647 w 1432"/>
                  <a:gd name="T19" fmla="*/ 2147483647 h 1856"/>
                  <a:gd name="T20" fmla="*/ 2147483647 w 1432"/>
                  <a:gd name="T21" fmla="*/ 2147483647 h 1856"/>
                  <a:gd name="T22" fmla="*/ 2147483647 w 1432"/>
                  <a:gd name="T23" fmla="*/ 2147483647 h 1856"/>
                  <a:gd name="T24" fmla="*/ 2147483647 w 1432"/>
                  <a:gd name="T25" fmla="*/ 2147483647 h 1856"/>
                  <a:gd name="T26" fmla="*/ 2147483647 w 1432"/>
                  <a:gd name="T27" fmla="*/ 2147483647 h 1856"/>
                  <a:gd name="T28" fmla="*/ 2147483647 w 1432"/>
                  <a:gd name="T29" fmla="*/ 2147483647 h 1856"/>
                  <a:gd name="T30" fmla="*/ 2147483647 w 1432"/>
                  <a:gd name="T31" fmla="*/ 2147483647 h 1856"/>
                  <a:gd name="T32" fmla="*/ 2147483647 w 1432"/>
                  <a:gd name="T33" fmla="*/ 2147483647 h 1856"/>
                  <a:gd name="T34" fmla="*/ 2147483647 w 1432"/>
                  <a:gd name="T35" fmla="*/ 2147483647 h 1856"/>
                  <a:gd name="T36" fmla="*/ 2147483647 w 1432"/>
                  <a:gd name="T37" fmla="*/ 2147483647 h 1856"/>
                  <a:gd name="T38" fmla="*/ 2147483647 w 1432"/>
                  <a:gd name="T39" fmla="*/ 2147483647 h 1856"/>
                  <a:gd name="T40" fmla="*/ 2147483647 w 1432"/>
                  <a:gd name="T41" fmla="*/ 2147483647 h 1856"/>
                  <a:gd name="T42" fmla="*/ 2147483647 w 1432"/>
                  <a:gd name="T43" fmla="*/ 2147483647 h 1856"/>
                  <a:gd name="T44" fmla="*/ 2147483647 w 1432"/>
                  <a:gd name="T45" fmla="*/ 2147483647 h 1856"/>
                  <a:gd name="T46" fmla="*/ 2147483647 w 1432"/>
                  <a:gd name="T47" fmla="*/ 2147483647 h 1856"/>
                  <a:gd name="T48" fmla="*/ 2147483647 w 1432"/>
                  <a:gd name="T49" fmla="*/ 2147483647 h 1856"/>
                  <a:gd name="T50" fmla="*/ 2147483647 w 1432"/>
                  <a:gd name="T51" fmla="*/ 2147483647 h 1856"/>
                  <a:gd name="T52" fmla="*/ 2147483647 w 1432"/>
                  <a:gd name="T53" fmla="*/ 2147483647 h 1856"/>
                  <a:gd name="T54" fmla="*/ 2147483647 w 1432"/>
                  <a:gd name="T55" fmla="*/ 2147483647 h 1856"/>
                  <a:gd name="T56" fmla="*/ 2147483647 w 1432"/>
                  <a:gd name="T57" fmla="*/ 2147483647 h 1856"/>
                  <a:gd name="T58" fmla="*/ 2147483647 w 1432"/>
                  <a:gd name="T59" fmla="*/ 2147483647 h 1856"/>
                  <a:gd name="T60" fmla="*/ 2147483647 w 1432"/>
                  <a:gd name="T61" fmla="*/ 2147483647 h 1856"/>
                  <a:gd name="T62" fmla="*/ 2147483647 w 1432"/>
                  <a:gd name="T63" fmla="*/ 0 h 1856"/>
                  <a:gd name="T64" fmla="*/ 2147483647 w 1432"/>
                  <a:gd name="T65" fmla="*/ 2147483647 h 1856"/>
                  <a:gd name="T66" fmla="*/ 2147483647 w 1432"/>
                  <a:gd name="T67" fmla="*/ 2147483647 h 18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32"/>
                  <a:gd name="T103" fmla="*/ 0 h 1856"/>
                  <a:gd name="T104" fmla="*/ 1432 w 1432"/>
                  <a:gd name="T105" fmla="*/ 1856 h 185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32" h="1856">
                    <a:moveTo>
                      <a:pt x="304" y="48"/>
                    </a:moveTo>
                    <a:lnTo>
                      <a:pt x="232" y="104"/>
                    </a:lnTo>
                    <a:lnTo>
                      <a:pt x="168" y="144"/>
                    </a:lnTo>
                    <a:lnTo>
                      <a:pt x="200" y="224"/>
                    </a:lnTo>
                    <a:lnTo>
                      <a:pt x="248" y="296"/>
                    </a:lnTo>
                    <a:lnTo>
                      <a:pt x="264" y="400"/>
                    </a:lnTo>
                    <a:lnTo>
                      <a:pt x="312" y="480"/>
                    </a:lnTo>
                    <a:lnTo>
                      <a:pt x="272" y="552"/>
                    </a:lnTo>
                    <a:lnTo>
                      <a:pt x="232" y="624"/>
                    </a:lnTo>
                    <a:lnTo>
                      <a:pt x="264" y="672"/>
                    </a:lnTo>
                    <a:lnTo>
                      <a:pt x="269" y="748"/>
                    </a:lnTo>
                    <a:lnTo>
                      <a:pt x="168" y="748"/>
                    </a:lnTo>
                    <a:lnTo>
                      <a:pt x="64" y="776"/>
                    </a:lnTo>
                    <a:lnTo>
                      <a:pt x="0" y="816"/>
                    </a:lnTo>
                    <a:lnTo>
                      <a:pt x="104" y="856"/>
                    </a:lnTo>
                    <a:lnTo>
                      <a:pt x="125" y="904"/>
                    </a:lnTo>
                    <a:lnTo>
                      <a:pt x="201" y="921"/>
                    </a:lnTo>
                    <a:lnTo>
                      <a:pt x="224" y="1008"/>
                    </a:lnTo>
                    <a:lnTo>
                      <a:pt x="239" y="1093"/>
                    </a:lnTo>
                    <a:lnTo>
                      <a:pt x="264" y="1191"/>
                    </a:lnTo>
                    <a:lnTo>
                      <a:pt x="224" y="1233"/>
                    </a:lnTo>
                    <a:lnTo>
                      <a:pt x="225" y="1323"/>
                    </a:lnTo>
                    <a:lnTo>
                      <a:pt x="186" y="1413"/>
                    </a:lnTo>
                    <a:lnTo>
                      <a:pt x="248" y="1441"/>
                    </a:lnTo>
                    <a:lnTo>
                      <a:pt x="344" y="1446"/>
                    </a:lnTo>
                    <a:lnTo>
                      <a:pt x="479" y="1584"/>
                    </a:lnTo>
                    <a:lnTo>
                      <a:pt x="521" y="1662"/>
                    </a:lnTo>
                    <a:lnTo>
                      <a:pt x="510" y="1747"/>
                    </a:lnTo>
                    <a:lnTo>
                      <a:pt x="513" y="1839"/>
                    </a:lnTo>
                    <a:lnTo>
                      <a:pt x="549" y="1852"/>
                    </a:lnTo>
                    <a:lnTo>
                      <a:pt x="608" y="1856"/>
                    </a:lnTo>
                    <a:lnTo>
                      <a:pt x="672" y="1856"/>
                    </a:lnTo>
                    <a:lnTo>
                      <a:pt x="728" y="1816"/>
                    </a:lnTo>
                    <a:lnTo>
                      <a:pt x="800" y="1776"/>
                    </a:lnTo>
                    <a:lnTo>
                      <a:pt x="840" y="1736"/>
                    </a:lnTo>
                    <a:lnTo>
                      <a:pt x="864" y="1656"/>
                    </a:lnTo>
                    <a:lnTo>
                      <a:pt x="832" y="1584"/>
                    </a:lnTo>
                    <a:lnTo>
                      <a:pt x="800" y="1536"/>
                    </a:lnTo>
                    <a:lnTo>
                      <a:pt x="760" y="1472"/>
                    </a:lnTo>
                    <a:lnTo>
                      <a:pt x="792" y="1400"/>
                    </a:lnTo>
                    <a:lnTo>
                      <a:pt x="816" y="1304"/>
                    </a:lnTo>
                    <a:lnTo>
                      <a:pt x="864" y="1240"/>
                    </a:lnTo>
                    <a:lnTo>
                      <a:pt x="928" y="1192"/>
                    </a:lnTo>
                    <a:lnTo>
                      <a:pt x="992" y="1128"/>
                    </a:lnTo>
                    <a:lnTo>
                      <a:pt x="1064" y="1104"/>
                    </a:lnTo>
                    <a:lnTo>
                      <a:pt x="1152" y="1024"/>
                    </a:lnTo>
                    <a:lnTo>
                      <a:pt x="1208" y="936"/>
                    </a:lnTo>
                    <a:lnTo>
                      <a:pt x="1248" y="896"/>
                    </a:lnTo>
                    <a:lnTo>
                      <a:pt x="1240" y="832"/>
                    </a:lnTo>
                    <a:lnTo>
                      <a:pt x="1256" y="760"/>
                    </a:lnTo>
                    <a:lnTo>
                      <a:pt x="1288" y="736"/>
                    </a:lnTo>
                    <a:lnTo>
                      <a:pt x="1328" y="664"/>
                    </a:lnTo>
                    <a:lnTo>
                      <a:pt x="1255" y="571"/>
                    </a:lnTo>
                    <a:lnTo>
                      <a:pt x="1248" y="464"/>
                    </a:lnTo>
                    <a:lnTo>
                      <a:pt x="1304" y="392"/>
                    </a:lnTo>
                    <a:lnTo>
                      <a:pt x="1368" y="328"/>
                    </a:lnTo>
                    <a:lnTo>
                      <a:pt x="1432" y="240"/>
                    </a:lnTo>
                    <a:lnTo>
                      <a:pt x="1400" y="128"/>
                    </a:lnTo>
                    <a:lnTo>
                      <a:pt x="1306" y="99"/>
                    </a:lnTo>
                    <a:lnTo>
                      <a:pt x="1184" y="40"/>
                    </a:lnTo>
                    <a:lnTo>
                      <a:pt x="1064" y="56"/>
                    </a:lnTo>
                    <a:lnTo>
                      <a:pt x="976" y="80"/>
                    </a:lnTo>
                    <a:lnTo>
                      <a:pt x="880" y="24"/>
                    </a:lnTo>
                    <a:lnTo>
                      <a:pt x="784" y="0"/>
                    </a:lnTo>
                    <a:lnTo>
                      <a:pt x="688" y="16"/>
                    </a:lnTo>
                    <a:lnTo>
                      <a:pt x="584" y="8"/>
                    </a:lnTo>
                    <a:lnTo>
                      <a:pt x="497" y="10"/>
                    </a:lnTo>
                    <a:lnTo>
                      <a:pt x="392" y="16"/>
                    </a:lnTo>
                    <a:lnTo>
                      <a:pt x="304" y="48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99" name="TextBox 98">
                <a:hlinkClick r:id="rId25" action="ppaction://hlinksldjump"/>
                <a:extLst>
                  <a:ext uri="{FF2B5EF4-FFF2-40B4-BE49-F238E27FC236}">
                    <a16:creationId xmlns:a16="http://schemas.microsoft.com/office/drawing/2014/main" id="{01E030FD-14FB-5BE1-10E7-5E94B324A40E}"/>
                  </a:ext>
                </a:extLst>
              </p:cNvPr>
              <p:cNvSpPr txBox="1"/>
              <p:nvPr/>
            </p:nvSpPr>
            <p:spPr>
              <a:xfrm>
                <a:off x="6692163" y="3680054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Kildare</a:t>
                </a:r>
              </a:p>
            </p:txBody>
          </p:sp>
        </p:grp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2010F5F5-7812-0129-73F8-28E3D89EAD6B}"/>
                </a:ext>
              </a:extLst>
            </p:cNvPr>
            <p:cNvGrpSpPr/>
            <p:nvPr/>
          </p:nvGrpSpPr>
          <p:grpSpPr>
            <a:xfrm>
              <a:off x="11339830" y="3089397"/>
              <a:ext cx="1734580" cy="1841263"/>
              <a:chOff x="5313790" y="1823191"/>
              <a:chExt cx="933154" cy="1010954"/>
            </a:xfrm>
            <a:solidFill>
              <a:srgbClr val="095F55"/>
            </a:solidFill>
          </p:grpSpPr>
          <p:sp>
            <p:nvSpPr>
              <p:cNvPr id="101" name="Freeform 22">
                <a:hlinkClick r:id="rId26" action="ppaction://hlinksldjump"/>
                <a:extLst>
                  <a:ext uri="{FF2B5EF4-FFF2-40B4-BE49-F238E27FC236}">
                    <a16:creationId xmlns:a16="http://schemas.microsoft.com/office/drawing/2014/main" id="{E152DC29-5614-44F0-6015-E90C12AF1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790" y="1823191"/>
                <a:ext cx="859244" cy="1010954"/>
              </a:xfrm>
              <a:custGeom>
                <a:avLst/>
                <a:gdLst>
                  <a:gd name="T0" fmla="*/ 2147483647 w 1424"/>
                  <a:gd name="T1" fmla="*/ 2147483647 h 2169"/>
                  <a:gd name="T2" fmla="*/ 2147483647 w 1424"/>
                  <a:gd name="T3" fmla="*/ 2147483647 h 2169"/>
                  <a:gd name="T4" fmla="*/ 2147483647 w 1424"/>
                  <a:gd name="T5" fmla="*/ 2147483647 h 2169"/>
                  <a:gd name="T6" fmla="*/ 2147483647 w 1424"/>
                  <a:gd name="T7" fmla="*/ 2147483647 h 2169"/>
                  <a:gd name="T8" fmla="*/ 2147483647 w 1424"/>
                  <a:gd name="T9" fmla="*/ 2147483647 h 2169"/>
                  <a:gd name="T10" fmla="*/ 2147483647 w 1424"/>
                  <a:gd name="T11" fmla="*/ 2147483647 h 2169"/>
                  <a:gd name="T12" fmla="*/ 2147483647 w 1424"/>
                  <a:gd name="T13" fmla="*/ 2147483647 h 2169"/>
                  <a:gd name="T14" fmla="*/ 2147483647 w 1424"/>
                  <a:gd name="T15" fmla="*/ 2147483647 h 2169"/>
                  <a:gd name="T16" fmla="*/ 2147483647 w 1424"/>
                  <a:gd name="T17" fmla="*/ 2147483647 h 2169"/>
                  <a:gd name="T18" fmla="*/ 2147483647 w 1424"/>
                  <a:gd name="T19" fmla="*/ 2147483647 h 2169"/>
                  <a:gd name="T20" fmla="*/ 2147483647 w 1424"/>
                  <a:gd name="T21" fmla="*/ 2147483647 h 2169"/>
                  <a:gd name="T22" fmla="*/ 2147483647 w 1424"/>
                  <a:gd name="T23" fmla="*/ 2147483647 h 2169"/>
                  <a:gd name="T24" fmla="*/ 2147483647 w 1424"/>
                  <a:gd name="T25" fmla="*/ 2147483647 h 2169"/>
                  <a:gd name="T26" fmla="*/ 2147483647 w 1424"/>
                  <a:gd name="T27" fmla="*/ 2147483647 h 2169"/>
                  <a:gd name="T28" fmla="*/ 2147483647 w 1424"/>
                  <a:gd name="T29" fmla="*/ 2147483647 h 2169"/>
                  <a:gd name="T30" fmla="*/ 2147483647 w 1424"/>
                  <a:gd name="T31" fmla="*/ 2147483647 h 2169"/>
                  <a:gd name="T32" fmla="*/ 2147483647 w 1424"/>
                  <a:gd name="T33" fmla="*/ 2147483647 h 2169"/>
                  <a:gd name="T34" fmla="*/ 2147483647 w 1424"/>
                  <a:gd name="T35" fmla="*/ 2147483647 h 2169"/>
                  <a:gd name="T36" fmla="*/ 2147483647 w 1424"/>
                  <a:gd name="T37" fmla="*/ 2147483647 h 2169"/>
                  <a:gd name="T38" fmla="*/ 0 w 1424"/>
                  <a:gd name="T39" fmla="*/ 2147483647 h 2169"/>
                  <a:gd name="T40" fmla="*/ 2147483647 w 1424"/>
                  <a:gd name="T41" fmla="*/ 2147483647 h 2169"/>
                  <a:gd name="T42" fmla="*/ 2147483647 w 1424"/>
                  <a:gd name="T43" fmla="*/ 2147483647 h 2169"/>
                  <a:gd name="T44" fmla="*/ 2147483647 w 1424"/>
                  <a:gd name="T45" fmla="*/ 2147483647 h 2169"/>
                  <a:gd name="T46" fmla="*/ 2147483647 w 1424"/>
                  <a:gd name="T47" fmla="*/ 2147483647 h 2169"/>
                  <a:gd name="T48" fmla="*/ 2147483647 w 1424"/>
                  <a:gd name="T49" fmla="*/ 2147483647 h 2169"/>
                  <a:gd name="T50" fmla="*/ 2147483647 w 1424"/>
                  <a:gd name="T51" fmla="*/ 2147483647 h 2169"/>
                  <a:gd name="T52" fmla="*/ 2147483647 w 1424"/>
                  <a:gd name="T53" fmla="*/ 2147483647 h 2169"/>
                  <a:gd name="T54" fmla="*/ 2147483647 w 1424"/>
                  <a:gd name="T55" fmla="*/ 2147483647 h 2169"/>
                  <a:gd name="T56" fmla="*/ 2147483647 w 1424"/>
                  <a:gd name="T57" fmla="*/ 2147483647 h 2169"/>
                  <a:gd name="T58" fmla="*/ 2147483647 w 1424"/>
                  <a:gd name="T59" fmla="*/ 2147483647 h 2169"/>
                  <a:gd name="T60" fmla="*/ 2147483647 w 1424"/>
                  <a:gd name="T61" fmla="*/ 2147483647 h 2169"/>
                  <a:gd name="T62" fmla="*/ 2147483647 w 1424"/>
                  <a:gd name="T63" fmla="*/ 2147483647 h 2169"/>
                  <a:gd name="T64" fmla="*/ 2147483647 w 1424"/>
                  <a:gd name="T65" fmla="*/ 2147483647 h 2169"/>
                  <a:gd name="T66" fmla="*/ 2147483647 w 1424"/>
                  <a:gd name="T67" fmla="*/ 2147483647 h 2169"/>
                  <a:gd name="T68" fmla="*/ 2147483647 w 1424"/>
                  <a:gd name="T69" fmla="*/ 2147483647 h 2169"/>
                  <a:gd name="T70" fmla="*/ 2147483647 w 1424"/>
                  <a:gd name="T71" fmla="*/ 2147483647 h 2169"/>
                  <a:gd name="T72" fmla="*/ 2147483647 w 1424"/>
                  <a:gd name="T73" fmla="*/ 2147483647 h 2169"/>
                  <a:gd name="T74" fmla="*/ 2147483647 w 1424"/>
                  <a:gd name="T75" fmla="*/ 2147483647 h 216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24"/>
                  <a:gd name="T115" fmla="*/ 0 h 2169"/>
                  <a:gd name="T116" fmla="*/ 1424 w 1424"/>
                  <a:gd name="T117" fmla="*/ 2169 h 216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424" h="2169">
                    <a:moveTo>
                      <a:pt x="1404" y="1754"/>
                    </a:moveTo>
                    <a:lnTo>
                      <a:pt x="1368" y="1801"/>
                    </a:lnTo>
                    <a:lnTo>
                      <a:pt x="1288" y="1849"/>
                    </a:lnTo>
                    <a:lnTo>
                      <a:pt x="1224" y="1913"/>
                    </a:lnTo>
                    <a:lnTo>
                      <a:pt x="1200" y="2009"/>
                    </a:lnTo>
                    <a:lnTo>
                      <a:pt x="1104" y="2065"/>
                    </a:lnTo>
                    <a:lnTo>
                      <a:pt x="1000" y="2097"/>
                    </a:lnTo>
                    <a:lnTo>
                      <a:pt x="944" y="2137"/>
                    </a:lnTo>
                    <a:lnTo>
                      <a:pt x="848" y="2169"/>
                    </a:lnTo>
                    <a:lnTo>
                      <a:pt x="832" y="2097"/>
                    </a:lnTo>
                    <a:lnTo>
                      <a:pt x="816" y="2041"/>
                    </a:lnTo>
                    <a:lnTo>
                      <a:pt x="760" y="1985"/>
                    </a:lnTo>
                    <a:lnTo>
                      <a:pt x="744" y="1889"/>
                    </a:lnTo>
                    <a:lnTo>
                      <a:pt x="656" y="1841"/>
                    </a:lnTo>
                    <a:lnTo>
                      <a:pt x="576" y="1809"/>
                    </a:lnTo>
                    <a:lnTo>
                      <a:pt x="584" y="1729"/>
                    </a:lnTo>
                    <a:lnTo>
                      <a:pt x="552" y="1633"/>
                    </a:lnTo>
                    <a:lnTo>
                      <a:pt x="600" y="1609"/>
                    </a:lnTo>
                    <a:lnTo>
                      <a:pt x="600" y="1537"/>
                    </a:lnTo>
                    <a:lnTo>
                      <a:pt x="616" y="1465"/>
                    </a:lnTo>
                    <a:lnTo>
                      <a:pt x="576" y="1385"/>
                    </a:lnTo>
                    <a:lnTo>
                      <a:pt x="576" y="1313"/>
                    </a:lnTo>
                    <a:lnTo>
                      <a:pt x="525" y="1259"/>
                    </a:lnTo>
                    <a:lnTo>
                      <a:pt x="494" y="1199"/>
                    </a:lnTo>
                    <a:lnTo>
                      <a:pt x="443" y="1160"/>
                    </a:lnTo>
                    <a:lnTo>
                      <a:pt x="368" y="1170"/>
                    </a:lnTo>
                    <a:lnTo>
                      <a:pt x="330" y="1113"/>
                    </a:lnTo>
                    <a:lnTo>
                      <a:pt x="273" y="1098"/>
                    </a:lnTo>
                    <a:lnTo>
                      <a:pt x="209" y="1056"/>
                    </a:lnTo>
                    <a:lnTo>
                      <a:pt x="164" y="989"/>
                    </a:lnTo>
                    <a:lnTo>
                      <a:pt x="159" y="906"/>
                    </a:lnTo>
                    <a:lnTo>
                      <a:pt x="150" y="816"/>
                    </a:lnTo>
                    <a:lnTo>
                      <a:pt x="104" y="729"/>
                    </a:lnTo>
                    <a:lnTo>
                      <a:pt x="87" y="542"/>
                    </a:lnTo>
                    <a:lnTo>
                      <a:pt x="39" y="488"/>
                    </a:lnTo>
                    <a:lnTo>
                      <a:pt x="96" y="417"/>
                    </a:lnTo>
                    <a:lnTo>
                      <a:pt x="102" y="356"/>
                    </a:lnTo>
                    <a:lnTo>
                      <a:pt x="104" y="290"/>
                    </a:lnTo>
                    <a:lnTo>
                      <a:pt x="26" y="228"/>
                    </a:lnTo>
                    <a:lnTo>
                      <a:pt x="0" y="174"/>
                    </a:lnTo>
                    <a:lnTo>
                      <a:pt x="30" y="80"/>
                    </a:lnTo>
                    <a:lnTo>
                      <a:pt x="54" y="62"/>
                    </a:lnTo>
                    <a:lnTo>
                      <a:pt x="111" y="47"/>
                    </a:lnTo>
                    <a:lnTo>
                      <a:pt x="159" y="35"/>
                    </a:lnTo>
                    <a:lnTo>
                      <a:pt x="218" y="0"/>
                    </a:lnTo>
                    <a:lnTo>
                      <a:pt x="255" y="39"/>
                    </a:lnTo>
                    <a:lnTo>
                      <a:pt x="272" y="72"/>
                    </a:lnTo>
                    <a:lnTo>
                      <a:pt x="368" y="113"/>
                    </a:lnTo>
                    <a:lnTo>
                      <a:pt x="400" y="193"/>
                    </a:lnTo>
                    <a:lnTo>
                      <a:pt x="456" y="273"/>
                    </a:lnTo>
                    <a:lnTo>
                      <a:pt x="504" y="329"/>
                    </a:lnTo>
                    <a:lnTo>
                      <a:pt x="592" y="369"/>
                    </a:lnTo>
                    <a:lnTo>
                      <a:pt x="632" y="441"/>
                    </a:lnTo>
                    <a:lnTo>
                      <a:pt x="712" y="505"/>
                    </a:lnTo>
                    <a:lnTo>
                      <a:pt x="752" y="561"/>
                    </a:lnTo>
                    <a:lnTo>
                      <a:pt x="828" y="621"/>
                    </a:lnTo>
                    <a:lnTo>
                      <a:pt x="808" y="657"/>
                    </a:lnTo>
                    <a:lnTo>
                      <a:pt x="728" y="721"/>
                    </a:lnTo>
                    <a:lnTo>
                      <a:pt x="710" y="798"/>
                    </a:lnTo>
                    <a:lnTo>
                      <a:pt x="728" y="857"/>
                    </a:lnTo>
                    <a:lnTo>
                      <a:pt x="696" y="945"/>
                    </a:lnTo>
                    <a:lnTo>
                      <a:pt x="728" y="1041"/>
                    </a:lnTo>
                    <a:lnTo>
                      <a:pt x="824" y="1001"/>
                    </a:lnTo>
                    <a:lnTo>
                      <a:pt x="888" y="1017"/>
                    </a:lnTo>
                    <a:lnTo>
                      <a:pt x="928" y="1073"/>
                    </a:lnTo>
                    <a:lnTo>
                      <a:pt x="968" y="1121"/>
                    </a:lnTo>
                    <a:lnTo>
                      <a:pt x="1008" y="1153"/>
                    </a:lnTo>
                    <a:lnTo>
                      <a:pt x="1056" y="1193"/>
                    </a:lnTo>
                    <a:lnTo>
                      <a:pt x="1120" y="1209"/>
                    </a:lnTo>
                    <a:lnTo>
                      <a:pt x="1184" y="1249"/>
                    </a:lnTo>
                    <a:lnTo>
                      <a:pt x="1256" y="1329"/>
                    </a:lnTo>
                    <a:lnTo>
                      <a:pt x="1312" y="1417"/>
                    </a:lnTo>
                    <a:lnTo>
                      <a:pt x="1392" y="1505"/>
                    </a:lnTo>
                    <a:lnTo>
                      <a:pt x="1408" y="1609"/>
                    </a:lnTo>
                    <a:lnTo>
                      <a:pt x="1424" y="1681"/>
                    </a:lnTo>
                    <a:lnTo>
                      <a:pt x="1404" y="175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 dirty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02" name="TextBox 101">
                <a:hlinkClick r:id="rId26" action="ppaction://hlinksldjump"/>
                <a:extLst>
                  <a:ext uri="{FF2B5EF4-FFF2-40B4-BE49-F238E27FC236}">
                    <a16:creationId xmlns:a16="http://schemas.microsoft.com/office/drawing/2014/main" id="{B26F565B-C9CD-CB31-9F95-6D41EBAC8909}"/>
                  </a:ext>
                </a:extLst>
              </p:cNvPr>
              <p:cNvSpPr txBox="1"/>
              <p:nvPr/>
            </p:nvSpPr>
            <p:spPr>
              <a:xfrm>
                <a:off x="5607140" y="2416063"/>
                <a:ext cx="639804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Leitrim</a:t>
                </a:r>
                <a:endParaRPr lang="en-IE" sz="12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</p:grp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6D36B135-3B0B-9713-EB6F-DDA4A63361D3}"/>
              </a:ext>
            </a:extLst>
          </p:cNvPr>
          <p:cNvSpPr/>
          <p:nvPr/>
        </p:nvSpPr>
        <p:spPr>
          <a:xfrm>
            <a:off x="1356360" y="1019849"/>
            <a:ext cx="2773680" cy="54483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Back to Slide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9DEF4D0-D861-291B-9039-1CDFDA3A7F4F}"/>
              </a:ext>
            </a:extLst>
          </p:cNvPr>
          <p:cNvSpPr txBox="1"/>
          <p:nvPr/>
        </p:nvSpPr>
        <p:spPr>
          <a:xfrm>
            <a:off x="1485018" y="2372614"/>
            <a:ext cx="6889140" cy="318035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Louth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11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1,209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242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</p:txBody>
      </p: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6E0A8177-6F22-F85E-F673-567CDB43A145}"/>
              </a:ext>
            </a:extLst>
          </p:cNvPr>
          <p:cNvCxnSpPr/>
          <p:nvPr/>
        </p:nvCxnSpPr>
        <p:spPr>
          <a:xfrm>
            <a:off x="1371600" y="5519737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9954437-49FE-498E-977B-053F1C39435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693863" y="380431"/>
            <a:ext cx="19770725" cy="1138237"/>
          </a:xfrm>
        </p:spPr>
        <p:txBody>
          <a:bodyPr>
            <a:no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6600" dirty="0">
                <a:solidFill>
                  <a:schemeClr val="bg1"/>
                </a:solidFill>
                <a:sym typeface="Open Sans"/>
              </a:rPr>
              <a:t>Occupancy</a:t>
            </a:r>
            <a:r>
              <a:rPr lang="en-IE" sz="6600" dirty="0">
                <a:sym typeface="Open Sans"/>
              </a:rPr>
              <a:t> Breakdown by County Local Authority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79BA2801-82C1-B831-633A-F212ABA618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2093643"/>
              </p:ext>
            </p:extLst>
          </p:nvPr>
        </p:nvGraphicFramePr>
        <p:xfrm>
          <a:off x="1466850" y="1700213"/>
          <a:ext cx="20207286" cy="10497883"/>
        </p:xfrm>
        <a:graphic>
          <a:graphicData uri="http://schemas.openxmlformats.org/drawingml/2006/table">
            <a:tbl>
              <a:tblPr firstRow="1" bandRow="1"/>
              <a:tblGrid>
                <a:gridCol w="30108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81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64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467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0838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71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5976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4008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891338">
                <a:tc>
                  <a:txBody>
                    <a:bodyPr/>
                    <a:lstStyle/>
                    <a:p>
                      <a:pPr marL="0" marR="0" indent="0" algn="ctr" defTabSz="8255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IE" sz="2800" b="1" i="0" u="none" strike="noStrike" cap="none" spc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  <a:sym typeface="Open Sans"/>
                        </a:rPr>
                        <a:t>County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8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8255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IE" sz="2800" b="1" i="0" u="none" strike="noStrike" cap="none" spc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  <a:sym typeface="Open Sans"/>
                        </a:rPr>
                        <a:t>Occupancy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8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8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County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8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8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Occupancy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8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8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County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8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8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Occupancy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8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Carlow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420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Kerry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766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Offaly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551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Cavan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Kildare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448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Roscommon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Clare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933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Kilkenny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Sligo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1,287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Cork City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695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Laois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508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South Dublin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4,118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Cork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1,472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Leitrim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191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Tipperary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1,047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Donegal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2,167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Limerick City and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912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Waterford City and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601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Dublin City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3,553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Longford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Westmeath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1,190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Dún Laoghaire-Rathdown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1,085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Louth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1,209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Wexford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609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Fingal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1,940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Mayo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1,561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Wicklow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1,179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891338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Galway City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1,659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Meath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1,098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endParaRPr lang="en-IE" sz="28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endParaRPr lang="en-IE" sz="28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693165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Galway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368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Monaghan County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680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IE" sz="2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E" sz="28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Grand Total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32,913</a:t>
                      </a:r>
                      <a:endParaRPr lang="en-IE" sz="28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DF0D89A-92C5-3EEB-E466-5DD79FE7971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0"/>
            <a:ext cx="24384000" cy="1267302"/>
          </a:xfrm>
        </p:spPr>
        <p:txBody>
          <a:bodyPr>
            <a:normAutofit/>
          </a:bodyPr>
          <a:lstStyle/>
          <a:p>
            <a:pPr algn="ctr" defTabSz="2438430"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en-IE" sz="4800" b="1" dirty="0">
                <a:solidFill>
                  <a:srgbClr val="0A665B"/>
                </a:solidFill>
                <a:cs typeface="+mn-cs"/>
                <a:sym typeface="Open Sans" pitchFamily="2" charset="0"/>
              </a:rPr>
              <a:t>Occupancy Breakdown by Nationality</a:t>
            </a:r>
          </a:p>
          <a:p>
            <a:pPr algn="ctr" defTabSz="2438430"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en-IE" sz="2000" b="1" dirty="0">
                <a:solidFill>
                  <a:srgbClr val="0A665B"/>
                </a:solidFill>
                <a:cs typeface="+mn-cs"/>
                <a:sym typeface="Open Sans" pitchFamily="2" charset="0"/>
              </a:rPr>
              <a:t>Week ending 28/06/2026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8A2DE071-E9C6-9B54-788E-7ED99212C3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6129508"/>
              </p:ext>
            </p:extLst>
          </p:nvPr>
        </p:nvGraphicFramePr>
        <p:xfrm>
          <a:off x="585788" y="1408981"/>
          <a:ext cx="6637337" cy="11697057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499093">
                  <a:extLst>
                    <a:ext uri="{9D8B030D-6E8A-4147-A177-3AD203B41FA5}">
                      <a16:colId xmlns:a16="http://schemas.microsoft.com/office/drawing/2014/main" val="481646942"/>
                    </a:ext>
                  </a:extLst>
                </a:gridCol>
                <a:gridCol w="50683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98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Nigeria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8,228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Somalia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3,367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Pakistan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2,725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Jordan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2,178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Bangladesh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2,121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Algeria**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1,721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Afghanistan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1,664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Zimbabwe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1,637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Georgia**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1,626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South Africa**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709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Botswana**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543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8591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Ukraine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485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8591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Congo, </a:t>
                      </a:r>
                    </a:p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Democratic Republic of the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466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Palestinian Territory,</a:t>
                      </a:r>
                    </a:p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Occupied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465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759649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  <a:endParaRPr lang="en-IE" sz="2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Eswatini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380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153F7ECF-B0AA-A2E0-C256-27BE49D515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6504925"/>
              </p:ext>
            </p:extLst>
          </p:nvPr>
        </p:nvGraphicFramePr>
        <p:xfrm>
          <a:off x="7504981" y="1408981"/>
          <a:ext cx="6092824" cy="1159374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585134">
                  <a:extLst>
                    <a:ext uri="{9D8B030D-6E8A-4147-A177-3AD203B41FA5}">
                      <a16:colId xmlns:a16="http://schemas.microsoft.com/office/drawing/2014/main" val="3079643848"/>
                    </a:ext>
                  </a:extLst>
                </a:gridCol>
                <a:gridCol w="45983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93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Egypt**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271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Syrian Arab Republic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236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El Salvador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233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Ghana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222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Morocco**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221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India**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193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Brazil**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181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Sudan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180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Malawi**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177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Sierra Leone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162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Iraq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139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Albania**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135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Cameroon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123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Viet Nam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122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772916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28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  <a:endParaRPr lang="en-IE" sz="28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Kenya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IE" sz="28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121</a:t>
                      </a:r>
                    </a:p>
                  </a:txBody>
                  <a:tcPr marL="7620" marR="7620" marT="7620" marB="0" anchor="ctr">
                    <a:gradFill>
                      <a:gsLst>
                        <a:gs pos="0">
                          <a:srgbClr val="004039"/>
                        </a:gs>
                        <a:gs pos="100000">
                          <a:srgbClr val="005A52"/>
                        </a:gs>
                      </a:gsLst>
                      <a:lin ang="17054404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pic>
        <p:nvPicPr>
          <p:cNvPr id="63591" name="Picture 4">
            <a:extLst>
              <a:ext uri="{FF2B5EF4-FFF2-40B4-BE49-F238E27FC236}">
                <a16:creationId xmlns:a16="http://schemas.microsoft.com/office/drawing/2014/main" id="{927287E5-CC73-FB5B-8063-5C127EA695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12238" y="563563"/>
            <a:ext cx="1851025" cy="2417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92" name="TextBox 3">
            <a:extLst>
              <a:ext uri="{FF2B5EF4-FFF2-40B4-BE49-F238E27FC236}">
                <a16:creationId xmlns:a16="http://schemas.microsoft.com/office/drawing/2014/main" id="{667127DD-21DB-509A-A2F1-942859E286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8" y="13049966"/>
            <a:ext cx="10439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IE" altLang="en-US" sz="2000" dirty="0">
                <a:ea typeface="Arial Unicode MS"/>
                <a:cs typeface="Arial Unicode MS"/>
              </a:rPr>
              <a:t>** Safe Countries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3185BFA3-5276-C5F8-D2F9-4F9E8A00EE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17264513"/>
              </p:ext>
            </p:extLst>
          </p:nvPr>
        </p:nvGraphicFramePr>
        <p:xfrm>
          <a:off x="14872609" y="2922058"/>
          <a:ext cx="8058150" cy="78718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p:transition spd="med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DB0A181-6CE5-C5DD-0DC0-E1E7B18CDE10}"/>
              </a:ext>
            </a:extLst>
          </p:cNvPr>
          <p:cNvSpPr txBox="1"/>
          <p:nvPr/>
        </p:nvSpPr>
        <p:spPr>
          <a:xfrm>
            <a:off x="2551814" y="1154169"/>
            <a:ext cx="18883424" cy="964367"/>
          </a:xfrm>
          <a:prstGeom prst="rect">
            <a:avLst/>
          </a:prstGeom>
          <a:solidFill>
            <a:srgbClr val="0A665B"/>
          </a:solidFill>
          <a:ln w="12700" cap="flat">
            <a:solidFill>
              <a:schemeClr val="tx1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kern="0" dirty="0"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rPr>
              <a:t>IPAS Arrivals Week Ending 28/06/2026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2049A92-010D-B29A-CA66-45F42BE2A3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488280"/>
              </p:ext>
            </p:extLst>
          </p:nvPr>
        </p:nvGraphicFramePr>
        <p:xfrm>
          <a:off x="1499616" y="2573820"/>
          <a:ext cx="19130950" cy="10219085"/>
        </p:xfrm>
        <a:graphic>
          <a:graphicData uri="http://schemas.openxmlformats.org/drawingml/2006/table">
            <a:tbl>
              <a:tblPr firstCol="1" lastCol="1"/>
              <a:tblGrid>
                <a:gridCol w="43229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27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639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678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857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4000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0073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726719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Week 26: 22/06/2026 to 28/06/2026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cap="none" spc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FillTx/>
                          <a:latin typeface="Calibri"/>
                          <a:ea typeface="+mn-ea"/>
                          <a:cs typeface="+mn-cs"/>
                          <a:sym typeface="Open Sans"/>
                        </a:rPr>
                        <a:t>No.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New Arrivals 22/06/2026  - Monday 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0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New Arrivals 23/06/2026  - Tuesday 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cap="none" spc="0" baseline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FillTx/>
                          <a:latin typeface="Calibri"/>
                          <a:ea typeface="+mn-ea"/>
                          <a:cs typeface="+mn-cs"/>
                          <a:sym typeface="Open Sans"/>
                        </a:rPr>
                        <a:t>No.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Single 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Single 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15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Single 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12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Single Females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Single Females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Single Females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marL="0" marR="0" lvl="0" indent="0" algn="ctr" defTabSz="8255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Couples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Couples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Couples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Lone Parent/Guardian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Lone Parent/Guardian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Lone Parent/Guardian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Children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Children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  <a:cs typeface="Calibri"/>
                        </a:rPr>
                        <a:t>Children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/>
                        </a:rPr>
                        <a:t>Total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8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  <a:endParaRPr lang="en-IE" sz="2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58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20</a:t>
                      </a:r>
                      <a:endParaRPr lang="en-IE" sz="2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/>
                        </a:rPr>
                        <a:t>Total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  <a:endParaRPr lang="en-IE" sz="2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26719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New Arrivals 24/06/2026  - Wednesday 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New Arrivals 25/06/2026  - Thursday 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/>
                        </a:rPr>
                        <a:t>No.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New Arrivals 26/06/2026  - 28/06/206 Friday to Sunday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No.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Single 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15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  <a:cs typeface="Calibri"/>
                        </a:rPr>
                        <a:t>Single 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6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Single 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11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  <a:cs typeface="Calibri"/>
                        </a:rPr>
                        <a:t>Single Females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Single Females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Single Females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Couples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  <a:cs typeface="Calibri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Couples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  <a:cs typeface="Calibri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Couples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Lone Parent/Guardian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Lone Parent/Guardian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Lone Parent/Guardian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  <a:cs typeface="Calibri"/>
                        </a:rPr>
                        <a:t>Children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  <a:cs typeface="Calibri"/>
                        </a:rPr>
                        <a:t>Children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Children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</a:t>
                      </a:r>
                      <a:endParaRPr lang="en-IE" sz="2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672565"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/>
                        </a:rPr>
                        <a:t>Total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  <a:endParaRPr lang="en-IE" sz="2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/>
                        </a:rPr>
                        <a:t>Total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endParaRPr lang="en-IE" sz="2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E" sz="24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1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E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  <a:endParaRPr lang="en-IE" sz="2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31F250C1-E0A2-2539-F136-C396837A7CC4}"/>
              </a:ext>
            </a:extLst>
          </p:cNvPr>
          <p:cNvSpPr txBox="1"/>
          <p:nvPr/>
        </p:nvSpPr>
        <p:spPr>
          <a:xfrm>
            <a:off x="3637280" y="767497"/>
            <a:ext cx="16154400" cy="96436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kern="0" dirty="0">
                <a:solidFill>
                  <a:srgbClr val="005A52"/>
                </a:solidFill>
                <a:latin typeface="Open Sans"/>
                <a:ea typeface="Open Sans"/>
                <a:cs typeface="Open Sans"/>
                <a:sym typeface="Open Sans"/>
              </a:rPr>
              <a:t>Weekly Arrivals Comparison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3E51613-9BA4-1964-20D5-BF4201929AEF}"/>
              </a:ext>
            </a:extLst>
          </p:cNvPr>
          <p:cNvSpPr txBox="1"/>
          <p:nvPr/>
        </p:nvSpPr>
        <p:spPr>
          <a:xfrm>
            <a:off x="6097657" y="1712011"/>
            <a:ext cx="12195312" cy="95410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b="1" u="sng" kern="0" dirty="0">
                <a:solidFill>
                  <a:schemeClr val="accent1">
                    <a:lumMod val="75000"/>
                  </a:schemeClr>
                </a:solidFill>
                <a:latin typeface="Open Sans"/>
                <a:ea typeface="Open Sans"/>
                <a:cs typeface="Open Sans"/>
                <a:sym typeface="Open Sans"/>
              </a:rPr>
              <a:t>2025</a:t>
            </a:r>
            <a:r>
              <a:rPr lang="en-IE" b="1" u="sng" kern="0" dirty="0">
                <a:solidFill>
                  <a:srgbClr val="5C4600"/>
                </a:solidFill>
                <a:latin typeface="Open Sans"/>
                <a:ea typeface="Open Sans"/>
                <a:cs typeface="Open Sans"/>
                <a:sym typeface="Open Sans"/>
              </a:rPr>
              <a:t> / </a:t>
            </a:r>
            <a:r>
              <a:rPr lang="en-IE" b="1" u="sng" kern="0" dirty="0">
                <a:solidFill>
                  <a:srgbClr val="FFC000"/>
                </a:solidFill>
                <a:latin typeface="Open Sans"/>
                <a:ea typeface="Open Sans"/>
                <a:cs typeface="Open Sans"/>
                <a:sym typeface="Open Sans"/>
              </a:rPr>
              <a:t>2026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75900952-D2A1-4BC6-9572-DD75269BBCA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41814551"/>
              </p:ext>
            </p:extLst>
          </p:nvPr>
        </p:nvGraphicFramePr>
        <p:xfrm>
          <a:off x="1517904" y="3072384"/>
          <a:ext cx="21250656" cy="95097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ransition spd="med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29C0C64-B9A3-5571-DFAD-8EC42992F242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-457200" y="228600"/>
            <a:ext cx="24384000" cy="1536700"/>
          </a:xfrm>
        </p:spPr>
        <p:txBody>
          <a:bodyPr>
            <a:normAutofit lnSpcReduction="1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IE" dirty="0">
                <a:solidFill>
                  <a:schemeClr val="accent2">
                    <a:lumMod val="50000"/>
                  </a:schemeClr>
                </a:solidFill>
                <a:sym typeface="Open Sans"/>
              </a:rPr>
              <a:t>Current IPAS Accommodation Overview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>
              <a:sym typeface="Open San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63BBC4C-A466-6308-0E09-843C8458CA0B}"/>
              </a:ext>
            </a:extLst>
          </p:cNvPr>
          <p:cNvSpPr/>
          <p:nvPr/>
        </p:nvSpPr>
        <p:spPr>
          <a:xfrm>
            <a:off x="-9525" y="7027863"/>
            <a:ext cx="24384000" cy="95250"/>
          </a:xfrm>
          <a:prstGeom prst="rect">
            <a:avLst/>
          </a:prstGeom>
          <a:solidFill>
            <a:srgbClr val="095F55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3840" tIns="121920" rIns="243840" bIns="121920" anchor="ctr"/>
          <a:lstStyle/>
          <a:p>
            <a:pPr algn="ctr" defTabSz="2438430" eaLnBrk="1" fontAlgn="auto" latinLnBrk="1" hangingPunct="1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4800">
              <a:solidFill>
                <a:prstClr val="white"/>
              </a:solidFill>
              <a:sym typeface="Open Sans"/>
            </a:endParaRPr>
          </a:p>
        </p:txBody>
      </p:sp>
      <p:grpSp>
        <p:nvGrpSpPr>
          <p:cNvPr id="30725" name="Group 32">
            <a:extLst>
              <a:ext uri="{FF2B5EF4-FFF2-40B4-BE49-F238E27FC236}">
                <a16:creationId xmlns:a16="http://schemas.microsoft.com/office/drawing/2014/main" id="{9FCEFDBF-20D8-D1A6-5F7C-86DDCB4BE730}"/>
              </a:ext>
            </a:extLst>
          </p:cNvPr>
          <p:cNvGrpSpPr>
            <a:grpSpLocks/>
          </p:cNvGrpSpPr>
          <p:nvPr/>
        </p:nvGrpSpPr>
        <p:grpSpPr bwMode="auto">
          <a:xfrm>
            <a:off x="10053636" y="8256588"/>
            <a:ext cx="4276725" cy="3273425"/>
            <a:chOff x="1974419" y="4572041"/>
            <a:chExt cx="2666237" cy="122741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CCAC802-89C2-FD90-8867-4328AD79AD3E}"/>
                </a:ext>
              </a:extLst>
            </p:cNvPr>
            <p:cNvSpPr txBox="1"/>
            <p:nvPr/>
          </p:nvSpPr>
          <p:spPr>
            <a:xfrm>
              <a:off x="2076358" y="5026220"/>
              <a:ext cx="2564298" cy="773237"/>
            </a:xfrm>
            <a:prstGeom prst="rect">
              <a:avLst/>
            </a:prstGeom>
            <a:noFill/>
          </p:spPr>
          <p:txBody>
            <a:bodyPr anchor="ctr">
              <a:spAutoFit/>
            </a:bodyPr>
            <a:lstStyle/>
            <a:p>
              <a:pPr marL="457200" indent="-457200" defTabSz="2438430" eaLnBrk="1" fontAlgn="auto" latinLnBrk="1" hangingPunct="1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ko-KR" sz="3200" dirty="0">
                  <a:solidFill>
                    <a:schemeClr val="accent2">
                      <a:lumMod val="50000"/>
                    </a:schemeClr>
                  </a:solidFill>
                  <a:latin typeface="Arial"/>
                  <a:ea typeface="Open Sans"/>
                  <a:cs typeface="Arial" pitchFamily="34" charset="0"/>
                  <a:sym typeface="Open Sans"/>
                </a:rPr>
                <a:t>250 Centres</a:t>
              </a:r>
            </a:p>
            <a:p>
              <a:pPr marL="457200" indent="-457200" defTabSz="2438430" eaLnBrk="1" fontAlgn="auto" latinLnBrk="1" hangingPunct="1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ko-KR" sz="3200" dirty="0">
                  <a:solidFill>
                    <a:schemeClr val="accent2">
                      <a:lumMod val="50000"/>
                    </a:schemeClr>
                  </a:solidFill>
                  <a:latin typeface="Arial"/>
                  <a:ea typeface="Open Sans"/>
                  <a:cs typeface="Arial" pitchFamily="34" charset="0"/>
                  <a:sym typeface="Open Sans"/>
                </a:rPr>
                <a:t>25,457 IPAS</a:t>
              </a:r>
            </a:p>
            <a:p>
              <a:pPr marL="457200" indent="-457200" defTabSz="2438430" eaLnBrk="1" fontAlgn="auto" latinLnBrk="1" hangingPunct="1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ko-KR" sz="3200" dirty="0">
                  <a:solidFill>
                    <a:schemeClr val="accent2">
                      <a:lumMod val="50000"/>
                    </a:schemeClr>
                  </a:solidFill>
                  <a:latin typeface="Arial"/>
                  <a:ea typeface="Open Sans"/>
                  <a:cs typeface="Arial" pitchFamily="34" charset="0"/>
                  <a:sym typeface="Open Sans"/>
                </a:rPr>
                <a:t>Of whom 7,570 are children    </a:t>
              </a:r>
              <a:endParaRPr lang="ko-KR" altLang="en-US" sz="3200" dirty="0">
                <a:solidFill>
                  <a:schemeClr val="accent2">
                    <a:lumMod val="50000"/>
                  </a:schemeClr>
                </a:solidFill>
                <a:latin typeface="Arial"/>
                <a:ea typeface="Open Sans"/>
                <a:cs typeface="Arial" pitchFamily="34" charset="0"/>
                <a:sym typeface="Open Sans"/>
              </a:endParaRPr>
            </a:p>
          </p:txBody>
        </p:sp>
        <p:sp>
          <p:nvSpPr>
            <p:cNvPr id="30751" name="TextBox 34">
              <a:extLst>
                <a:ext uri="{FF2B5EF4-FFF2-40B4-BE49-F238E27FC236}">
                  <a16:creationId xmlns:a16="http://schemas.microsoft.com/office/drawing/2014/main" id="{0C8ADE9D-4104-E664-7F25-798DBA25E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4419" y="4572041"/>
              <a:ext cx="2601907" cy="404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1pPr>
              <a:lvl2pPr marL="742950" indent="-28575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2pPr>
              <a:lvl3pPr marL="1143000" indent="-22860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3pPr>
              <a:lvl4pPr marL="1600200" indent="-22860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4pPr>
              <a:lvl5pPr marL="2057400" indent="-22860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5pPr>
              <a:lvl6pPr marL="25146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6pPr>
              <a:lvl7pPr marL="29718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7pPr>
              <a:lvl8pPr marL="34290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8pPr>
              <a:lvl9pPr marL="38862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9pPr>
            </a:lstStyle>
            <a:p>
              <a:pPr algn="ctr" eaLnBrk="1" latinLnBrk="1" hangingPunct="1"/>
              <a:r>
                <a:rPr lang="en-US" altLang="ko-KR" sz="3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Emergency Accommodation</a:t>
              </a:r>
              <a:endParaRPr lang="ko-KR" alt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0726" name="Group 35">
            <a:extLst>
              <a:ext uri="{FF2B5EF4-FFF2-40B4-BE49-F238E27FC236}">
                <a16:creationId xmlns:a16="http://schemas.microsoft.com/office/drawing/2014/main" id="{457B3DCC-C057-53DF-656F-6ED76424A7B9}"/>
              </a:ext>
            </a:extLst>
          </p:cNvPr>
          <p:cNvGrpSpPr>
            <a:grpSpLocks/>
          </p:cNvGrpSpPr>
          <p:nvPr/>
        </p:nvGrpSpPr>
        <p:grpSpPr bwMode="auto">
          <a:xfrm>
            <a:off x="17952946" y="8256588"/>
            <a:ext cx="4349750" cy="3157537"/>
            <a:chOff x="1877944" y="4757288"/>
            <a:chExt cx="2711423" cy="1184187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9E7233C-3B04-0C7B-AED6-0CC22B1FB78F}"/>
                </a:ext>
              </a:extLst>
            </p:cNvPr>
            <p:cNvSpPr txBox="1"/>
            <p:nvPr/>
          </p:nvSpPr>
          <p:spPr>
            <a:xfrm>
              <a:off x="2025390" y="5168092"/>
              <a:ext cx="2563977" cy="773383"/>
            </a:xfrm>
            <a:prstGeom prst="rect">
              <a:avLst/>
            </a:prstGeom>
            <a:noFill/>
          </p:spPr>
          <p:txBody>
            <a:bodyPr anchor="ctr">
              <a:spAutoFit/>
            </a:bodyPr>
            <a:lstStyle/>
            <a:p>
              <a:pPr marL="457200" indent="-457200" defTabSz="2438430" eaLnBrk="1" fontAlgn="auto" latinLnBrk="1" hangingPunct="1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ko-KR" sz="3200" dirty="0">
                  <a:solidFill>
                    <a:schemeClr val="accent2">
                      <a:lumMod val="50000"/>
                    </a:schemeClr>
                  </a:solidFill>
                  <a:latin typeface="Arial"/>
                  <a:ea typeface="Open Sans"/>
                  <a:cs typeface="Arial" pitchFamily="34" charset="0"/>
                  <a:sym typeface="Open Sans"/>
                </a:rPr>
                <a:t>1 Centre</a:t>
              </a:r>
            </a:p>
            <a:p>
              <a:pPr marL="457200" indent="-457200" defTabSz="2438430" eaLnBrk="1" fontAlgn="auto" latinLnBrk="1" hangingPunct="1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ko-KR" sz="3200" dirty="0">
                  <a:solidFill>
                    <a:schemeClr val="accent2">
                      <a:lumMod val="50000"/>
                    </a:schemeClr>
                  </a:solidFill>
                  <a:latin typeface="Arial"/>
                  <a:ea typeface="Open Sans"/>
                  <a:cs typeface="Arial" pitchFamily="34" charset="0"/>
                  <a:sym typeface="Open Sans"/>
                </a:rPr>
                <a:t>268 IPAS</a:t>
              </a:r>
            </a:p>
            <a:p>
              <a:pPr marL="457200" indent="-457200" defTabSz="2438430" eaLnBrk="1" fontAlgn="auto" latinLnBrk="1" hangingPunct="1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ko-KR" sz="3200" dirty="0">
                  <a:solidFill>
                    <a:schemeClr val="accent2">
                      <a:lumMod val="50000"/>
                    </a:schemeClr>
                  </a:solidFill>
                  <a:latin typeface="Arial"/>
                  <a:ea typeface="Open Sans"/>
                  <a:cs typeface="Arial" pitchFamily="34" charset="0"/>
                  <a:sym typeface="Open Sans"/>
                </a:rPr>
                <a:t>Of whom 0 are children</a:t>
              </a:r>
              <a:endParaRPr lang="ko-KR" altLang="en-US" sz="3200" dirty="0">
                <a:solidFill>
                  <a:schemeClr val="accent2">
                    <a:lumMod val="50000"/>
                  </a:schemeClr>
                </a:solidFill>
                <a:latin typeface="Arial"/>
                <a:ea typeface="Open Sans"/>
                <a:cs typeface="Arial" pitchFamily="34" charset="0"/>
                <a:sym typeface="Open Sans"/>
              </a:endParaRPr>
            </a:p>
          </p:txBody>
        </p:sp>
        <p:sp>
          <p:nvSpPr>
            <p:cNvPr id="30749" name="TextBox 37">
              <a:extLst>
                <a:ext uri="{FF2B5EF4-FFF2-40B4-BE49-F238E27FC236}">
                  <a16:creationId xmlns:a16="http://schemas.microsoft.com/office/drawing/2014/main" id="{BF6528CC-C42D-052C-CD9F-11E646118A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7944" y="4757288"/>
              <a:ext cx="2601581" cy="403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1pPr>
              <a:lvl2pPr marL="742950" indent="-28575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2pPr>
              <a:lvl3pPr marL="1143000" indent="-22860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3pPr>
              <a:lvl4pPr marL="1600200" indent="-22860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4pPr>
              <a:lvl5pPr marL="2057400" indent="-22860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5pPr>
              <a:lvl6pPr marL="25146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6pPr>
              <a:lvl7pPr marL="29718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7pPr>
              <a:lvl8pPr marL="34290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8pPr>
              <a:lvl9pPr marL="38862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9pPr>
            </a:lstStyle>
            <a:p>
              <a:pPr algn="ctr" eaLnBrk="1" latinLnBrk="1" hangingPunct="1"/>
              <a:r>
                <a:rPr lang="en-US" altLang="ko-KR" sz="3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Citywest Transit Hub</a:t>
              </a:r>
              <a:endParaRPr lang="ko-KR" alt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E60241B8-0780-25CD-A9D8-BDD5D6C47D7B}"/>
              </a:ext>
            </a:extLst>
          </p:cNvPr>
          <p:cNvSpPr/>
          <p:nvPr/>
        </p:nvSpPr>
        <p:spPr>
          <a:xfrm>
            <a:off x="2777471" y="4558376"/>
            <a:ext cx="3357463" cy="3445956"/>
          </a:xfrm>
          <a:prstGeom prst="rect">
            <a:avLst/>
          </a:prstGeom>
          <a:solidFill>
            <a:srgbClr val="095F55"/>
          </a:soli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pic>
        <p:nvPicPr>
          <p:cNvPr id="30730" name="Picture 17">
            <a:extLst>
              <a:ext uri="{FF2B5EF4-FFF2-40B4-BE49-F238E27FC236}">
                <a16:creationId xmlns:a16="http://schemas.microsoft.com/office/drawing/2014/main" id="{202AB600-7304-43A3-F137-D964252362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8427" y="4933157"/>
            <a:ext cx="2495550" cy="275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2716E26-0D39-BBFF-A992-0649163DC03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02881" y="4530255"/>
            <a:ext cx="3359187" cy="3474077"/>
          </a:xfrm>
          <a:prstGeom prst="rect">
            <a:avLst/>
          </a:prstGeom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BC8A0DAE-4B4E-FF08-31FA-713D5CD8B9F0}"/>
              </a:ext>
            </a:extLst>
          </p:cNvPr>
          <p:cNvSpPr/>
          <p:nvPr/>
        </p:nvSpPr>
        <p:spPr>
          <a:xfrm>
            <a:off x="10982324" y="4968748"/>
            <a:ext cx="2419350" cy="2690812"/>
          </a:xfrm>
          <a:prstGeom prst="rect">
            <a:avLst/>
          </a:prstGeom>
          <a:blipFill rotWithShape="1">
            <a:blip r:embed="rId4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pPr>
              <a:defRPr/>
            </a:pPr>
            <a:endParaRPr lang="en-IE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E0DAF78-5B50-D01A-B17B-94655E67D549}"/>
              </a:ext>
            </a:extLst>
          </p:cNvPr>
          <p:cNvSpPr txBox="1"/>
          <p:nvPr/>
        </p:nvSpPr>
        <p:spPr>
          <a:xfrm>
            <a:off x="2274839" y="2230386"/>
            <a:ext cx="19325646" cy="841256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800" kern="0" dirty="0">
                <a:solidFill>
                  <a:schemeClr val="accent2">
                    <a:lumMod val="50000"/>
                  </a:schemeClr>
                </a:solidFill>
                <a:latin typeface="Open Sans"/>
                <a:ea typeface="Open Sans"/>
                <a:cs typeface="Open Sans"/>
                <a:sym typeface="Open Sans"/>
              </a:rPr>
              <a:t>Total Centres 301 - Total IPAS 32,913 - Of whom Children 9,863</a:t>
            </a:r>
            <a:endParaRPr lang="en-IE" sz="1600" b="1" kern="0" dirty="0">
              <a:solidFill>
                <a:schemeClr val="accent2">
                  <a:lumMod val="50000"/>
                </a:schemeClr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540617A-589C-855E-9E0C-1CE6E67A9F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49065" y="4553697"/>
            <a:ext cx="3359187" cy="3450635"/>
          </a:xfrm>
          <a:prstGeom prst="rect">
            <a:avLst/>
          </a:prstGeom>
        </p:spPr>
      </p:pic>
      <p:sp>
        <p:nvSpPr>
          <p:cNvPr id="55" name="Rectangle 54">
            <a:extLst>
              <a:ext uri="{FF2B5EF4-FFF2-40B4-BE49-F238E27FC236}">
                <a16:creationId xmlns:a16="http://schemas.microsoft.com/office/drawing/2014/main" id="{94A36193-20BE-2683-1BAE-713374D805CA}"/>
              </a:ext>
            </a:extLst>
          </p:cNvPr>
          <p:cNvSpPr/>
          <p:nvPr/>
        </p:nvSpPr>
        <p:spPr>
          <a:xfrm>
            <a:off x="18722158" y="5000283"/>
            <a:ext cx="2413000" cy="2557462"/>
          </a:xfrm>
          <a:prstGeom prst="rect">
            <a:avLst/>
          </a:prstGeom>
          <a:blipFill rotWithShape="1">
            <a:blip r:embed="rId5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pPr>
              <a:defRPr/>
            </a:pPr>
            <a:endParaRPr lang="en-IE" dirty="0"/>
          </a:p>
        </p:txBody>
      </p:sp>
      <p:grpSp>
        <p:nvGrpSpPr>
          <p:cNvPr id="11" name="Group 32">
            <a:extLst>
              <a:ext uri="{FF2B5EF4-FFF2-40B4-BE49-F238E27FC236}">
                <a16:creationId xmlns:a16="http://schemas.microsoft.com/office/drawing/2014/main" id="{2D8D6176-F41E-373B-B04D-8CA54186CE40}"/>
              </a:ext>
            </a:extLst>
          </p:cNvPr>
          <p:cNvGrpSpPr>
            <a:grpSpLocks/>
          </p:cNvGrpSpPr>
          <p:nvPr/>
        </p:nvGrpSpPr>
        <p:grpSpPr bwMode="auto">
          <a:xfrm>
            <a:off x="2317839" y="8256588"/>
            <a:ext cx="4276725" cy="3273078"/>
            <a:chOff x="1974419" y="4572171"/>
            <a:chExt cx="2666237" cy="122728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37D5FD7-F6FB-1BED-E0D3-5BB68BE5E6FC}"/>
                </a:ext>
              </a:extLst>
            </p:cNvPr>
            <p:cNvSpPr txBox="1"/>
            <p:nvPr/>
          </p:nvSpPr>
          <p:spPr>
            <a:xfrm>
              <a:off x="2076358" y="5026220"/>
              <a:ext cx="2564298" cy="773237"/>
            </a:xfrm>
            <a:prstGeom prst="rect">
              <a:avLst/>
            </a:prstGeom>
            <a:noFill/>
          </p:spPr>
          <p:txBody>
            <a:bodyPr anchor="ctr">
              <a:spAutoFit/>
            </a:bodyPr>
            <a:lstStyle/>
            <a:p>
              <a:pPr marL="457200" indent="-457200" defTabSz="2438430" eaLnBrk="1" fontAlgn="auto" latinLnBrk="1" hangingPunct="1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ko-KR" sz="3200" dirty="0">
                  <a:solidFill>
                    <a:schemeClr val="accent2">
                      <a:lumMod val="50000"/>
                    </a:schemeClr>
                  </a:solidFill>
                  <a:latin typeface="Arial"/>
                  <a:ea typeface="Open Sans"/>
                  <a:cs typeface="Arial" pitchFamily="34" charset="0"/>
                  <a:sym typeface="Open Sans"/>
                </a:rPr>
                <a:t>50 Centres</a:t>
              </a:r>
            </a:p>
            <a:p>
              <a:pPr marL="457200" indent="-457200" defTabSz="2438430" eaLnBrk="1" fontAlgn="auto" latinLnBrk="1" hangingPunct="1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ko-KR" sz="3200" dirty="0">
                  <a:solidFill>
                    <a:schemeClr val="accent2">
                      <a:lumMod val="50000"/>
                    </a:schemeClr>
                  </a:solidFill>
                  <a:latin typeface="Arial"/>
                  <a:ea typeface="Open Sans"/>
                  <a:cs typeface="Arial" pitchFamily="34" charset="0"/>
                  <a:sym typeface="Open Sans"/>
                </a:rPr>
                <a:t>7,188 IPAS</a:t>
              </a:r>
            </a:p>
            <a:p>
              <a:pPr marL="457200" indent="-457200" defTabSz="2438430" eaLnBrk="1" fontAlgn="auto" latinLnBrk="1" hangingPunct="1"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/>
              </a:pPr>
              <a:r>
                <a:rPr lang="en-US" altLang="ko-KR" sz="3200" dirty="0">
                  <a:solidFill>
                    <a:schemeClr val="accent2">
                      <a:lumMod val="50000"/>
                    </a:schemeClr>
                  </a:solidFill>
                  <a:latin typeface="Arial"/>
                  <a:ea typeface="Open Sans"/>
                  <a:cs typeface="Arial" pitchFamily="34" charset="0"/>
                  <a:sym typeface="Open Sans"/>
                </a:rPr>
                <a:t>Of whom 2,293 are children    </a:t>
              </a:r>
              <a:endParaRPr lang="ko-KR" altLang="en-US" sz="3200" dirty="0">
                <a:solidFill>
                  <a:schemeClr val="accent2">
                    <a:lumMod val="50000"/>
                  </a:schemeClr>
                </a:solidFill>
                <a:latin typeface="Arial"/>
                <a:ea typeface="Open Sans"/>
                <a:cs typeface="Arial" pitchFamily="34" charset="0"/>
                <a:sym typeface="Open Sans"/>
              </a:endParaRPr>
            </a:p>
          </p:txBody>
        </p:sp>
        <p:sp>
          <p:nvSpPr>
            <p:cNvPr id="13" name="TextBox 34">
              <a:extLst>
                <a:ext uri="{FF2B5EF4-FFF2-40B4-BE49-F238E27FC236}">
                  <a16:creationId xmlns:a16="http://schemas.microsoft.com/office/drawing/2014/main" id="{40DE5365-0447-7961-D615-BD3996EF1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4419" y="4572171"/>
              <a:ext cx="2601907" cy="4039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1pPr>
              <a:lvl2pPr marL="742950" indent="-28575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2pPr>
              <a:lvl3pPr marL="1143000" indent="-22860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3pPr>
              <a:lvl4pPr marL="1600200" indent="-22860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4pPr>
              <a:lvl5pPr marL="2057400" indent="-228600" defTabSz="2438400"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5pPr>
              <a:lvl6pPr marL="25146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6pPr>
              <a:lvl7pPr marL="29718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7pPr>
              <a:lvl8pPr marL="34290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8pPr>
              <a:lvl9pPr marL="3886200" indent="-228600" defTabSz="2438400" eaLnBrk="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defRPr>
              </a:lvl9pPr>
            </a:lstStyle>
            <a:p>
              <a:pPr algn="ctr" eaLnBrk="1" latinLnBrk="1" hangingPunct="1"/>
              <a:r>
                <a:rPr lang="en-US" altLang="ko-KR" sz="3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IPAS Accommodation</a:t>
              </a:r>
              <a:endParaRPr lang="ko-KR" alt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>
            <a:extLst>
              <a:ext uri="{FF2B5EF4-FFF2-40B4-BE49-F238E27FC236}">
                <a16:creationId xmlns:a16="http://schemas.microsoft.com/office/drawing/2014/main" id="{28695C56-0E6E-8884-4D1E-12556FA2F1DC}"/>
              </a:ext>
            </a:extLst>
          </p:cNvPr>
          <p:cNvSpPr txBox="1">
            <a:spLocks/>
          </p:cNvSpPr>
          <p:nvPr/>
        </p:nvSpPr>
        <p:spPr>
          <a:xfrm>
            <a:off x="1441450" y="352425"/>
            <a:ext cx="19324638" cy="2286000"/>
          </a:xfrm>
          <a:prstGeom prst="rect">
            <a:avLst/>
          </a:prstGeom>
        </p:spPr>
        <p:txBody>
          <a:bodyPr/>
          <a:lstStyle>
            <a:lvl1pPr marL="0" marR="0" indent="0" algn="l" defTabSz="82550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600" b="1" i="0" u="none" strike="noStrike" cap="none" spc="-180" baseline="0">
                <a:ln>
                  <a:noFill/>
                </a:ln>
                <a:solidFill>
                  <a:srgbClr val="004D44"/>
                </a:solidFill>
                <a:uFillTx/>
                <a:latin typeface="+mn-lt"/>
                <a:ea typeface="Open Sans"/>
                <a:cs typeface="Open Sans"/>
                <a:sym typeface="Open Sans"/>
              </a:defRPr>
            </a:lvl1pPr>
            <a:lvl2pPr marL="0" marR="0" indent="228600" algn="ctr" defTabSz="82550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700" b="1" i="0" u="none" strike="noStrike" cap="all" spc="513" baseline="0">
                <a:ln>
                  <a:noFill/>
                </a:ln>
                <a:solidFill>
                  <a:srgbClr val="9B895A"/>
                </a:solidFill>
                <a:uFillTx/>
                <a:latin typeface="Open Sans"/>
                <a:ea typeface="Open Sans"/>
                <a:cs typeface="Open Sans"/>
                <a:sym typeface="Open Sans"/>
              </a:defRPr>
            </a:lvl2pPr>
            <a:lvl3pPr marL="0" marR="0" indent="457200" algn="ctr" defTabSz="82550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700" b="1" i="0" u="none" strike="noStrike" cap="all" spc="513" baseline="0">
                <a:ln>
                  <a:noFill/>
                </a:ln>
                <a:solidFill>
                  <a:srgbClr val="9B895A"/>
                </a:solidFill>
                <a:uFillTx/>
                <a:latin typeface="Open Sans"/>
                <a:ea typeface="Open Sans"/>
                <a:cs typeface="Open Sans"/>
                <a:sym typeface="Open Sans"/>
              </a:defRPr>
            </a:lvl3pPr>
            <a:lvl4pPr marL="0" marR="0" indent="685800" algn="ctr" defTabSz="82550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700" b="1" i="0" u="none" strike="noStrike" cap="all" spc="513" baseline="0">
                <a:ln>
                  <a:noFill/>
                </a:ln>
                <a:solidFill>
                  <a:srgbClr val="9B895A"/>
                </a:solidFill>
                <a:uFillTx/>
                <a:latin typeface="Open Sans"/>
                <a:ea typeface="Open Sans"/>
                <a:cs typeface="Open Sans"/>
                <a:sym typeface="Open Sans"/>
              </a:defRPr>
            </a:lvl4pPr>
            <a:lvl5pPr marL="0" marR="0" indent="914400" algn="ctr" defTabSz="82550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700" b="1" i="0" u="none" strike="noStrike" cap="all" spc="513" baseline="0">
                <a:ln>
                  <a:noFill/>
                </a:ln>
                <a:solidFill>
                  <a:srgbClr val="9B895A"/>
                </a:solidFill>
                <a:uFillTx/>
                <a:latin typeface="Open Sans"/>
                <a:ea typeface="Open Sans"/>
                <a:cs typeface="Open Sans"/>
                <a:sym typeface="Open Sans"/>
              </a:defRPr>
            </a:lvl5pPr>
            <a:lvl6pPr marL="0" marR="0" indent="1143000" algn="ctr" defTabSz="82550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700" b="1" i="0" u="none" strike="noStrike" cap="all" spc="513" baseline="0">
                <a:ln>
                  <a:noFill/>
                </a:ln>
                <a:solidFill>
                  <a:srgbClr val="9B895A"/>
                </a:solidFill>
                <a:uFillTx/>
                <a:latin typeface="Open Sans"/>
                <a:ea typeface="Open Sans"/>
                <a:cs typeface="Open Sans"/>
                <a:sym typeface="Open Sans"/>
              </a:defRPr>
            </a:lvl6pPr>
            <a:lvl7pPr marL="0" marR="0" indent="1371600" algn="ctr" defTabSz="82550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700" b="1" i="0" u="none" strike="noStrike" cap="all" spc="513" baseline="0">
                <a:ln>
                  <a:noFill/>
                </a:ln>
                <a:solidFill>
                  <a:srgbClr val="9B895A"/>
                </a:solidFill>
                <a:uFillTx/>
                <a:latin typeface="Open Sans"/>
                <a:ea typeface="Open Sans"/>
                <a:cs typeface="Open Sans"/>
                <a:sym typeface="Open Sans"/>
              </a:defRPr>
            </a:lvl7pPr>
            <a:lvl8pPr marL="0" marR="0" indent="1600200" algn="ctr" defTabSz="82550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700" b="1" i="0" u="none" strike="noStrike" cap="all" spc="513" baseline="0">
                <a:ln>
                  <a:noFill/>
                </a:ln>
                <a:solidFill>
                  <a:srgbClr val="9B895A"/>
                </a:solidFill>
                <a:uFillTx/>
                <a:latin typeface="Open Sans"/>
                <a:ea typeface="Open Sans"/>
                <a:cs typeface="Open Sans"/>
                <a:sym typeface="Open Sans"/>
              </a:defRPr>
            </a:lvl8pPr>
            <a:lvl9pPr marL="0" marR="0" indent="1828800" algn="ctr" defTabSz="82550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700" b="1" i="0" u="none" strike="noStrike" cap="all" spc="513" baseline="0">
                <a:ln>
                  <a:noFill/>
                </a:ln>
                <a:solidFill>
                  <a:srgbClr val="9B895A"/>
                </a:solidFill>
                <a:uFillTx/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fontAlgn="auto">
              <a:defRPr/>
            </a:pPr>
            <a:endParaRPr lang="en-IE" sz="7200" kern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331EE6-3C31-0519-A4BC-725A13A62EE7}"/>
              </a:ext>
            </a:extLst>
          </p:cNvPr>
          <p:cNvSpPr/>
          <p:nvPr/>
        </p:nvSpPr>
        <p:spPr>
          <a:xfrm>
            <a:off x="1441450" y="9853613"/>
            <a:ext cx="19770725" cy="18637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1600" i="1" kern="0" dirty="0">
              <a:solidFill>
                <a:schemeClr val="tx1"/>
              </a:solidFill>
              <a:sym typeface="Open San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D3BE0B-4916-D18B-A3EE-ADF0438E8BA5}"/>
              </a:ext>
            </a:extLst>
          </p:cNvPr>
          <p:cNvSpPr/>
          <p:nvPr/>
        </p:nvSpPr>
        <p:spPr>
          <a:xfrm>
            <a:off x="2033588" y="530225"/>
            <a:ext cx="18586450" cy="92392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5400" b="1" kern="0" dirty="0">
                <a:solidFill>
                  <a:srgbClr val="005850"/>
                </a:solidFill>
                <a:latin typeface="+mn-lt"/>
                <a:ea typeface="Open Sans"/>
                <a:cs typeface="Open Sans"/>
                <a:sym typeface="Open Sans"/>
              </a:rPr>
              <a:t>IPAS Accommodation Occupancy Trend 2004-Present </a:t>
            </a:r>
          </a:p>
        </p:txBody>
      </p:sp>
      <p:sp>
        <p:nvSpPr>
          <p:cNvPr id="12" name="TextBox 2">
            <a:extLst>
              <a:ext uri="{FF2B5EF4-FFF2-40B4-BE49-F238E27FC236}">
                <a16:creationId xmlns:a16="http://schemas.microsoft.com/office/drawing/2014/main" id="{0347A4A9-16EC-5A6A-ADDC-6B3C405E435C}"/>
              </a:ext>
            </a:extLst>
          </p:cNvPr>
          <p:cNvSpPr txBox="1"/>
          <p:nvPr/>
        </p:nvSpPr>
        <p:spPr>
          <a:xfrm>
            <a:off x="13790613" y="3016250"/>
            <a:ext cx="1209675" cy="457200"/>
          </a:xfrm>
          <a:prstGeom prst="rect">
            <a:avLst/>
          </a:prstGeom>
          <a:noFill/>
          <a:ln w="9525" cmpd="sng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1600" b="1" kern="0" dirty="0">
              <a:solidFill>
                <a:srgbClr val="C00000"/>
              </a:solidFill>
              <a:sym typeface="Open Sans"/>
            </a:endParaRPr>
          </a:p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1600" b="1" kern="0" dirty="0">
              <a:solidFill>
                <a:srgbClr val="C00000"/>
              </a:solidFill>
              <a:sym typeface="Open Sans"/>
            </a:endParaRPr>
          </a:p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1600" b="1" kern="0" dirty="0">
              <a:solidFill>
                <a:srgbClr val="C00000"/>
              </a:solidFill>
              <a:sym typeface="Open Sans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17EE38F4-DED8-92DA-A170-A91C12683B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5098601"/>
              </p:ext>
            </p:extLst>
          </p:nvPr>
        </p:nvGraphicFramePr>
        <p:xfrm>
          <a:off x="17171988" y="1981200"/>
          <a:ext cx="4851400" cy="111509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4214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299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1053">
                <a:tc>
                  <a:txBody>
                    <a:bodyPr/>
                    <a:lstStyle/>
                    <a:p>
                      <a:pPr algn="ctr"/>
                      <a:r>
                        <a:rPr lang="en-IE" sz="2800" b="1" dirty="0">
                          <a:solidFill>
                            <a:schemeClr val="bg1"/>
                          </a:solidFill>
                        </a:rPr>
                        <a:t>Date</a:t>
                      </a:r>
                    </a:p>
                  </a:txBody>
                  <a:tcPr marL="91456" marR="91456" marT="45721" marB="45721" anchor="ctr">
                    <a:solidFill>
                      <a:srgbClr val="005A5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E" sz="2800" b="1" dirty="0">
                          <a:solidFill>
                            <a:schemeClr val="bg1"/>
                          </a:solidFill>
                        </a:rPr>
                        <a:t>Occupancy</a:t>
                      </a:r>
                    </a:p>
                  </a:txBody>
                  <a:tcPr marL="91456" marR="91456" marT="45721" marB="45721" anchor="ctr">
                    <a:solidFill>
                      <a:srgbClr val="005A5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62129"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28/06/2026</a:t>
                      </a:r>
                      <a:endParaRPr lang="en-IE" sz="3200" b="1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IE" sz="3200" b="1" i="0" u="none" strike="noStrike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32,913</a:t>
                      </a:r>
                      <a:endParaRPr lang="en-IE" sz="32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7621" marR="7621" marT="7620" marB="0" anchor="ctr"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518982"/>
                  </a:ext>
                </a:extLst>
              </a:tr>
              <a:tr h="1162129"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31/12/2025</a:t>
                      </a: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IE" sz="3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33,241</a:t>
                      </a:r>
                    </a:p>
                  </a:txBody>
                  <a:tcPr marL="7621" marR="7621" marT="7620" marB="0" anchor="ctr"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62129"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31/12/2024</a:t>
                      </a: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IE" sz="3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32,702</a:t>
                      </a:r>
                    </a:p>
                  </a:txBody>
                  <a:tcPr marL="7621" marR="7621" marT="7620" marB="0" anchor="ctr"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4113"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31/12/2023</a:t>
                      </a: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IE" sz="3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26,279</a:t>
                      </a:r>
                    </a:p>
                  </a:txBody>
                  <a:tcPr marL="7621" marR="7621" marT="7620" marB="0" anchor="ctr"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20795"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31/12/2022</a:t>
                      </a:r>
                    </a:p>
                  </a:txBody>
                  <a:tcPr marL="91456" marR="91456" marT="45721" marB="45721" anchor="ctr"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IE" sz="32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19,104</a:t>
                      </a:r>
                    </a:p>
                  </a:txBody>
                  <a:tcPr marL="7621" marR="7621" marT="7620" marB="0" anchor="ctr">
                    <a:solidFill>
                      <a:srgbClr val="0A665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20795"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31/12/2021</a:t>
                      </a: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7,244</a:t>
                      </a: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020795"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31/12/2020</a:t>
                      </a:r>
                    </a:p>
                  </a:txBody>
                  <a:tcPr marL="91456" marR="91456" marT="45721" marB="45721" anchor="ctr"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6,997</a:t>
                      </a:r>
                    </a:p>
                  </a:txBody>
                  <a:tcPr marL="91456" marR="91456" marT="45721" marB="45721" anchor="ctr">
                    <a:solidFill>
                      <a:srgbClr val="0A665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20795"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31/12/2019</a:t>
                      </a: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7,683</a:t>
                      </a: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020795"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31/12/2018</a:t>
                      </a:r>
                    </a:p>
                  </a:txBody>
                  <a:tcPr marL="91456" marR="91456" marT="45721" marB="45721" anchor="ctr">
                    <a:solidFill>
                      <a:srgbClr val="0A665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6,106</a:t>
                      </a:r>
                    </a:p>
                  </a:txBody>
                  <a:tcPr marL="91456" marR="91456" marT="45721" marB="45721" anchor="ctr">
                    <a:solidFill>
                      <a:srgbClr val="0A665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98341"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31/12/2017</a:t>
                      </a: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E" sz="3200" b="1" dirty="0">
                          <a:solidFill>
                            <a:schemeClr val="bg1"/>
                          </a:solidFill>
                          <a:latin typeface="+mn-lt"/>
                        </a:rPr>
                        <a:t>5,096</a:t>
                      </a:r>
                    </a:p>
                  </a:txBody>
                  <a:tcPr marL="91456" marR="91456" marT="45721" marB="45721" anchor="ctr">
                    <a:solidFill>
                      <a:srgbClr val="0E90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00000000-0008-0000-0000-000002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0461475"/>
              </p:ext>
            </p:extLst>
          </p:nvPr>
        </p:nvGraphicFramePr>
        <p:xfrm>
          <a:off x="1042416" y="2231136"/>
          <a:ext cx="15453360" cy="9985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p:transition spd="med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0806B5CC-6ECA-9BC1-EA0F-85999A154E28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67795F3-6544-AC57-73CE-CFB687041079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D1B208C-D4F5-856F-C933-DDB6446F8659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95" name="Freeform 49">
            <a:extLst>
              <a:ext uri="{FF2B5EF4-FFF2-40B4-BE49-F238E27FC236}">
                <a16:creationId xmlns:a16="http://schemas.microsoft.com/office/drawing/2014/main" id="{0C148D15-C5AD-0C3A-EE24-B0C7777AA481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96" name="Freeform 50">
            <a:extLst>
              <a:ext uri="{FF2B5EF4-FFF2-40B4-BE49-F238E27FC236}">
                <a16:creationId xmlns:a16="http://schemas.microsoft.com/office/drawing/2014/main" id="{292E1FCA-3A7A-6AA4-F1A0-45297DDC5F13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97" name="Freeform 51">
            <a:extLst>
              <a:ext uri="{FF2B5EF4-FFF2-40B4-BE49-F238E27FC236}">
                <a16:creationId xmlns:a16="http://schemas.microsoft.com/office/drawing/2014/main" id="{047EE16F-DF21-50F0-4B47-6452739B1CF6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AA7FEFD-01A8-0B8A-FD3A-C5D62DE81AD4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285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74F7665F-C048-381C-30CF-FFD08D0AD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86" name="TextBox 285">
              <a:hlinkClick r:id="rId2" action="ppaction://hlinksldjump"/>
              <a:extLst>
                <a:ext uri="{FF2B5EF4-FFF2-40B4-BE49-F238E27FC236}">
                  <a16:creationId xmlns:a16="http://schemas.microsoft.com/office/drawing/2014/main" id="{ABBA7594-C2FF-2371-4FC6-DCAAF94F0548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4BF67C8B-4B81-6A1F-2F4C-00FB00E86BCF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095F55"/>
          </a:solidFill>
        </p:grpSpPr>
        <p:sp>
          <p:nvSpPr>
            <p:cNvPr id="283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E7A25747-1774-5840-2A77-A54D90839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84" name="TextBox 283">
              <a:hlinkClick r:id="rId3" action="ppaction://hlinksldjump"/>
              <a:extLst>
                <a:ext uri="{FF2B5EF4-FFF2-40B4-BE49-F238E27FC236}">
                  <a16:creationId xmlns:a16="http://schemas.microsoft.com/office/drawing/2014/main" id="{26471CC0-477D-D4A0-829D-97617438482E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BFB16FF7-F2E7-C4FE-1E32-4221C93E31C9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81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99EA0387-73E9-B008-3897-7C88C516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82" name="TextBox 281">
              <a:hlinkClick r:id="rId4" action="ppaction://hlinksldjump"/>
              <a:extLst>
                <a:ext uri="{FF2B5EF4-FFF2-40B4-BE49-F238E27FC236}">
                  <a16:creationId xmlns:a16="http://schemas.microsoft.com/office/drawing/2014/main" id="{66F80F01-347B-AA8B-5597-333FE601CF7C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EAAFC905-A8EF-8692-84D8-D70453F5E916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79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C958433B-DB0B-92B4-D1EE-E2326E90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80" name="TextBox 279">
              <a:hlinkClick r:id="rId5" action="ppaction://hlinksldjump"/>
              <a:extLst>
                <a:ext uri="{FF2B5EF4-FFF2-40B4-BE49-F238E27FC236}">
                  <a16:creationId xmlns:a16="http://schemas.microsoft.com/office/drawing/2014/main" id="{35729DA7-658F-1C6E-3B90-55D94D1088D7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BBE817CE-EBFF-EFE3-A0DA-2DDEBF796E7D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77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C51ABD63-ED8E-7F90-6713-1808D3C4D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8" name="TextBox 277">
              <a:hlinkClick r:id="rId6" action="ppaction://hlinksldjump"/>
              <a:extLst>
                <a:ext uri="{FF2B5EF4-FFF2-40B4-BE49-F238E27FC236}">
                  <a16:creationId xmlns:a16="http://schemas.microsoft.com/office/drawing/2014/main" id="{FEFAA1E1-E128-8FBD-C4D6-0C838D8D00E3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DD0DBF1E-69F7-343E-3A6F-EC1EA3483170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275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CF6CD90B-AC38-B277-BD9D-B1848B33F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6" name="TextBox 275">
              <a:hlinkClick r:id="rId7" action="ppaction://hlinksldjump"/>
              <a:extLst>
                <a:ext uri="{FF2B5EF4-FFF2-40B4-BE49-F238E27FC236}">
                  <a16:creationId xmlns:a16="http://schemas.microsoft.com/office/drawing/2014/main" id="{3869BEEE-ADCB-37DF-19BA-AE259BFEB6CA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0845826B-663A-3818-634E-7F57CB1E1CB6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273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F7F9-B854-62FF-658F-964B70A77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4" name="TextBox 273">
              <a:hlinkClick r:id="rId8" action="ppaction://hlinksldjump"/>
              <a:extLst>
                <a:ext uri="{FF2B5EF4-FFF2-40B4-BE49-F238E27FC236}">
                  <a16:creationId xmlns:a16="http://schemas.microsoft.com/office/drawing/2014/main" id="{F52FA81C-271E-C70C-CFA7-21AFAC197C59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1848D09A-709E-7C70-D9CE-6760C7264D9A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271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42BA27D-2E93-B951-EA9F-5838ABC24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2" name="TextBox 271">
              <a:hlinkClick r:id="rId9" action="ppaction://hlinksldjump"/>
              <a:extLst>
                <a:ext uri="{FF2B5EF4-FFF2-40B4-BE49-F238E27FC236}">
                  <a16:creationId xmlns:a16="http://schemas.microsoft.com/office/drawing/2014/main" id="{4361FE9E-6265-5D24-14CA-CE5D68D2536D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1B280FB2-49B7-4A3C-3C05-22762DCD2F7D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269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CDFDEA96-E818-1DF1-8C7B-BDF886AB6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0" name="TextBox 269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F6572B-4938-5DC2-2828-EB189CDBFA6B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385D969A-E1EF-E332-0986-28DA09D9ABD0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267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235656E1-80FF-26FA-5E3A-35CE4878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68" name="TextBox 267">
              <a:hlinkClick r:id="rId11" action="ppaction://hlinksldjump"/>
              <a:extLst>
                <a:ext uri="{FF2B5EF4-FFF2-40B4-BE49-F238E27FC236}">
                  <a16:creationId xmlns:a16="http://schemas.microsoft.com/office/drawing/2014/main" id="{2F8AA553-4B43-6119-4023-3D6F263D5E9F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788C9F0E-7A7D-BD9A-5EA8-FCF6B43228A6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264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493AAFFB-39A1-E58C-1307-3F2F75712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65" name="Freeform 21">
              <a:extLst>
                <a:ext uri="{FF2B5EF4-FFF2-40B4-BE49-F238E27FC236}">
                  <a16:creationId xmlns:a16="http://schemas.microsoft.com/office/drawing/2014/main" id="{FF3BAC2A-3728-4503-5B9E-CEA8F7E81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66" name="TextBox 265">
              <a:hlinkClick r:id="rId12" action="ppaction://hlinksldjump"/>
              <a:extLst>
                <a:ext uri="{FF2B5EF4-FFF2-40B4-BE49-F238E27FC236}">
                  <a16:creationId xmlns:a16="http://schemas.microsoft.com/office/drawing/2014/main" id="{FF20FBAB-9337-50A6-6D15-90B407ECAC42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16D725F0-2539-9356-DED7-9915A9292367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262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80D41869-7C18-B000-EFFB-03B88EEE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63" name="TextBox 262">
              <a:hlinkClick r:id="rId12" action="ppaction://hlinksldjump"/>
              <a:extLst>
                <a:ext uri="{FF2B5EF4-FFF2-40B4-BE49-F238E27FC236}">
                  <a16:creationId xmlns:a16="http://schemas.microsoft.com/office/drawing/2014/main" id="{F1B59D8C-A6B2-CC41-9341-89B6E563B115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519E985-B8E3-5FD6-1113-8CA09E130875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260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CB996725-708C-0C42-9C43-F55F9F726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61" name="TextBox 260">
              <a:hlinkClick r:id="rId13" action="ppaction://hlinksldjump"/>
              <a:extLst>
                <a:ext uri="{FF2B5EF4-FFF2-40B4-BE49-F238E27FC236}">
                  <a16:creationId xmlns:a16="http://schemas.microsoft.com/office/drawing/2014/main" id="{F96F7BB0-C695-265D-6FC9-6981EF78AF3B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ACE74B36-4160-C6C5-09B5-EBF82C40BEBB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258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B024C2A3-D9D8-2830-24F3-EA7B4E415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59" name="TextBox 258">
              <a:hlinkClick r:id="rId14" action="ppaction://hlinksldjump"/>
              <a:extLst>
                <a:ext uri="{FF2B5EF4-FFF2-40B4-BE49-F238E27FC236}">
                  <a16:creationId xmlns:a16="http://schemas.microsoft.com/office/drawing/2014/main" id="{EBE62B1E-BBED-EE7B-6336-3F593415D6CA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C3CDC175-52EB-D080-4ABE-7D2E90FE0ACB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256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8D522D84-D0A2-8075-C467-0575A381D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57" name="TextBox 256">
              <a:hlinkClick r:id="rId15" action="ppaction://hlinksldjump"/>
              <a:extLst>
                <a:ext uri="{FF2B5EF4-FFF2-40B4-BE49-F238E27FC236}">
                  <a16:creationId xmlns:a16="http://schemas.microsoft.com/office/drawing/2014/main" id="{CC21087F-F88A-6B67-FBA6-CD153E810F76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42E64D0E-8823-8422-B22A-ECB070BC4857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254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AA64954F-B9BB-0EBF-E77A-65495541A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55" name="TextBox 254">
              <a:hlinkClick r:id="rId16" action="ppaction://hlinksldjump"/>
              <a:extLst>
                <a:ext uri="{FF2B5EF4-FFF2-40B4-BE49-F238E27FC236}">
                  <a16:creationId xmlns:a16="http://schemas.microsoft.com/office/drawing/2014/main" id="{15C3BE91-4467-C2DD-AD86-03560BCAEC7D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43C78336-B63A-9A4D-5FB7-99364D798C6B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252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8354CBDA-F991-313C-FFD2-0E56E57B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53" name="TextBox 252">
              <a:hlinkClick r:id="rId17" action="ppaction://hlinksldjump"/>
              <a:extLst>
                <a:ext uri="{FF2B5EF4-FFF2-40B4-BE49-F238E27FC236}">
                  <a16:creationId xmlns:a16="http://schemas.microsoft.com/office/drawing/2014/main" id="{091D7ACE-E412-25A8-9F0F-B10D3C0E4589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A0896B83-1EFE-8E4A-09BC-D6DA729A5F83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250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15D422B0-F086-B264-DA2A-FDA87EEB05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51" name="TextBox 250">
              <a:hlinkClick r:id="rId18" action="ppaction://hlinksldjump"/>
              <a:extLst>
                <a:ext uri="{FF2B5EF4-FFF2-40B4-BE49-F238E27FC236}">
                  <a16:creationId xmlns:a16="http://schemas.microsoft.com/office/drawing/2014/main" id="{B7B6EEC0-2AE4-4778-9291-D5502C541744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031182A2-3DAD-73AA-A73C-1DC7D8327946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248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5F5054C9-AB20-A165-EAD0-FB5FA764E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9" name="TextBox 248">
              <a:hlinkClick r:id="rId19" action="ppaction://hlinksldjump"/>
              <a:extLst>
                <a:ext uri="{FF2B5EF4-FFF2-40B4-BE49-F238E27FC236}">
                  <a16:creationId xmlns:a16="http://schemas.microsoft.com/office/drawing/2014/main" id="{2ABBBC09-8F5B-A1D0-F5A1-5D6F5BD94CEB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484F8DD6-B0BD-97E1-D9CD-66A1963128F6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246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B85DBF17-CA26-DC09-2F81-6D7477620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7" name="TextBox 246">
              <a:hlinkClick r:id="rId20" action="ppaction://hlinksldjump"/>
              <a:extLst>
                <a:ext uri="{FF2B5EF4-FFF2-40B4-BE49-F238E27FC236}">
                  <a16:creationId xmlns:a16="http://schemas.microsoft.com/office/drawing/2014/main" id="{930451DD-AC4F-94B9-F4CB-9E81DBF04734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EFE710D-E6CA-1F53-D3DD-82F2ECB76B1C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39A2294-8E48-FB7B-949D-C6D2446A6D30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239" name="Freeform 40">
                <a:extLst>
                  <a:ext uri="{FF2B5EF4-FFF2-40B4-BE49-F238E27FC236}">
                    <a16:creationId xmlns:a16="http://schemas.microsoft.com/office/drawing/2014/main" id="{417FAA69-D8DF-3E73-7411-E07118363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240" name="Group 239">
                <a:extLst>
                  <a:ext uri="{FF2B5EF4-FFF2-40B4-BE49-F238E27FC236}">
                    <a16:creationId xmlns:a16="http://schemas.microsoft.com/office/drawing/2014/main" id="{F16A7A43-592A-7D4C-A3EE-8845C2B86E50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241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BD7B3214-7A5C-2945-4946-9CC9CF442A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242" name="Freeform 39">
                  <a:extLst>
                    <a:ext uri="{FF2B5EF4-FFF2-40B4-BE49-F238E27FC236}">
                      <a16:creationId xmlns:a16="http://schemas.microsoft.com/office/drawing/2014/main" id="{5B30A122-1668-3EBB-A9A6-CB49297665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243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247E5189-7DBE-DFAA-37EE-B98D03BC7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238" name="TextBox 237">
              <a:hlinkClick r:id="rId21" action="ppaction://hlinksldjump"/>
              <a:extLst>
                <a:ext uri="{FF2B5EF4-FFF2-40B4-BE49-F238E27FC236}">
                  <a16:creationId xmlns:a16="http://schemas.microsoft.com/office/drawing/2014/main" id="{1BEE01BE-3C52-AC3C-F541-8AD44C0CE569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C2BF5C89-03EE-2078-C1A0-E1B9B845F1F7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235" name="Freeform 49">
              <a:extLst>
                <a:ext uri="{FF2B5EF4-FFF2-40B4-BE49-F238E27FC236}">
                  <a16:creationId xmlns:a16="http://schemas.microsoft.com/office/drawing/2014/main" id="{06A85CE8-E185-F575-F32E-51A71864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38020BE6-5CC2-B117-9C75-A724D353113B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504D3091-5751-E618-7693-74BF6CDBC32A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233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FD91FBDE-8C0D-987E-90C0-6DBDDAAE1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34" name="TextBox 233">
              <a:hlinkClick r:id="rId22" action="ppaction://hlinksldjump"/>
              <a:extLst>
                <a:ext uri="{FF2B5EF4-FFF2-40B4-BE49-F238E27FC236}">
                  <a16:creationId xmlns:a16="http://schemas.microsoft.com/office/drawing/2014/main" id="{E5761FB9-361E-E7FD-4F32-E1233653BB18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E2757170-BC2D-014F-D285-57A0E40452B2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231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FBD71623-6767-A088-615B-4269B3CAF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32" name="TextBox 231">
              <a:hlinkClick r:id="rId23" action="ppaction://hlinksldjump"/>
              <a:extLst>
                <a:ext uri="{FF2B5EF4-FFF2-40B4-BE49-F238E27FC236}">
                  <a16:creationId xmlns:a16="http://schemas.microsoft.com/office/drawing/2014/main" id="{20B071F9-2737-C299-AA5B-EF450587A545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020CA5E0-DAF5-5573-9B9D-A7F1DD6C76EC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229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2CB8A4C9-C11A-D8A6-3BD0-511DEBD45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30" name="TextBox 229">
              <a:hlinkClick r:id="rId24" action="ppaction://hlinksldjump"/>
              <a:extLst>
                <a:ext uri="{FF2B5EF4-FFF2-40B4-BE49-F238E27FC236}">
                  <a16:creationId xmlns:a16="http://schemas.microsoft.com/office/drawing/2014/main" id="{DE852B09-50A7-809A-09CA-83019CEE1848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73FE30B6-976C-9FCE-F731-D3C6C040A9DE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227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1BEF1F28-8145-6B2A-1BBE-271427D0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28" name="TextBox 227">
              <a:hlinkClick r:id="rId25" action="ppaction://hlinksldjump"/>
              <a:extLst>
                <a:ext uri="{FF2B5EF4-FFF2-40B4-BE49-F238E27FC236}">
                  <a16:creationId xmlns:a16="http://schemas.microsoft.com/office/drawing/2014/main" id="{C64D01DE-3AE0-1424-D14E-00FC25CD3A0D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EA6C329B-BF56-D082-6CCA-559084165760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225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40893121-A793-48BD-CDED-B940853D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26" name="TextBox 225">
              <a:hlinkClick r:id="rId26" action="ppaction://hlinksldjump"/>
              <a:extLst>
                <a:ext uri="{FF2B5EF4-FFF2-40B4-BE49-F238E27FC236}">
                  <a16:creationId xmlns:a16="http://schemas.microsoft.com/office/drawing/2014/main" id="{8339931D-7D27-47AA-1879-8C9CCE3329C9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</p:spTree>
  </p:cSld>
  <p:clrMapOvr>
    <a:masterClrMapping/>
  </p:clrMapOvr>
  <p:transition spd="med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8" name="Group 9">
            <a:extLst>
              <a:ext uri="{FF2B5EF4-FFF2-40B4-BE49-F238E27FC236}">
                <a16:creationId xmlns:a16="http://schemas.microsoft.com/office/drawing/2014/main" id="{B021C2AC-4400-B73E-11FD-AD32457C86AA}"/>
              </a:ext>
            </a:extLst>
          </p:cNvPr>
          <p:cNvGrpSpPr>
            <a:grpSpLocks/>
          </p:cNvGrpSpPr>
          <p:nvPr/>
        </p:nvGrpSpPr>
        <p:grpSpPr bwMode="auto">
          <a:xfrm>
            <a:off x="6707188" y="684213"/>
            <a:ext cx="10847387" cy="10571162"/>
            <a:chOff x="6707112" y="683931"/>
            <a:chExt cx="10847201" cy="10571211"/>
          </a:xfrm>
        </p:grpSpPr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6D5F15DF-A97F-CDFF-24CC-1ED8126C5F24}"/>
                </a:ext>
              </a:extLst>
            </p:cNvPr>
            <p:cNvSpPr/>
            <p:nvPr/>
          </p:nvSpPr>
          <p:spPr>
            <a:xfrm>
              <a:off x="12105861" y="3359426"/>
              <a:ext cx="2345635" cy="1729409"/>
            </a:xfrm>
            <a:custGeom>
              <a:avLst/>
              <a:gdLst>
                <a:gd name="connsiteX0" fmla="*/ 1053548 w 2345635"/>
                <a:gd name="connsiteY0" fmla="*/ 556591 h 1729409"/>
                <a:gd name="connsiteX1" fmla="*/ 874643 w 2345635"/>
                <a:gd name="connsiteY1" fmla="*/ 695739 h 1729409"/>
                <a:gd name="connsiteX2" fmla="*/ 815009 w 2345635"/>
                <a:gd name="connsiteY2" fmla="*/ 675861 h 1729409"/>
                <a:gd name="connsiteX3" fmla="*/ 556591 w 2345635"/>
                <a:gd name="connsiteY3" fmla="*/ 477078 h 1729409"/>
                <a:gd name="connsiteX4" fmla="*/ 437322 w 2345635"/>
                <a:gd name="connsiteY4" fmla="*/ 437322 h 1729409"/>
                <a:gd name="connsiteX5" fmla="*/ 377687 w 2345635"/>
                <a:gd name="connsiteY5" fmla="*/ 417444 h 1729409"/>
                <a:gd name="connsiteX6" fmla="*/ 298174 w 2345635"/>
                <a:gd name="connsiteY6" fmla="*/ 437322 h 1729409"/>
                <a:gd name="connsiteX7" fmla="*/ 198782 w 2345635"/>
                <a:gd name="connsiteY7" fmla="*/ 616226 h 1729409"/>
                <a:gd name="connsiteX8" fmla="*/ 178904 w 2345635"/>
                <a:gd name="connsiteY8" fmla="*/ 775252 h 1729409"/>
                <a:gd name="connsiteX9" fmla="*/ 0 w 2345635"/>
                <a:gd name="connsiteY9" fmla="*/ 874644 h 1729409"/>
                <a:gd name="connsiteX10" fmla="*/ 19878 w 2345635"/>
                <a:gd name="connsiteY10" fmla="*/ 974035 h 1729409"/>
                <a:gd name="connsiteX11" fmla="*/ 79513 w 2345635"/>
                <a:gd name="connsiteY11" fmla="*/ 993913 h 1729409"/>
                <a:gd name="connsiteX12" fmla="*/ 198782 w 2345635"/>
                <a:gd name="connsiteY12" fmla="*/ 1013791 h 1729409"/>
                <a:gd name="connsiteX13" fmla="*/ 417443 w 2345635"/>
                <a:gd name="connsiteY13" fmla="*/ 993913 h 1729409"/>
                <a:gd name="connsiteX14" fmla="*/ 437322 w 2345635"/>
                <a:gd name="connsiteY14" fmla="*/ 1053548 h 1729409"/>
                <a:gd name="connsiteX15" fmla="*/ 397565 w 2345635"/>
                <a:gd name="connsiteY15" fmla="*/ 1192696 h 1729409"/>
                <a:gd name="connsiteX16" fmla="*/ 337930 w 2345635"/>
                <a:gd name="connsiteY16" fmla="*/ 1212574 h 1729409"/>
                <a:gd name="connsiteX17" fmla="*/ 278296 w 2345635"/>
                <a:gd name="connsiteY17" fmla="*/ 1272209 h 1729409"/>
                <a:gd name="connsiteX18" fmla="*/ 616226 w 2345635"/>
                <a:gd name="connsiteY18" fmla="*/ 1431235 h 1729409"/>
                <a:gd name="connsiteX19" fmla="*/ 715617 w 2345635"/>
                <a:gd name="connsiteY19" fmla="*/ 1451113 h 1729409"/>
                <a:gd name="connsiteX20" fmla="*/ 795130 w 2345635"/>
                <a:gd name="connsiteY20" fmla="*/ 1470991 h 1729409"/>
                <a:gd name="connsiteX21" fmla="*/ 874643 w 2345635"/>
                <a:gd name="connsiteY21" fmla="*/ 1451113 h 1729409"/>
                <a:gd name="connsiteX22" fmla="*/ 914400 w 2345635"/>
                <a:gd name="connsiteY22" fmla="*/ 1391478 h 1729409"/>
                <a:gd name="connsiteX23" fmla="*/ 1113182 w 2345635"/>
                <a:gd name="connsiteY23" fmla="*/ 1371600 h 1729409"/>
                <a:gd name="connsiteX24" fmla="*/ 1172817 w 2345635"/>
                <a:gd name="connsiteY24" fmla="*/ 1411357 h 1729409"/>
                <a:gd name="connsiteX25" fmla="*/ 1331843 w 2345635"/>
                <a:gd name="connsiteY25" fmla="*/ 1431235 h 1729409"/>
                <a:gd name="connsiteX26" fmla="*/ 1351722 w 2345635"/>
                <a:gd name="connsiteY26" fmla="*/ 1550504 h 1729409"/>
                <a:gd name="connsiteX27" fmla="*/ 1649896 w 2345635"/>
                <a:gd name="connsiteY27" fmla="*/ 1570383 h 1729409"/>
                <a:gd name="connsiteX28" fmla="*/ 1709530 w 2345635"/>
                <a:gd name="connsiteY28" fmla="*/ 1610139 h 1729409"/>
                <a:gd name="connsiteX29" fmla="*/ 1769165 w 2345635"/>
                <a:gd name="connsiteY29" fmla="*/ 1630017 h 1729409"/>
                <a:gd name="connsiteX30" fmla="*/ 1848678 w 2345635"/>
                <a:gd name="connsiteY30" fmla="*/ 1689652 h 1729409"/>
                <a:gd name="connsiteX31" fmla="*/ 1928191 w 2345635"/>
                <a:gd name="connsiteY31" fmla="*/ 1709531 h 1729409"/>
                <a:gd name="connsiteX32" fmla="*/ 1987826 w 2345635"/>
                <a:gd name="connsiteY32" fmla="*/ 1729409 h 1729409"/>
                <a:gd name="connsiteX33" fmla="*/ 2027582 w 2345635"/>
                <a:gd name="connsiteY33" fmla="*/ 1669774 h 1729409"/>
                <a:gd name="connsiteX34" fmla="*/ 2067339 w 2345635"/>
                <a:gd name="connsiteY34" fmla="*/ 1411357 h 1729409"/>
                <a:gd name="connsiteX35" fmla="*/ 2107096 w 2345635"/>
                <a:gd name="connsiteY35" fmla="*/ 1351722 h 1729409"/>
                <a:gd name="connsiteX36" fmla="*/ 2226365 w 2345635"/>
                <a:gd name="connsiteY36" fmla="*/ 1311965 h 1729409"/>
                <a:gd name="connsiteX37" fmla="*/ 2325756 w 2345635"/>
                <a:gd name="connsiteY37" fmla="*/ 1192696 h 1729409"/>
                <a:gd name="connsiteX38" fmla="*/ 2345635 w 2345635"/>
                <a:gd name="connsiteY38" fmla="*/ 1133061 h 1729409"/>
                <a:gd name="connsiteX39" fmla="*/ 2325756 w 2345635"/>
                <a:gd name="connsiteY39" fmla="*/ 993913 h 1729409"/>
                <a:gd name="connsiteX40" fmla="*/ 2206487 w 2345635"/>
                <a:gd name="connsiteY40" fmla="*/ 934278 h 1729409"/>
                <a:gd name="connsiteX41" fmla="*/ 2146852 w 2345635"/>
                <a:gd name="connsiteY41" fmla="*/ 815009 h 1729409"/>
                <a:gd name="connsiteX42" fmla="*/ 2087217 w 2345635"/>
                <a:gd name="connsiteY42" fmla="*/ 795131 h 1729409"/>
                <a:gd name="connsiteX43" fmla="*/ 2047461 w 2345635"/>
                <a:gd name="connsiteY43" fmla="*/ 735496 h 1729409"/>
                <a:gd name="connsiteX44" fmla="*/ 1987826 w 2345635"/>
                <a:gd name="connsiteY44" fmla="*/ 695739 h 1729409"/>
                <a:gd name="connsiteX45" fmla="*/ 1967948 w 2345635"/>
                <a:gd name="connsiteY45" fmla="*/ 576470 h 1729409"/>
                <a:gd name="connsiteX46" fmla="*/ 1948069 w 2345635"/>
                <a:gd name="connsiteY46" fmla="*/ 178904 h 1729409"/>
                <a:gd name="connsiteX47" fmla="*/ 1808922 w 2345635"/>
                <a:gd name="connsiteY47" fmla="*/ 19878 h 1729409"/>
                <a:gd name="connsiteX48" fmla="*/ 1749287 w 2345635"/>
                <a:gd name="connsiteY48" fmla="*/ 0 h 1729409"/>
                <a:gd name="connsiteX49" fmla="*/ 1550504 w 2345635"/>
                <a:gd name="connsiteY49" fmla="*/ 139148 h 1729409"/>
                <a:gd name="connsiteX50" fmla="*/ 1550504 w 2345635"/>
                <a:gd name="connsiteY50" fmla="*/ 159026 h 172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5635" h="1729409">
                  <a:moveTo>
                    <a:pt x="1053548" y="556591"/>
                  </a:moveTo>
                  <a:cubicBezTo>
                    <a:pt x="929395" y="780065"/>
                    <a:pt x="1019678" y="757897"/>
                    <a:pt x="874643" y="695739"/>
                  </a:cubicBezTo>
                  <a:cubicBezTo>
                    <a:pt x="855384" y="687485"/>
                    <a:pt x="834887" y="682487"/>
                    <a:pt x="815009" y="675861"/>
                  </a:cubicBezTo>
                  <a:cubicBezTo>
                    <a:pt x="780935" y="403283"/>
                    <a:pt x="854156" y="576265"/>
                    <a:pt x="556591" y="477078"/>
                  </a:cubicBezTo>
                  <a:lnTo>
                    <a:pt x="437322" y="437322"/>
                  </a:lnTo>
                  <a:lnTo>
                    <a:pt x="377687" y="417444"/>
                  </a:lnTo>
                  <a:cubicBezTo>
                    <a:pt x="351183" y="424070"/>
                    <a:pt x="318734" y="419332"/>
                    <a:pt x="298174" y="437322"/>
                  </a:cubicBezTo>
                  <a:cubicBezTo>
                    <a:pt x="233844" y="493611"/>
                    <a:pt x="222016" y="546527"/>
                    <a:pt x="198782" y="616226"/>
                  </a:cubicBezTo>
                  <a:cubicBezTo>
                    <a:pt x="192156" y="669235"/>
                    <a:pt x="205821" y="729108"/>
                    <a:pt x="178904" y="775252"/>
                  </a:cubicBezTo>
                  <a:cubicBezTo>
                    <a:pt x="145907" y="831818"/>
                    <a:pt x="59485" y="854815"/>
                    <a:pt x="0" y="874644"/>
                  </a:cubicBezTo>
                  <a:cubicBezTo>
                    <a:pt x="6626" y="907774"/>
                    <a:pt x="1137" y="945923"/>
                    <a:pt x="19878" y="974035"/>
                  </a:cubicBezTo>
                  <a:cubicBezTo>
                    <a:pt x="31501" y="991469"/>
                    <a:pt x="59058" y="989368"/>
                    <a:pt x="79513" y="993913"/>
                  </a:cubicBezTo>
                  <a:cubicBezTo>
                    <a:pt x="118858" y="1002656"/>
                    <a:pt x="159026" y="1007165"/>
                    <a:pt x="198782" y="1013791"/>
                  </a:cubicBezTo>
                  <a:cubicBezTo>
                    <a:pt x="271669" y="1007165"/>
                    <a:pt x="345251" y="981881"/>
                    <a:pt x="417443" y="993913"/>
                  </a:cubicBezTo>
                  <a:cubicBezTo>
                    <a:pt x="438112" y="997358"/>
                    <a:pt x="437322" y="1032594"/>
                    <a:pt x="437322" y="1053548"/>
                  </a:cubicBezTo>
                  <a:cubicBezTo>
                    <a:pt x="437322" y="1054062"/>
                    <a:pt x="406938" y="1183323"/>
                    <a:pt x="397565" y="1192696"/>
                  </a:cubicBezTo>
                  <a:cubicBezTo>
                    <a:pt x="382749" y="1207512"/>
                    <a:pt x="357808" y="1205948"/>
                    <a:pt x="337930" y="1212574"/>
                  </a:cubicBezTo>
                  <a:cubicBezTo>
                    <a:pt x="318052" y="1232452"/>
                    <a:pt x="283809" y="1244643"/>
                    <a:pt x="278296" y="1272209"/>
                  </a:cubicBezTo>
                  <a:cubicBezTo>
                    <a:pt x="230470" y="1511343"/>
                    <a:pt x="438965" y="1420156"/>
                    <a:pt x="616226" y="1431235"/>
                  </a:cubicBezTo>
                  <a:cubicBezTo>
                    <a:pt x="649356" y="1437861"/>
                    <a:pt x="682635" y="1443784"/>
                    <a:pt x="715617" y="1451113"/>
                  </a:cubicBezTo>
                  <a:cubicBezTo>
                    <a:pt x="742286" y="1457039"/>
                    <a:pt x="767810" y="1470991"/>
                    <a:pt x="795130" y="1470991"/>
                  </a:cubicBezTo>
                  <a:cubicBezTo>
                    <a:pt x="822450" y="1470991"/>
                    <a:pt x="848139" y="1457739"/>
                    <a:pt x="874643" y="1451113"/>
                  </a:cubicBezTo>
                  <a:cubicBezTo>
                    <a:pt x="887895" y="1431235"/>
                    <a:pt x="897507" y="1408371"/>
                    <a:pt x="914400" y="1391478"/>
                  </a:cubicBezTo>
                  <a:cubicBezTo>
                    <a:pt x="984255" y="1321624"/>
                    <a:pt x="1006796" y="1356402"/>
                    <a:pt x="1113182" y="1371600"/>
                  </a:cubicBezTo>
                  <a:cubicBezTo>
                    <a:pt x="1133060" y="1384852"/>
                    <a:pt x="1149768" y="1405071"/>
                    <a:pt x="1172817" y="1411357"/>
                  </a:cubicBezTo>
                  <a:cubicBezTo>
                    <a:pt x="1224356" y="1425413"/>
                    <a:pt x="1289675" y="1398438"/>
                    <a:pt x="1331843" y="1431235"/>
                  </a:cubicBezTo>
                  <a:cubicBezTo>
                    <a:pt x="1363658" y="1455980"/>
                    <a:pt x="1314796" y="1534349"/>
                    <a:pt x="1351722" y="1550504"/>
                  </a:cubicBezTo>
                  <a:cubicBezTo>
                    <a:pt x="1442982" y="1590430"/>
                    <a:pt x="1550505" y="1563757"/>
                    <a:pt x="1649896" y="1570383"/>
                  </a:cubicBezTo>
                  <a:cubicBezTo>
                    <a:pt x="1669774" y="1583635"/>
                    <a:pt x="1688162" y="1599455"/>
                    <a:pt x="1709530" y="1610139"/>
                  </a:cubicBezTo>
                  <a:cubicBezTo>
                    <a:pt x="1728271" y="1619510"/>
                    <a:pt x="1750972" y="1619621"/>
                    <a:pt x="1769165" y="1630017"/>
                  </a:cubicBezTo>
                  <a:cubicBezTo>
                    <a:pt x="1797930" y="1646454"/>
                    <a:pt x="1819045" y="1674835"/>
                    <a:pt x="1848678" y="1689652"/>
                  </a:cubicBezTo>
                  <a:cubicBezTo>
                    <a:pt x="1873114" y="1701870"/>
                    <a:pt x="1901922" y="1702026"/>
                    <a:pt x="1928191" y="1709531"/>
                  </a:cubicBezTo>
                  <a:cubicBezTo>
                    <a:pt x="1948338" y="1715287"/>
                    <a:pt x="1967948" y="1722783"/>
                    <a:pt x="1987826" y="1729409"/>
                  </a:cubicBezTo>
                  <a:cubicBezTo>
                    <a:pt x="2001078" y="1709531"/>
                    <a:pt x="2016898" y="1691142"/>
                    <a:pt x="2027582" y="1669774"/>
                  </a:cubicBezTo>
                  <a:cubicBezTo>
                    <a:pt x="2067761" y="1589417"/>
                    <a:pt x="2047788" y="1496077"/>
                    <a:pt x="2067339" y="1411357"/>
                  </a:cubicBezTo>
                  <a:cubicBezTo>
                    <a:pt x="2072711" y="1388078"/>
                    <a:pt x="2086837" y="1364384"/>
                    <a:pt x="2107096" y="1351722"/>
                  </a:cubicBezTo>
                  <a:cubicBezTo>
                    <a:pt x="2142633" y="1329511"/>
                    <a:pt x="2226365" y="1311965"/>
                    <a:pt x="2226365" y="1311965"/>
                  </a:cubicBezTo>
                  <a:cubicBezTo>
                    <a:pt x="2270331" y="1268000"/>
                    <a:pt x="2298079" y="1248049"/>
                    <a:pt x="2325756" y="1192696"/>
                  </a:cubicBezTo>
                  <a:cubicBezTo>
                    <a:pt x="2335127" y="1173954"/>
                    <a:pt x="2339009" y="1152939"/>
                    <a:pt x="2345635" y="1133061"/>
                  </a:cubicBezTo>
                  <a:cubicBezTo>
                    <a:pt x="2339009" y="1086678"/>
                    <a:pt x="2344785" y="1036728"/>
                    <a:pt x="2325756" y="993913"/>
                  </a:cubicBezTo>
                  <a:cubicBezTo>
                    <a:pt x="2312353" y="963757"/>
                    <a:pt x="2232947" y="943098"/>
                    <a:pt x="2206487" y="934278"/>
                  </a:cubicBezTo>
                  <a:cubicBezTo>
                    <a:pt x="2193392" y="894993"/>
                    <a:pt x="2181884" y="843034"/>
                    <a:pt x="2146852" y="815009"/>
                  </a:cubicBezTo>
                  <a:cubicBezTo>
                    <a:pt x="2130490" y="801919"/>
                    <a:pt x="2107095" y="801757"/>
                    <a:pt x="2087217" y="795131"/>
                  </a:cubicBezTo>
                  <a:cubicBezTo>
                    <a:pt x="2073965" y="775253"/>
                    <a:pt x="2064354" y="752389"/>
                    <a:pt x="2047461" y="735496"/>
                  </a:cubicBezTo>
                  <a:cubicBezTo>
                    <a:pt x="2030568" y="718603"/>
                    <a:pt x="1998510" y="717108"/>
                    <a:pt x="1987826" y="695739"/>
                  </a:cubicBezTo>
                  <a:cubicBezTo>
                    <a:pt x="1969801" y="659689"/>
                    <a:pt x="1974574" y="616226"/>
                    <a:pt x="1967948" y="576470"/>
                  </a:cubicBezTo>
                  <a:cubicBezTo>
                    <a:pt x="1961322" y="443948"/>
                    <a:pt x="1973127" y="309204"/>
                    <a:pt x="1948069" y="178904"/>
                  </a:cubicBezTo>
                  <a:cubicBezTo>
                    <a:pt x="1935381" y="112929"/>
                    <a:pt x="1868273" y="49554"/>
                    <a:pt x="1808922" y="19878"/>
                  </a:cubicBezTo>
                  <a:cubicBezTo>
                    <a:pt x="1790181" y="10507"/>
                    <a:pt x="1769165" y="6626"/>
                    <a:pt x="1749287" y="0"/>
                  </a:cubicBezTo>
                  <a:cubicBezTo>
                    <a:pt x="1620892" y="16049"/>
                    <a:pt x="1550504" y="-23721"/>
                    <a:pt x="1550504" y="139148"/>
                  </a:cubicBezTo>
                  <a:lnTo>
                    <a:pt x="1550504" y="159026"/>
                  </a:lnTo>
                </a:path>
              </a:pathLst>
            </a:cu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E04C44FC-1E7A-D8AF-E7C2-2BF6FA00B39E}"/>
                </a:ext>
              </a:extLst>
            </p:cNvPr>
            <p:cNvSpPr/>
            <p:nvPr/>
          </p:nvSpPr>
          <p:spPr>
            <a:xfrm>
              <a:off x="9879496" y="4075043"/>
              <a:ext cx="2226365" cy="1948070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0" tIns="0" rIns="0" bIns="0" spcCol="38100" anchor="ctr"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3200" kern="0">
                <a:solidFill>
                  <a:srgbClr val="FFFFFF"/>
                </a:solidFill>
                <a:latin typeface="+mn-lt"/>
                <a:cs typeface="+mn-cs"/>
                <a:sym typeface="Helvetica Neue Medium"/>
              </a:endParaRPr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410E7209-0DF8-EC71-D8C5-54095A5B532F}"/>
                </a:ext>
              </a:extLst>
            </p:cNvPr>
            <p:cNvSpPr/>
            <p:nvPr/>
          </p:nvSpPr>
          <p:spPr>
            <a:xfrm>
              <a:off x="8899057" y="3558209"/>
              <a:ext cx="4081447" cy="2703443"/>
            </a:xfrm>
            <a:custGeom>
              <a:avLst/>
              <a:gdLst>
                <a:gd name="connsiteX0" fmla="*/ 562995 w 4081447"/>
                <a:gd name="connsiteY0" fmla="*/ 298174 h 2703443"/>
                <a:gd name="connsiteX1" fmla="*/ 662386 w 4081447"/>
                <a:gd name="connsiteY1" fmla="*/ 496956 h 2703443"/>
                <a:gd name="connsiteX2" fmla="*/ 722021 w 4081447"/>
                <a:gd name="connsiteY2" fmla="*/ 457200 h 2703443"/>
                <a:gd name="connsiteX3" fmla="*/ 761778 w 4081447"/>
                <a:gd name="connsiteY3" fmla="*/ 397565 h 2703443"/>
                <a:gd name="connsiteX4" fmla="*/ 1099708 w 4081447"/>
                <a:gd name="connsiteY4" fmla="*/ 337930 h 2703443"/>
                <a:gd name="connsiteX5" fmla="*/ 1139465 w 4081447"/>
                <a:gd name="connsiteY5" fmla="*/ 278295 h 2703443"/>
                <a:gd name="connsiteX6" fmla="*/ 1159343 w 4081447"/>
                <a:gd name="connsiteY6" fmla="*/ 198782 h 2703443"/>
                <a:gd name="connsiteX7" fmla="*/ 1179221 w 4081447"/>
                <a:gd name="connsiteY7" fmla="*/ 139148 h 2703443"/>
                <a:gd name="connsiteX8" fmla="*/ 1199100 w 4081447"/>
                <a:gd name="connsiteY8" fmla="*/ 19878 h 2703443"/>
                <a:gd name="connsiteX9" fmla="*/ 1258734 w 4081447"/>
                <a:gd name="connsiteY9" fmla="*/ 0 h 2703443"/>
                <a:gd name="connsiteX10" fmla="*/ 1676178 w 4081447"/>
                <a:gd name="connsiteY10" fmla="*/ 19878 h 2703443"/>
                <a:gd name="connsiteX11" fmla="*/ 1775569 w 4081447"/>
                <a:gd name="connsiteY11" fmla="*/ 99391 h 2703443"/>
                <a:gd name="connsiteX12" fmla="*/ 1835204 w 4081447"/>
                <a:gd name="connsiteY12" fmla="*/ 139148 h 2703443"/>
                <a:gd name="connsiteX13" fmla="*/ 1914717 w 4081447"/>
                <a:gd name="connsiteY13" fmla="*/ 159026 h 2703443"/>
                <a:gd name="connsiteX14" fmla="*/ 2113500 w 4081447"/>
                <a:gd name="connsiteY14" fmla="*/ 198782 h 2703443"/>
                <a:gd name="connsiteX15" fmla="*/ 2193013 w 4081447"/>
                <a:gd name="connsiteY15" fmla="*/ 218661 h 2703443"/>
                <a:gd name="connsiteX16" fmla="*/ 2292404 w 4081447"/>
                <a:gd name="connsiteY16" fmla="*/ 238539 h 2703443"/>
                <a:gd name="connsiteX17" fmla="*/ 2371917 w 4081447"/>
                <a:gd name="connsiteY17" fmla="*/ 258417 h 2703443"/>
                <a:gd name="connsiteX18" fmla="*/ 2550821 w 4081447"/>
                <a:gd name="connsiteY18" fmla="*/ 278295 h 2703443"/>
                <a:gd name="connsiteX19" fmla="*/ 2610456 w 4081447"/>
                <a:gd name="connsiteY19" fmla="*/ 337930 h 2703443"/>
                <a:gd name="connsiteX20" fmla="*/ 2670091 w 4081447"/>
                <a:gd name="connsiteY20" fmla="*/ 377687 h 2703443"/>
                <a:gd name="connsiteX21" fmla="*/ 2689969 w 4081447"/>
                <a:gd name="connsiteY21" fmla="*/ 437321 h 2703443"/>
                <a:gd name="connsiteX22" fmla="*/ 2729726 w 4081447"/>
                <a:gd name="connsiteY22" fmla="*/ 496956 h 2703443"/>
                <a:gd name="connsiteX23" fmla="*/ 2749604 w 4081447"/>
                <a:gd name="connsiteY23" fmla="*/ 695739 h 2703443"/>
                <a:gd name="connsiteX24" fmla="*/ 2789360 w 4081447"/>
                <a:gd name="connsiteY24" fmla="*/ 755374 h 2703443"/>
                <a:gd name="connsiteX25" fmla="*/ 3206804 w 4081447"/>
                <a:gd name="connsiteY25" fmla="*/ 854765 h 2703443"/>
                <a:gd name="connsiteX26" fmla="*/ 3306195 w 4081447"/>
                <a:gd name="connsiteY26" fmla="*/ 974034 h 2703443"/>
                <a:gd name="connsiteX27" fmla="*/ 3345952 w 4081447"/>
                <a:gd name="connsiteY27" fmla="*/ 1172817 h 2703443"/>
                <a:gd name="connsiteX28" fmla="*/ 3385708 w 4081447"/>
                <a:gd name="connsiteY28" fmla="*/ 1232452 h 2703443"/>
                <a:gd name="connsiteX29" fmla="*/ 3524856 w 4081447"/>
                <a:gd name="connsiteY29" fmla="*/ 1252330 h 2703443"/>
                <a:gd name="connsiteX30" fmla="*/ 3862786 w 4081447"/>
                <a:gd name="connsiteY30" fmla="*/ 1272208 h 2703443"/>
                <a:gd name="connsiteX31" fmla="*/ 3922421 w 4081447"/>
                <a:gd name="connsiteY31" fmla="*/ 1292087 h 2703443"/>
                <a:gd name="connsiteX32" fmla="*/ 3942300 w 4081447"/>
                <a:gd name="connsiteY32" fmla="*/ 1371600 h 2703443"/>
                <a:gd name="connsiteX33" fmla="*/ 3982056 w 4081447"/>
                <a:gd name="connsiteY33" fmla="*/ 1431234 h 2703443"/>
                <a:gd name="connsiteX34" fmla="*/ 4081447 w 4081447"/>
                <a:gd name="connsiteY34" fmla="*/ 1570382 h 2703443"/>
                <a:gd name="connsiteX35" fmla="*/ 4061569 w 4081447"/>
                <a:gd name="connsiteY35" fmla="*/ 1669774 h 2703443"/>
                <a:gd name="connsiteX36" fmla="*/ 4041691 w 4081447"/>
                <a:gd name="connsiteY36" fmla="*/ 1729408 h 2703443"/>
                <a:gd name="connsiteX37" fmla="*/ 3922421 w 4081447"/>
                <a:gd name="connsiteY37" fmla="*/ 1808921 h 2703443"/>
                <a:gd name="connsiteX38" fmla="*/ 3803152 w 4081447"/>
                <a:gd name="connsiteY38" fmla="*/ 1868556 h 2703443"/>
                <a:gd name="connsiteX39" fmla="*/ 3763395 w 4081447"/>
                <a:gd name="connsiteY39" fmla="*/ 1928191 h 2703443"/>
                <a:gd name="connsiteX40" fmla="*/ 3743517 w 4081447"/>
                <a:gd name="connsiteY40" fmla="*/ 1987826 h 2703443"/>
                <a:gd name="connsiteX41" fmla="*/ 3664004 w 4081447"/>
                <a:gd name="connsiteY41" fmla="*/ 2107095 h 2703443"/>
                <a:gd name="connsiteX42" fmla="*/ 3604369 w 4081447"/>
                <a:gd name="connsiteY42" fmla="*/ 2226365 h 2703443"/>
                <a:gd name="connsiteX43" fmla="*/ 3485100 w 4081447"/>
                <a:gd name="connsiteY43" fmla="*/ 2266121 h 2703443"/>
                <a:gd name="connsiteX44" fmla="*/ 3405586 w 4081447"/>
                <a:gd name="connsiteY44" fmla="*/ 2305878 h 2703443"/>
                <a:gd name="connsiteX45" fmla="*/ 3008021 w 4081447"/>
                <a:gd name="connsiteY45" fmla="*/ 2345634 h 2703443"/>
                <a:gd name="connsiteX46" fmla="*/ 2948386 w 4081447"/>
                <a:gd name="connsiteY46" fmla="*/ 2365513 h 2703443"/>
                <a:gd name="connsiteX47" fmla="*/ 2888752 w 4081447"/>
                <a:gd name="connsiteY47" fmla="*/ 2544417 h 2703443"/>
                <a:gd name="connsiteX48" fmla="*/ 2868873 w 4081447"/>
                <a:gd name="connsiteY48" fmla="*/ 2604052 h 2703443"/>
                <a:gd name="connsiteX49" fmla="*/ 2848995 w 4081447"/>
                <a:gd name="connsiteY49" fmla="*/ 2703443 h 2703443"/>
                <a:gd name="connsiteX50" fmla="*/ 2312282 w 4081447"/>
                <a:gd name="connsiteY50" fmla="*/ 2663687 h 2703443"/>
                <a:gd name="connsiteX51" fmla="*/ 2193013 w 4081447"/>
                <a:gd name="connsiteY51" fmla="*/ 2623930 h 2703443"/>
                <a:gd name="connsiteX52" fmla="*/ 2133378 w 4081447"/>
                <a:gd name="connsiteY52" fmla="*/ 2604052 h 2703443"/>
                <a:gd name="connsiteX53" fmla="*/ 1954473 w 4081447"/>
                <a:gd name="connsiteY53" fmla="*/ 2504661 h 2703443"/>
                <a:gd name="connsiteX54" fmla="*/ 1835204 w 4081447"/>
                <a:gd name="connsiteY54" fmla="*/ 2484782 h 2703443"/>
                <a:gd name="connsiteX55" fmla="*/ 1715934 w 4081447"/>
                <a:gd name="connsiteY55" fmla="*/ 2405269 h 2703443"/>
                <a:gd name="connsiteX56" fmla="*/ 1537030 w 4081447"/>
                <a:gd name="connsiteY56" fmla="*/ 2266121 h 2703443"/>
                <a:gd name="connsiteX57" fmla="*/ 1417760 w 4081447"/>
                <a:gd name="connsiteY57" fmla="*/ 2226365 h 2703443"/>
                <a:gd name="connsiteX58" fmla="*/ 1298491 w 4081447"/>
                <a:gd name="connsiteY58" fmla="*/ 2246243 h 2703443"/>
                <a:gd name="connsiteX59" fmla="*/ 1218978 w 4081447"/>
                <a:gd name="connsiteY59" fmla="*/ 2286000 h 2703443"/>
                <a:gd name="connsiteX60" fmla="*/ 1159343 w 4081447"/>
                <a:gd name="connsiteY60" fmla="*/ 2305878 h 2703443"/>
                <a:gd name="connsiteX61" fmla="*/ 821413 w 4081447"/>
                <a:gd name="connsiteY61" fmla="*/ 2286000 h 2703443"/>
                <a:gd name="connsiteX62" fmla="*/ 741900 w 4081447"/>
                <a:gd name="connsiteY62" fmla="*/ 2166730 h 2703443"/>
                <a:gd name="connsiteX63" fmla="*/ 682265 w 4081447"/>
                <a:gd name="connsiteY63" fmla="*/ 2146852 h 2703443"/>
                <a:gd name="connsiteX64" fmla="*/ 662386 w 4081447"/>
                <a:gd name="connsiteY64" fmla="*/ 2087217 h 2703443"/>
                <a:gd name="connsiteX65" fmla="*/ 582873 w 4081447"/>
                <a:gd name="connsiteY65" fmla="*/ 1967948 h 2703443"/>
                <a:gd name="connsiteX66" fmla="*/ 562995 w 4081447"/>
                <a:gd name="connsiteY66" fmla="*/ 1888434 h 2703443"/>
                <a:gd name="connsiteX67" fmla="*/ 642508 w 4081447"/>
                <a:gd name="connsiteY67" fmla="*/ 1848678 h 2703443"/>
                <a:gd name="connsiteX68" fmla="*/ 1059952 w 4081447"/>
                <a:gd name="connsiteY68" fmla="*/ 1868556 h 2703443"/>
                <a:gd name="connsiteX69" fmla="*/ 1596665 w 4081447"/>
                <a:gd name="connsiteY69" fmla="*/ 1868556 h 2703443"/>
                <a:gd name="connsiteX70" fmla="*/ 1576786 w 4081447"/>
                <a:gd name="connsiteY70" fmla="*/ 1590261 h 2703443"/>
                <a:gd name="connsiteX71" fmla="*/ 1517152 w 4081447"/>
                <a:gd name="connsiteY71" fmla="*/ 1510748 h 2703443"/>
                <a:gd name="connsiteX72" fmla="*/ 1338247 w 4081447"/>
                <a:gd name="connsiteY72" fmla="*/ 1351721 h 2703443"/>
                <a:gd name="connsiteX73" fmla="*/ 1179221 w 4081447"/>
                <a:gd name="connsiteY73" fmla="*/ 1371600 h 2703443"/>
                <a:gd name="connsiteX74" fmla="*/ 1099708 w 4081447"/>
                <a:gd name="connsiteY74" fmla="*/ 1490869 h 2703443"/>
                <a:gd name="connsiteX75" fmla="*/ 1040073 w 4081447"/>
                <a:gd name="connsiteY75" fmla="*/ 1530626 h 2703443"/>
                <a:gd name="connsiteX76" fmla="*/ 1000317 w 4081447"/>
                <a:gd name="connsiteY76" fmla="*/ 1590261 h 2703443"/>
                <a:gd name="connsiteX77" fmla="*/ 801534 w 4081447"/>
                <a:gd name="connsiteY77" fmla="*/ 1610139 h 2703443"/>
                <a:gd name="connsiteX78" fmla="*/ 741900 w 4081447"/>
                <a:gd name="connsiteY78" fmla="*/ 1570382 h 2703443"/>
                <a:gd name="connsiteX79" fmla="*/ 622630 w 4081447"/>
                <a:gd name="connsiteY79" fmla="*/ 1530626 h 2703443"/>
                <a:gd name="connsiteX80" fmla="*/ 503360 w 4081447"/>
                <a:gd name="connsiteY80" fmla="*/ 1451113 h 2703443"/>
                <a:gd name="connsiteX81" fmla="*/ 284700 w 4081447"/>
                <a:gd name="connsiteY81" fmla="*/ 1331843 h 2703443"/>
                <a:gd name="connsiteX82" fmla="*/ 85917 w 4081447"/>
                <a:gd name="connsiteY82" fmla="*/ 1133061 h 2703443"/>
                <a:gd name="connsiteX83" fmla="*/ 66039 w 4081447"/>
                <a:gd name="connsiteY83" fmla="*/ 1073426 h 2703443"/>
                <a:gd name="connsiteX84" fmla="*/ 6404 w 4081447"/>
                <a:gd name="connsiteY84" fmla="*/ 1033669 h 2703443"/>
                <a:gd name="connsiteX85" fmla="*/ 85917 w 4081447"/>
                <a:gd name="connsiteY85" fmla="*/ 815008 h 2703443"/>
                <a:gd name="connsiteX86" fmla="*/ 145552 w 4081447"/>
                <a:gd name="connsiteY86" fmla="*/ 795130 h 2703443"/>
                <a:gd name="connsiteX87" fmla="*/ 384091 w 4081447"/>
                <a:gd name="connsiteY87" fmla="*/ 834887 h 2703443"/>
                <a:gd name="connsiteX88" fmla="*/ 503360 w 4081447"/>
                <a:gd name="connsiteY88" fmla="*/ 914400 h 2703443"/>
                <a:gd name="connsiteX89" fmla="*/ 582873 w 4081447"/>
                <a:gd name="connsiteY89" fmla="*/ 954156 h 2703443"/>
                <a:gd name="connsiteX90" fmla="*/ 741900 w 4081447"/>
                <a:gd name="connsiteY90" fmla="*/ 993913 h 2703443"/>
                <a:gd name="connsiteX91" fmla="*/ 682265 w 4081447"/>
                <a:gd name="connsiteY91" fmla="*/ 695739 h 2703443"/>
                <a:gd name="connsiteX92" fmla="*/ 622630 w 4081447"/>
                <a:gd name="connsiteY92" fmla="*/ 556591 h 270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081447" h="2703443">
                  <a:moveTo>
                    <a:pt x="562995" y="298174"/>
                  </a:moveTo>
                  <a:cubicBezTo>
                    <a:pt x="596125" y="364435"/>
                    <a:pt x="610002" y="444572"/>
                    <a:pt x="662386" y="496956"/>
                  </a:cubicBezTo>
                  <a:cubicBezTo>
                    <a:pt x="679279" y="513849"/>
                    <a:pt x="705128" y="474093"/>
                    <a:pt x="722021" y="457200"/>
                  </a:cubicBezTo>
                  <a:cubicBezTo>
                    <a:pt x="738914" y="440307"/>
                    <a:pt x="741519" y="410227"/>
                    <a:pt x="761778" y="397565"/>
                  </a:cubicBezTo>
                  <a:cubicBezTo>
                    <a:pt x="847431" y="344032"/>
                    <a:pt x="1019278" y="345242"/>
                    <a:pt x="1099708" y="337930"/>
                  </a:cubicBezTo>
                  <a:cubicBezTo>
                    <a:pt x="1112960" y="318052"/>
                    <a:pt x="1130054" y="300254"/>
                    <a:pt x="1139465" y="278295"/>
                  </a:cubicBezTo>
                  <a:cubicBezTo>
                    <a:pt x="1150227" y="253184"/>
                    <a:pt x="1151838" y="225051"/>
                    <a:pt x="1159343" y="198782"/>
                  </a:cubicBezTo>
                  <a:cubicBezTo>
                    <a:pt x="1165099" y="178635"/>
                    <a:pt x="1174676" y="159602"/>
                    <a:pt x="1179221" y="139148"/>
                  </a:cubicBezTo>
                  <a:cubicBezTo>
                    <a:pt x="1187965" y="99803"/>
                    <a:pt x="1179103" y="54873"/>
                    <a:pt x="1199100" y="19878"/>
                  </a:cubicBezTo>
                  <a:cubicBezTo>
                    <a:pt x="1209496" y="1685"/>
                    <a:pt x="1238856" y="6626"/>
                    <a:pt x="1258734" y="0"/>
                  </a:cubicBezTo>
                  <a:cubicBezTo>
                    <a:pt x="1397882" y="6626"/>
                    <a:pt x="1537354" y="8309"/>
                    <a:pt x="1676178" y="19878"/>
                  </a:cubicBezTo>
                  <a:cubicBezTo>
                    <a:pt x="1760613" y="26914"/>
                    <a:pt x="1721756" y="45577"/>
                    <a:pt x="1775569" y="99391"/>
                  </a:cubicBezTo>
                  <a:cubicBezTo>
                    <a:pt x="1792462" y="116284"/>
                    <a:pt x="1813245" y="129737"/>
                    <a:pt x="1835204" y="139148"/>
                  </a:cubicBezTo>
                  <a:cubicBezTo>
                    <a:pt x="1860315" y="149910"/>
                    <a:pt x="1888448" y="151521"/>
                    <a:pt x="1914717" y="159026"/>
                  </a:cubicBezTo>
                  <a:cubicBezTo>
                    <a:pt x="2093327" y="210057"/>
                    <a:pt x="1786965" y="139411"/>
                    <a:pt x="2113500" y="198782"/>
                  </a:cubicBezTo>
                  <a:cubicBezTo>
                    <a:pt x="2140379" y="203669"/>
                    <a:pt x="2166343" y="212734"/>
                    <a:pt x="2193013" y="218661"/>
                  </a:cubicBezTo>
                  <a:cubicBezTo>
                    <a:pt x="2225995" y="225990"/>
                    <a:pt x="2259422" y="231210"/>
                    <a:pt x="2292404" y="238539"/>
                  </a:cubicBezTo>
                  <a:cubicBezTo>
                    <a:pt x="2319073" y="244465"/>
                    <a:pt x="2344915" y="254263"/>
                    <a:pt x="2371917" y="258417"/>
                  </a:cubicBezTo>
                  <a:cubicBezTo>
                    <a:pt x="2431221" y="267541"/>
                    <a:pt x="2491186" y="271669"/>
                    <a:pt x="2550821" y="278295"/>
                  </a:cubicBezTo>
                  <a:cubicBezTo>
                    <a:pt x="2570699" y="298173"/>
                    <a:pt x="2588860" y="319933"/>
                    <a:pt x="2610456" y="337930"/>
                  </a:cubicBezTo>
                  <a:cubicBezTo>
                    <a:pt x="2628809" y="353225"/>
                    <a:pt x="2655166" y="359031"/>
                    <a:pt x="2670091" y="377687"/>
                  </a:cubicBezTo>
                  <a:cubicBezTo>
                    <a:pt x="2683180" y="394049"/>
                    <a:pt x="2680598" y="418580"/>
                    <a:pt x="2689969" y="437321"/>
                  </a:cubicBezTo>
                  <a:cubicBezTo>
                    <a:pt x="2700653" y="458690"/>
                    <a:pt x="2716474" y="477078"/>
                    <a:pt x="2729726" y="496956"/>
                  </a:cubicBezTo>
                  <a:cubicBezTo>
                    <a:pt x="2736352" y="563217"/>
                    <a:pt x="2734630" y="630853"/>
                    <a:pt x="2749604" y="695739"/>
                  </a:cubicBezTo>
                  <a:cubicBezTo>
                    <a:pt x="2754976" y="719018"/>
                    <a:pt x="2771380" y="739642"/>
                    <a:pt x="2789360" y="755374"/>
                  </a:cubicBezTo>
                  <a:cubicBezTo>
                    <a:pt x="2939410" y="886668"/>
                    <a:pt x="2969573" y="838950"/>
                    <a:pt x="3206804" y="854765"/>
                  </a:cubicBezTo>
                  <a:cubicBezTo>
                    <a:pt x="3232157" y="880118"/>
                    <a:pt x="3294334" y="934499"/>
                    <a:pt x="3306195" y="974034"/>
                  </a:cubicBezTo>
                  <a:cubicBezTo>
                    <a:pt x="3333670" y="1065619"/>
                    <a:pt x="3309184" y="1099281"/>
                    <a:pt x="3345952" y="1172817"/>
                  </a:cubicBezTo>
                  <a:cubicBezTo>
                    <a:pt x="3356636" y="1194185"/>
                    <a:pt x="3363876" y="1222749"/>
                    <a:pt x="3385708" y="1232452"/>
                  </a:cubicBezTo>
                  <a:cubicBezTo>
                    <a:pt x="3428523" y="1251481"/>
                    <a:pt x="3478164" y="1248439"/>
                    <a:pt x="3524856" y="1252330"/>
                  </a:cubicBezTo>
                  <a:cubicBezTo>
                    <a:pt x="3637304" y="1261701"/>
                    <a:pt x="3750143" y="1265582"/>
                    <a:pt x="3862786" y="1272208"/>
                  </a:cubicBezTo>
                  <a:cubicBezTo>
                    <a:pt x="3882664" y="1278834"/>
                    <a:pt x="3909331" y="1275725"/>
                    <a:pt x="3922421" y="1292087"/>
                  </a:cubicBezTo>
                  <a:cubicBezTo>
                    <a:pt x="3939488" y="1313420"/>
                    <a:pt x="3931538" y="1346489"/>
                    <a:pt x="3942300" y="1371600"/>
                  </a:cubicBezTo>
                  <a:cubicBezTo>
                    <a:pt x="3951711" y="1393559"/>
                    <a:pt x="3970203" y="1410491"/>
                    <a:pt x="3982056" y="1431234"/>
                  </a:cubicBezTo>
                  <a:cubicBezTo>
                    <a:pt x="4051828" y="1553335"/>
                    <a:pt x="3984312" y="1473247"/>
                    <a:pt x="4081447" y="1570382"/>
                  </a:cubicBezTo>
                  <a:cubicBezTo>
                    <a:pt x="4074821" y="1603513"/>
                    <a:pt x="4069763" y="1636996"/>
                    <a:pt x="4061569" y="1669774"/>
                  </a:cubicBezTo>
                  <a:cubicBezTo>
                    <a:pt x="4056487" y="1690102"/>
                    <a:pt x="4056507" y="1714592"/>
                    <a:pt x="4041691" y="1729408"/>
                  </a:cubicBezTo>
                  <a:cubicBezTo>
                    <a:pt x="4007904" y="1763195"/>
                    <a:pt x="3962178" y="1782417"/>
                    <a:pt x="3922421" y="1808921"/>
                  </a:cubicBezTo>
                  <a:cubicBezTo>
                    <a:pt x="3845351" y="1860301"/>
                    <a:pt x="3885452" y="1841123"/>
                    <a:pt x="3803152" y="1868556"/>
                  </a:cubicBezTo>
                  <a:cubicBezTo>
                    <a:pt x="3789900" y="1888434"/>
                    <a:pt x="3774079" y="1906822"/>
                    <a:pt x="3763395" y="1928191"/>
                  </a:cubicBezTo>
                  <a:cubicBezTo>
                    <a:pt x="3754024" y="1946932"/>
                    <a:pt x="3753693" y="1969509"/>
                    <a:pt x="3743517" y="1987826"/>
                  </a:cubicBezTo>
                  <a:cubicBezTo>
                    <a:pt x="3720312" y="2029594"/>
                    <a:pt x="3664004" y="2107095"/>
                    <a:pt x="3664004" y="2107095"/>
                  </a:cubicBezTo>
                  <a:cubicBezTo>
                    <a:pt x="3653173" y="2139589"/>
                    <a:pt x="3636820" y="2206083"/>
                    <a:pt x="3604369" y="2226365"/>
                  </a:cubicBezTo>
                  <a:cubicBezTo>
                    <a:pt x="3568832" y="2248576"/>
                    <a:pt x="3522583" y="2247380"/>
                    <a:pt x="3485100" y="2266121"/>
                  </a:cubicBezTo>
                  <a:cubicBezTo>
                    <a:pt x="3458595" y="2279373"/>
                    <a:pt x="3434175" y="2298081"/>
                    <a:pt x="3405586" y="2305878"/>
                  </a:cubicBezTo>
                  <a:cubicBezTo>
                    <a:pt x="3329932" y="2326511"/>
                    <a:pt x="3038376" y="2343299"/>
                    <a:pt x="3008021" y="2345634"/>
                  </a:cubicBezTo>
                  <a:cubicBezTo>
                    <a:pt x="2988143" y="2352260"/>
                    <a:pt x="2964748" y="2352423"/>
                    <a:pt x="2948386" y="2365513"/>
                  </a:cubicBezTo>
                  <a:cubicBezTo>
                    <a:pt x="2892304" y="2410380"/>
                    <a:pt x="2902384" y="2483074"/>
                    <a:pt x="2888752" y="2544417"/>
                  </a:cubicBezTo>
                  <a:cubicBezTo>
                    <a:pt x="2884206" y="2564872"/>
                    <a:pt x="2873955" y="2583724"/>
                    <a:pt x="2868873" y="2604052"/>
                  </a:cubicBezTo>
                  <a:cubicBezTo>
                    <a:pt x="2860678" y="2636830"/>
                    <a:pt x="2855621" y="2670313"/>
                    <a:pt x="2848995" y="2703443"/>
                  </a:cubicBezTo>
                  <a:cubicBezTo>
                    <a:pt x="2756606" y="2699044"/>
                    <a:pt x="2463266" y="2701433"/>
                    <a:pt x="2312282" y="2663687"/>
                  </a:cubicBezTo>
                  <a:cubicBezTo>
                    <a:pt x="2271626" y="2653523"/>
                    <a:pt x="2232769" y="2637182"/>
                    <a:pt x="2193013" y="2623930"/>
                  </a:cubicBezTo>
                  <a:lnTo>
                    <a:pt x="2133378" y="2604052"/>
                  </a:lnTo>
                  <a:cubicBezTo>
                    <a:pt x="2056509" y="2552806"/>
                    <a:pt x="2033198" y="2522156"/>
                    <a:pt x="1954473" y="2504661"/>
                  </a:cubicBezTo>
                  <a:cubicBezTo>
                    <a:pt x="1915128" y="2495918"/>
                    <a:pt x="1874960" y="2491408"/>
                    <a:pt x="1835204" y="2484782"/>
                  </a:cubicBezTo>
                  <a:cubicBezTo>
                    <a:pt x="1795447" y="2458278"/>
                    <a:pt x="1749720" y="2439056"/>
                    <a:pt x="1715934" y="2405269"/>
                  </a:cubicBezTo>
                  <a:cubicBezTo>
                    <a:pt x="1664479" y="2353814"/>
                    <a:pt x="1608362" y="2289898"/>
                    <a:pt x="1537030" y="2266121"/>
                  </a:cubicBezTo>
                  <a:lnTo>
                    <a:pt x="1417760" y="2226365"/>
                  </a:lnTo>
                  <a:cubicBezTo>
                    <a:pt x="1378004" y="2232991"/>
                    <a:pt x="1337096" y="2234661"/>
                    <a:pt x="1298491" y="2246243"/>
                  </a:cubicBezTo>
                  <a:cubicBezTo>
                    <a:pt x="1270108" y="2254758"/>
                    <a:pt x="1246215" y="2274327"/>
                    <a:pt x="1218978" y="2286000"/>
                  </a:cubicBezTo>
                  <a:cubicBezTo>
                    <a:pt x="1199719" y="2294254"/>
                    <a:pt x="1179221" y="2299252"/>
                    <a:pt x="1159343" y="2305878"/>
                  </a:cubicBezTo>
                  <a:cubicBezTo>
                    <a:pt x="1046700" y="2299252"/>
                    <a:pt x="932060" y="2308129"/>
                    <a:pt x="821413" y="2286000"/>
                  </a:cubicBezTo>
                  <a:cubicBezTo>
                    <a:pt x="724921" y="2266702"/>
                    <a:pt x="787096" y="2211926"/>
                    <a:pt x="741900" y="2166730"/>
                  </a:cubicBezTo>
                  <a:cubicBezTo>
                    <a:pt x="727084" y="2151914"/>
                    <a:pt x="702143" y="2153478"/>
                    <a:pt x="682265" y="2146852"/>
                  </a:cubicBezTo>
                  <a:cubicBezTo>
                    <a:pt x="675639" y="2126974"/>
                    <a:pt x="672562" y="2105534"/>
                    <a:pt x="662386" y="2087217"/>
                  </a:cubicBezTo>
                  <a:cubicBezTo>
                    <a:pt x="639181" y="2045449"/>
                    <a:pt x="582873" y="1967948"/>
                    <a:pt x="582873" y="1967948"/>
                  </a:cubicBezTo>
                  <a:cubicBezTo>
                    <a:pt x="576247" y="1941443"/>
                    <a:pt x="550777" y="1912870"/>
                    <a:pt x="562995" y="1888434"/>
                  </a:cubicBezTo>
                  <a:cubicBezTo>
                    <a:pt x="576247" y="1861930"/>
                    <a:pt x="612899" y="1849862"/>
                    <a:pt x="642508" y="1848678"/>
                  </a:cubicBezTo>
                  <a:lnTo>
                    <a:pt x="1059952" y="1868556"/>
                  </a:lnTo>
                  <a:cubicBezTo>
                    <a:pt x="1215162" y="1894424"/>
                    <a:pt x="1489670" y="1948802"/>
                    <a:pt x="1596665" y="1868556"/>
                  </a:cubicBezTo>
                  <a:cubicBezTo>
                    <a:pt x="1671066" y="1812755"/>
                    <a:pt x="1596961" y="1681048"/>
                    <a:pt x="1576786" y="1590261"/>
                  </a:cubicBezTo>
                  <a:cubicBezTo>
                    <a:pt x="1569599" y="1557920"/>
                    <a:pt x="1539315" y="1535374"/>
                    <a:pt x="1517152" y="1510748"/>
                  </a:cubicBezTo>
                  <a:cubicBezTo>
                    <a:pt x="1415031" y="1397280"/>
                    <a:pt x="1430198" y="1413022"/>
                    <a:pt x="1338247" y="1351721"/>
                  </a:cubicBezTo>
                  <a:cubicBezTo>
                    <a:pt x="1285238" y="1358347"/>
                    <a:pt x="1229426" y="1353344"/>
                    <a:pt x="1179221" y="1371600"/>
                  </a:cubicBezTo>
                  <a:cubicBezTo>
                    <a:pt x="1082017" y="1406947"/>
                    <a:pt x="1145434" y="1433711"/>
                    <a:pt x="1099708" y="1490869"/>
                  </a:cubicBezTo>
                  <a:cubicBezTo>
                    <a:pt x="1084784" y="1509525"/>
                    <a:pt x="1059951" y="1517374"/>
                    <a:pt x="1040073" y="1530626"/>
                  </a:cubicBezTo>
                  <a:cubicBezTo>
                    <a:pt x="1026821" y="1550504"/>
                    <a:pt x="1017210" y="1573368"/>
                    <a:pt x="1000317" y="1590261"/>
                  </a:cubicBezTo>
                  <a:cubicBezTo>
                    <a:pt x="930462" y="1660116"/>
                    <a:pt x="907919" y="1625337"/>
                    <a:pt x="801534" y="1610139"/>
                  </a:cubicBezTo>
                  <a:cubicBezTo>
                    <a:pt x="781656" y="1596887"/>
                    <a:pt x="763731" y="1580085"/>
                    <a:pt x="741900" y="1570382"/>
                  </a:cubicBezTo>
                  <a:cubicBezTo>
                    <a:pt x="703605" y="1553362"/>
                    <a:pt x="622630" y="1530626"/>
                    <a:pt x="622630" y="1530626"/>
                  </a:cubicBezTo>
                  <a:cubicBezTo>
                    <a:pt x="582873" y="1504122"/>
                    <a:pt x="548689" y="1466224"/>
                    <a:pt x="503360" y="1451113"/>
                  </a:cubicBezTo>
                  <a:cubicBezTo>
                    <a:pt x="423742" y="1424572"/>
                    <a:pt x="344197" y="1403238"/>
                    <a:pt x="284700" y="1331843"/>
                  </a:cubicBezTo>
                  <a:cubicBezTo>
                    <a:pt x="158146" y="1179980"/>
                    <a:pt x="225719" y="1244903"/>
                    <a:pt x="85917" y="1133061"/>
                  </a:cubicBezTo>
                  <a:cubicBezTo>
                    <a:pt x="79291" y="1113183"/>
                    <a:pt x="79129" y="1089788"/>
                    <a:pt x="66039" y="1073426"/>
                  </a:cubicBezTo>
                  <a:cubicBezTo>
                    <a:pt x="51115" y="1054770"/>
                    <a:pt x="11089" y="1057096"/>
                    <a:pt x="6404" y="1033669"/>
                  </a:cubicBezTo>
                  <a:cubicBezTo>
                    <a:pt x="-12945" y="936926"/>
                    <a:pt x="10985" y="864962"/>
                    <a:pt x="85917" y="815008"/>
                  </a:cubicBezTo>
                  <a:cubicBezTo>
                    <a:pt x="103351" y="803385"/>
                    <a:pt x="125674" y="801756"/>
                    <a:pt x="145552" y="795130"/>
                  </a:cubicBezTo>
                  <a:cubicBezTo>
                    <a:pt x="178405" y="798780"/>
                    <a:pt x="325810" y="802508"/>
                    <a:pt x="384091" y="834887"/>
                  </a:cubicBezTo>
                  <a:cubicBezTo>
                    <a:pt x="425859" y="858092"/>
                    <a:pt x="463604" y="887896"/>
                    <a:pt x="503360" y="914400"/>
                  </a:cubicBezTo>
                  <a:cubicBezTo>
                    <a:pt x="528016" y="930837"/>
                    <a:pt x="556369" y="940904"/>
                    <a:pt x="582873" y="954156"/>
                  </a:cubicBezTo>
                  <a:cubicBezTo>
                    <a:pt x="723097" y="1094380"/>
                    <a:pt x="676998" y="1123715"/>
                    <a:pt x="741900" y="993913"/>
                  </a:cubicBezTo>
                  <a:cubicBezTo>
                    <a:pt x="722022" y="894522"/>
                    <a:pt x="705742" y="794342"/>
                    <a:pt x="682265" y="695739"/>
                  </a:cubicBezTo>
                  <a:cubicBezTo>
                    <a:pt x="655565" y="583600"/>
                    <a:pt x="668559" y="602520"/>
                    <a:pt x="622630" y="556591"/>
                  </a:cubicBezTo>
                </a:path>
              </a:pathLst>
            </a:cu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A22F690D-2B8C-8C7E-987F-C4ABB5FDEA92}"/>
                </a:ext>
              </a:extLst>
            </p:cNvPr>
            <p:cNvSpPr/>
            <p:nvPr/>
          </p:nvSpPr>
          <p:spPr>
            <a:xfrm>
              <a:off x="12105861" y="3359426"/>
              <a:ext cx="2345635" cy="1729409"/>
            </a:xfrm>
            <a:custGeom>
              <a:avLst/>
              <a:gdLst>
                <a:gd name="connsiteX0" fmla="*/ 1053548 w 2345635"/>
                <a:gd name="connsiteY0" fmla="*/ 556591 h 1729409"/>
                <a:gd name="connsiteX1" fmla="*/ 874643 w 2345635"/>
                <a:gd name="connsiteY1" fmla="*/ 695739 h 1729409"/>
                <a:gd name="connsiteX2" fmla="*/ 815009 w 2345635"/>
                <a:gd name="connsiteY2" fmla="*/ 675861 h 1729409"/>
                <a:gd name="connsiteX3" fmla="*/ 556591 w 2345635"/>
                <a:gd name="connsiteY3" fmla="*/ 477078 h 1729409"/>
                <a:gd name="connsiteX4" fmla="*/ 437322 w 2345635"/>
                <a:gd name="connsiteY4" fmla="*/ 437322 h 1729409"/>
                <a:gd name="connsiteX5" fmla="*/ 377687 w 2345635"/>
                <a:gd name="connsiteY5" fmla="*/ 417444 h 1729409"/>
                <a:gd name="connsiteX6" fmla="*/ 298174 w 2345635"/>
                <a:gd name="connsiteY6" fmla="*/ 437322 h 1729409"/>
                <a:gd name="connsiteX7" fmla="*/ 198782 w 2345635"/>
                <a:gd name="connsiteY7" fmla="*/ 616226 h 1729409"/>
                <a:gd name="connsiteX8" fmla="*/ 178904 w 2345635"/>
                <a:gd name="connsiteY8" fmla="*/ 775252 h 1729409"/>
                <a:gd name="connsiteX9" fmla="*/ 0 w 2345635"/>
                <a:gd name="connsiteY9" fmla="*/ 874644 h 1729409"/>
                <a:gd name="connsiteX10" fmla="*/ 19878 w 2345635"/>
                <a:gd name="connsiteY10" fmla="*/ 974035 h 1729409"/>
                <a:gd name="connsiteX11" fmla="*/ 79513 w 2345635"/>
                <a:gd name="connsiteY11" fmla="*/ 993913 h 1729409"/>
                <a:gd name="connsiteX12" fmla="*/ 198782 w 2345635"/>
                <a:gd name="connsiteY12" fmla="*/ 1013791 h 1729409"/>
                <a:gd name="connsiteX13" fmla="*/ 417443 w 2345635"/>
                <a:gd name="connsiteY13" fmla="*/ 993913 h 1729409"/>
                <a:gd name="connsiteX14" fmla="*/ 437322 w 2345635"/>
                <a:gd name="connsiteY14" fmla="*/ 1053548 h 1729409"/>
                <a:gd name="connsiteX15" fmla="*/ 397565 w 2345635"/>
                <a:gd name="connsiteY15" fmla="*/ 1192696 h 1729409"/>
                <a:gd name="connsiteX16" fmla="*/ 337930 w 2345635"/>
                <a:gd name="connsiteY16" fmla="*/ 1212574 h 1729409"/>
                <a:gd name="connsiteX17" fmla="*/ 278296 w 2345635"/>
                <a:gd name="connsiteY17" fmla="*/ 1272209 h 1729409"/>
                <a:gd name="connsiteX18" fmla="*/ 616226 w 2345635"/>
                <a:gd name="connsiteY18" fmla="*/ 1431235 h 1729409"/>
                <a:gd name="connsiteX19" fmla="*/ 715617 w 2345635"/>
                <a:gd name="connsiteY19" fmla="*/ 1451113 h 1729409"/>
                <a:gd name="connsiteX20" fmla="*/ 795130 w 2345635"/>
                <a:gd name="connsiteY20" fmla="*/ 1470991 h 1729409"/>
                <a:gd name="connsiteX21" fmla="*/ 874643 w 2345635"/>
                <a:gd name="connsiteY21" fmla="*/ 1451113 h 1729409"/>
                <a:gd name="connsiteX22" fmla="*/ 914400 w 2345635"/>
                <a:gd name="connsiteY22" fmla="*/ 1391478 h 1729409"/>
                <a:gd name="connsiteX23" fmla="*/ 1113182 w 2345635"/>
                <a:gd name="connsiteY23" fmla="*/ 1371600 h 1729409"/>
                <a:gd name="connsiteX24" fmla="*/ 1172817 w 2345635"/>
                <a:gd name="connsiteY24" fmla="*/ 1411357 h 1729409"/>
                <a:gd name="connsiteX25" fmla="*/ 1331843 w 2345635"/>
                <a:gd name="connsiteY25" fmla="*/ 1431235 h 1729409"/>
                <a:gd name="connsiteX26" fmla="*/ 1351722 w 2345635"/>
                <a:gd name="connsiteY26" fmla="*/ 1550504 h 1729409"/>
                <a:gd name="connsiteX27" fmla="*/ 1649896 w 2345635"/>
                <a:gd name="connsiteY27" fmla="*/ 1570383 h 1729409"/>
                <a:gd name="connsiteX28" fmla="*/ 1709530 w 2345635"/>
                <a:gd name="connsiteY28" fmla="*/ 1610139 h 1729409"/>
                <a:gd name="connsiteX29" fmla="*/ 1769165 w 2345635"/>
                <a:gd name="connsiteY29" fmla="*/ 1630017 h 1729409"/>
                <a:gd name="connsiteX30" fmla="*/ 1848678 w 2345635"/>
                <a:gd name="connsiteY30" fmla="*/ 1689652 h 1729409"/>
                <a:gd name="connsiteX31" fmla="*/ 1928191 w 2345635"/>
                <a:gd name="connsiteY31" fmla="*/ 1709531 h 1729409"/>
                <a:gd name="connsiteX32" fmla="*/ 1987826 w 2345635"/>
                <a:gd name="connsiteY32" fmla="*/ 1729409 h 1729409"/>
                <a:gd name="connsiteX33" fmla="*/ 2027582 w 2345635"/>
                <a:gd name="connsiteY33" fmla="*/ 1669774 h 1729409"/>
                <a:gd name="connsiteX34" fmla="*/ 2067339 w 2345635"/>
                <a:gd name="connsiteY34" fmla="*/ 1411357 h 1729409"/>
                <a:gd name="connsiteX35" fmla="*/ 2107096 w 2345635"/>
                <a:gd name="connsiteY35" fmla="*/ 1351722 h 1729409"/>
                <a:gd name="connsiteX36" fmla="*/ 2226365 w 2345635"/>
                <a:gd name="connsiteY36" fmla="*/ 1311965 h 1729409"/>
                <a:gd name="connsiteX37" fmla="*/ 2325756 w 2345635"/>
                <a:gd name="connsiteY37" fmla="*/ 1192696 h 1729409"/>
                <a:gd name="connsiteX38" fmla="*/ 2345635 w 2345635"/>
                <a:gd name="connsiteY38" fmla="*/ 1133061 h 1729409"/>
                <a:gd name="connsiteX39" fmla="*/ 2325756 w 2345635"/>
                <a:gd name="connsiteY39" fmla="*/ 993913 h 1729409"/>
                <a:gd name="connsiteX40" fmla="*/ 2206487 w 2345635"/>
                <a:gd name="connsiteY40" fmla="*/ 934278 h 1729409"/>
                <a:gd name="connsiteX41" fmla="*/ 2146852 w 2345635"/>
                <a:gd name="connsiteY41" fmla="*/ 815009 h 1729409"/>
                <a:gd name="connsiteX42" fmla="*/ 2087217 w 2345635"/>
                <a:gd name="connsiteY42" fmla="*/ 795131 h 1729409"/>
                <a:gd name="connsiteX43" fmla="*/ 2047461 w 2345635"/>
                <a:gd name="connsiteY43" fmla="*/ 735496 h 1729409"/>
                <a:gd name="connsiteX44" fmla="*/ 1987826 w 2345635"/>
                <a:gd name="connsiteY44" fmla="*/ 695739 h 1729409"/>
                <a:gd name="connsiteX45" fmla="*/ 1967948 w 2345635"/>
                <a:gd name="connsiteY45" fmla="*/ 576470 h 1729409"/>
                <a:gd name="connsiteX46" fmla="*/ 1948069 w 2345635"/>
                <a:gd name="connsiteY46" fmla="*/ 178904 h 1729409"/>
                <a:gd name="connsiteX47" fmla="*/ 1808922 w 2345635"/>
                <a:gd name="connsiteY47" fmla="*/ 19878 h 1729409"/>
                <a:gd name="connsiteX48" fmla="*/ 1749287 w 2345635"/>
                <a:gd name="connsiteY48" fmla="*/ 0 h 1729409"/>
                <a:gd name="connsiteX49" fmla="*/ 1550504 w 2345635"/>
                <a:gd name="connsiteY49" fmla="*/ 139148 h 1729409"/>
                <a:gd name="connsiteX50" fmla="*/ 1550504 w 2345635"/>
                <a:gd name="connsiteY50" fmla="*/ 159026 h 172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5635" h="1729409">
                  <a:moveTo>
                    <a:pt x="1053548" y="556591"/>
                  </a:moveTo>
                  <a:cubicBezTo>
                    <a:pt x="929395" y="780065"/>
                    <a:pt x="1019678" y="757897"/>
                    <a:pt x="874643" y="695739"/>
                  </a:cubicBezTo>
                  <a:cubicBezTo>
                    <a:pt x="855384" y="687485"/>
                    <a:pt x="834887" y="682487"/>
                    <a:pt x="815009" y="675861"/>
                  </a:cubicBezTo>
                  <a:cubicBezTo>
                    <a:pt x="780935" y="403283"/>
                    <a:pt x="854156" y="576265"/>
                    <a:pt x="556591" y="477078"/>
                  </a:cubicBezTo>
                  <a:lnTo>
                    <a:pt x="437322" y="437322"/>
                  </a:lnTo>
                  <a:lnTo>
                    <a:pt x="377687" y="417444"/>
                  </a:lnTo>
                  <a:cubicBezTo>
                    <a:pt x="351183" y="424070"/>
                    <a:pt x="318734" y="419332"/>
                    <a:pt x="298174" y="437322"/>
                  </a:cubicBezTo>
                  <a:cubicBezTo>
                    <a:pt x="233844" y="493611"/>
                    <a:pt x="222016" y="546527"/>
                    <a:pt x="198782" y="616226"/>
                  </a:cubicBezTo>
                  <a:cubicBezTo>
                    <a:pt x="192156" y="669235"/>
                    <a:pt x="205821" y="729108"/>
                    <a:pt x="178904" y="775252"/>
                  </a:cubicBezTo>
                  <a:cubicBezTo>
                    <a:pt x="145907" y="831818"/>
                    <a:pt x="59485" y="854815"/>
                    <a:pt x="0" y="874644"/>
                  </a:cubicBezTo>
                  <a:cubicBezTo>
                    <a:pt x="6626" y="907774"/>
                    <a:pt x="1137" y="945923"/>
                    <a:pt x="19878" y="974035"/>
                  </a:cubicBezTo>
                  <a:cubicBezTo>
                    <a:pt x="31501" y="991469"/>
                    <a:pt x="59058" y="989368"/>
                    <a:pt x="79513" y="993913"/>
                  </a:cubicBezTo>
                  <a:cubicBezTo>
                    <a:pt x="118858" y="1002656"/>
                    <a:pt x="159026" y="1007165"/>
                    <a:pt x="198782" y="1013791"/>
                  </a:cubicBezTo>
                  <a:cubicBezTo>
                    <a:pt x="271669" y="1007165"/>
                    <a:pt x="345251" y="981881"/>
                    <a:pt x="417443" y="993913"/>
                  </a:cubicBezTo>
                  <a:cubicBezTo>
                    <a:pt x="438112" y="997358"/>
                    <a:pt x="437322" y="1032594"/>
                    <a:pt x="437322" y="1053548"/>
                  </a:cubicBezTo>
                  <a:cubicBezTo>
                    <a:pt x="437322" y="1054062"/>
                    <a:pt x="406938" y="1183323"/>
                    <a:pt x="397565" y="1192696"/>
                  </a:cubicBezTo>
                  <a:cubicBezTo>
                    <a:pt x="382749" y="1207512"/>
                    <a:pt x="357808" y="1205948"/>
                    <a:pt x="337930" y="1212574"/>
                  </a:cubicBezTo>
                  <a:cubicBezTo>
                    <a:pt x="318052" y="1232452"/>
                    <a:pt x="283809" y="1244643"/>
                    <a:pt x="278296" y="1272209"/>
                  </a:cubicBezTo>
                  <a:cubicBezTo>
                    <a:pt x="230470" y="1511343"/>
                    <a:pt x="438965" y="1420156"/>
                    <a:pt x="616226" y="1431235"/>
                  </a:cubicBezTo>
                  <a:cubicBezTo>
                    <a:pt x="649356" y="1437861"/>
                    <a:pt x="682635" y="1443784"/>
                    <a:pt x="715617" y="1451113"/>
                  </a:cubicBezTo>
                  <a:cubicBezTo>
                    <a:pt x="742286" y="1457039"/>
                    <a:pt x="767810" y="1470991"/>
                    <a:pt x="795130" y="1470991"/>
                  </a:cubicBezTo>
                  <a:cubicBezTo>
                    <a:pt x="822450" y="1470991"/>
                    <a:pt x="848139" y="1457739"/>
                    <a:pt x="874643" y="1451113"/>
                  </a:cubicBezTo>
                  <a:cubicBezTo>
                    <a:pt x="887895" y="1431235"/>
                    <a:pt x="897507" y="1408371"/>
                    <a:pt x="914400" y="1391478"/>
                  </a:cubicBezTo>
                  <a:cubicBezTo>
                    <a:pt x="984255" y="1321624"/>
                    <a:pt x="1006796" y="1356402"/>
                    <a:pt x="1113182" y="1371600"/>
                  </a:cubicBezTo>
                  <a:cubicBezTo>
                    <a:pt x="1133060" y="1384852"/>
                    <a:pt x="1149768" y="1405071"/>
                    <a:pt x="1172817" y="1411357"/>
                  </a:cubicBezTo>
                  <a:cubicBezTo>
                    <a:pt x="1224356" y="1425413"/>
                    <a:pt x="1289675" y="1398438"/>
                    <a:pt x="1331843" y="1431235"/>
                  </a:cubicBezTo>
                  <a:cubicBezTo>
                    <a:pt x="1363658" y="1455980"/>
                    <a:pt x="1314796" y="1534349"/>
                    <a:pt x="1351722" y="1550504"/>
                  </a:cubicBezTo>
                  <a:cubicBezTo>
                    <a:pt x="1442982" y="1590430"/>
                    <a:pt x="1550505" y="1563757"/>
                    <a:pt x="1649896" y="1570383"/>
                  </a:cubicBezTo>
                  <a:cubicBezTo>
                    <a:pt x="1669774" y="1583635"/>
                    <a:pt x="1688162" y="1599455"/>
                    <a:pt x="1709530" y="1610139"/>
                  </a:cubicBezTo>
                  <a:cubicBezTo>
                    <a:pt x="1728271" y="1619510"/>
                    <a:pt x="1750972" y="1619621"/>
                    <a:pt x="1769165" y="1630017"/>
                  </a:cubicBezTo>
                  <a:cubicBezTo>
                    <a:pt x="1797930" y="1646454"/>
                    <a:pt x="1819045" y="1674835"/>
                    <a:pt x="1848678" y="1689652"/>
                  </a:cubicBezTo>
                  <a:cubicBezTo>
                    <a:pt x="1873114" y="1701870"/>
                    <a:pt x="1901922" y="1702026"/>
                    <a:pt x="1928191" y="1709531"/>
                  </a:cubicBezTo>
                  <a:cubicBezTo>
                    <a:pt x="1948338" y="1715287"/>
                    <a:pt x="1967948" y="1722783"/>
                    <a:pt x="1987826" y="1729409"/>
                  </a:cubicBezTo>
                  <a:cubicBezTo>
                    <a:pt x="2001078" y="1709531"/>
                    <a:pt x="2016898" y="1691142"/>
                    <a:pt x="2027582" y="1669774"/>
                  </a:cubicBezTo>
                  <a:cubicBezTo>
                    <a:pt x="2067761" y="1589417"/>
                    <a:pt x="2047788" y="1496077"/>
                    <a:pt x="2067339" y="1411357"/>
                  </a:cubicBezTo>
                  <a:cubicBezTo>
                    <a:pt x="2072711" y="1388078"/>
                    <a:pt x="2086837" y="1364384"/>
                    <a:pt x="2107096" y="1351722"/>
                  </a:cubicBezTo>
                  <a:cubicBezTo>
                    <a:pt x="2142633" y="1329511"/>
                    <a:pt x="2226365" y="1311965"/>
                    <a:pt x="2226365" y="1311965"/>
                  </a:cubicBezTo>
                  <a:cubicBezTo>
                    <a:pt x="2270331" y="1268000"/>
                    <a:pt x="2298079" y="1248049"/>
                    <a:pt x="2325756" y="1192696"/>
                  </a:cubicBezTo>
                  <a:cubicBezTo>
                    <a:pt x="2335127" y="1173954"/>
                    <a:pt x="2339009" y="1152939"/>
                    <a:pt x="2345635" y="1133061"/>
                  </a:cubicBezTo>
                  <a:cubicBezTo>
                    <a:pt x="2339009" y="1086678"/>
                    <a:pt x="2344785" y="1036728"/>
                    <a:pt x="2325756" y="993913"/>
                  </a:cubicBezTo>
                  <a:cubicBezTo>
                    <a:pt x="2312353" y="963757"/>
                    <a:pt x="2232947" y="943098"/>
                    <a:pt x="2206487" y="934278"/>
                  </a:cubicBezTo>
                  <a:cubicBezTo>
                    <a:pt x="2193392" y="894993"/>
                    <a:pt x="2181884" y="843034"/>
                    <a:pt x="2146852" y="815009"/>
                  </a:cubicBezTo>
                  <a:cubicBezTo>
                    <a:pt x="2130490" y="801919"/>
                    <a:pt x="2107095" y="801757"/>
                    <a:pt x="2087217" y="795131"/>
                  </a:cubicBezTo>
                  <a:cubicBezTo>
                    <a:pt x="2073965" y="775253"/>
                    <a:pt x="2064354" y="752389"/>
                    <a:pt x="2047461" y="735496"/>
                  </a:cubicBezTo>
                  <a:cubicBezTo>
                    <a:pt x="2030568" y="718603"/>
                    <a:pt x="1998510" y="717108"/>
                    <a:pt x="1987826" y="695739"/>
                  </a:cubicBezTo>
                  <a:cubicBezTo>
                    <a:pt x="1969801" y="659689"/>
                    <a:pt x="1974574" y="616226"/>
                    <a:pt x="1967948" y="576470"/>
                  </a:cubicBezTo>
                  <a:cubicBezTo>
                    <a:pt x="1961322" y="443948"/>
                    <a:pt x="1973127" y="309204"/>
                    <a:pt x="1948069" y="178904"/>
                  </a:cubicBezTo>
                  <a:cubicBezTo>
                    <a:pt x="1935381" y="112929"/>
                    <a:pt x="1868273" y="49554"/>
                    <a:pt x="1808922" y="19878"/>
                  </a:cubicBezTo>
                  <a:cubicBezTo>
                    <a:pt x="1790181" y="10507"/>
                    <a:pt x="1769165" y="6626"/>
                    <a:pt x="1749287" y="0"/>
                  </a:cubicBezTo>
                  <a:cubicBezTo>
                    <a:pt x="1620892" y="16049"/>
                    <a:pt x="1550504" y="-23721"/>
                    <a:pt x="1550504" y="139148"/>
                  </a:cubicBezTo>
                  <a:lnTo>
                    <a:pt x="1550504" y="159026"/>
                  </a:lnTo>
                </a:path>
              </a:pathLst>
            </a:custGeom>
            <a:solidFill>
              <a:srgbClr val="0E9081"/>
            </a:solidFill>
            <a:ln w="12700" cap="flat">
              <a:solidFill>
                <a:srgbClr val="07453E"/>
              </a:solidFill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CA8CB247-2978-E219-4F47-A9A9E79ECCB1}"/>
                </a:ext>
              </a:extLst>
            </p:cNvPr>
            <p:cNvSpPr/>
            <p:nvPr/>
          </p:nvSpPr>
          <p:spPr>
            <a:xfrm>
              <a:off x="9879496" y="4075043"/>
              <a:ext cx="2226365" cy="1948070"/>
            </a:xfrm>
            <a:prstGeom prst="ellipse">
              <a:avLst/>
            </a:prstGeom>
            <a:solidFill>
              <a:srgbClr val="0E9081"/>
            </a:solidFill>
            <a:ln w="12700" cap="flat">
              <a:solidFill>
                <a:srgbClr val="07453E"/>
              </a:solidFill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0" tIns="0" rIns="0" bIns="0" spcCol="38100" anchor="ctr"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3200" kern="0">
                <a:solidFill>
                  <a:srgbClr val="FFFFFF"/>
                </a:solidFill>
                <a:latin typeface="+mn-lt"/>
                <a:cs typeface="+mn-cs"/>
                <a:sym typeface="Helvetica Neue Medium"/>
              </a:endParaRPr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A01F656B-953C-AAF2-93F6-584A9291F2DB}"/>
                </a:ext>
              </a:extLst>
            </p:cNvPr>
            <p:cNvSpPr/>
            <p:nvPr/>
          </p:nvSpPr>
          <p:spPr>
            <a:xfrm rot="4708641">
              <a:off x="9555077" y="3693027"/>
              <a:ext cx="5352915" cy="4207096"/>
            </a:xfrm>
            <a:custGeom>
              <a:avLst/>
              <a:gdLst>
                <a:gd name="connsiteX0" fmla="*/ 562995 w 4081447"/>
                <a:gd name="connsiteY0" fmla="*/ 298174 h 2703443"/>
                <a:gd name="connsiteX1" fmla="*/ 662386 w 4081447"/>
                <a:gd name="connsiteY1" fmla="*/ 496956 h 2703443"/>
                <a:gd name="connsiteX2" fmla="*/ 722021 w 4081447"/>
                <a:gd name="connsiteY2" fmla="*/ 457200 h 2703443"/>
                <a:gd name="connsiteX3" fmla="*/ 761778 w 4081447"/>
                <a:gd name="connsiteY3" fmla="*/ 397565 h 2703443"/>
                <a:gd name="connsiteX4" fmla="*/ 1099708 w 4081447"/>
                <a:gd name="connsiteY4" fmla="*/ 337930 h 2703443"/>
                <a:gd name="connsiteX5" fmla="*/ 1139465 w 4081447"/>
                <a:gd name="connsiteY5" fmla="*/ 278295 h 2703443"/>
                <a:gd name="connsiteX6" fmla="*/ 1159343 w 4081447"/>
                <a:gd name="connsiteY6" fmla="*/ 198782 h 2703443"/>
                <a:gd name="connsiteX7" fmla="*/ 1179221 w 4081447"/>
                <a:gd name="connsiteY7" fmla="*/ 139148 h 2703443"/>
                <a:gd name="connsiteX8" fmla="*/ 1199100 w 4081447"/>
                <a:gd name="connsiteY8" fmla="*/ 19878 h 2703443"/>
                <a:gd name="connsiteX9" fmla="*/ 1258734 w 4081447"/>
                <a:gd name="connsiteY9" fmla="*/ 0 h 2703443"/>
                <a:gd name="connsiteX10" fmla="*/ 1676178 w 4081447"/>
                <a:gd name="connsiteY10" fmla="*/ 19878 h 2703443"/>
                <a:gd name="connsiteX11" fmla="*/ 1775569 w 4081447"/>
                <a:gd name="connsiteY11" fmla="*/ 99391 h 2703443"/>
                <a:gd name="connsiteX12" fmla="*/ 1835204 w 4081447"/>
                <a:gd name="connsiteY12" fmla="*/ 139148 h 2703443"/>
                <a:gd name="connsiteX13" fmla="*/ 1914717 w 4081447"/>
                <a:gd name="connsiteY13" fmla="*/ 159026 h 2703443"/>
                <a:gd name="connsiteX14" fmla="*/ 2113500 w 4081447"/>
                <a:gd name="connsiteY14" fmla="*/ 198782 h 2703443"/>
                <a:gd name="connsiteX15" fmla="*/ 2193013 w 4081447"/>
                <a:gd name="connsiteY15" fmla="*/ 218661 h 2703443"/>
                <a:gd name="connsiteX16" fmla="*/ 2292404 w 4081447"/>
                <a:gd name="connsiteY16" fmla="*/ 238539 h 2703443"/>
                <a:gd name="connsiteX17" fmla="*/ 2371917 w 4081447"/>
                <a:gd name="connsiteY17" fmla="*/ 258417 h 2703443"/>
                <a:gd name="connsiteX18" fmla="*/ 2550821 w 4081447"/>
                <a:gd name="connsiteY18" fmla="*/ 278295 h 2703443"/>
                <a:gd name="connsiteX19" fmla="*/ 2610456 w 4081447"/>
                <a:gd name="connsiteY19" fmla="*/ 337930 h 2703443"/>
                <a:gd name="connsiteX20" fmla="*/ 2670091 w 4081447"/>
                <a:gd name="connsiteY20" fmla="*/ 377687 h 2703443"/>
                <a:gd name="connsiteX21" fmla="*/ 2689969 w 4081447"/>
                <a:gd name="connsiteY21" fmla="*/ 437321 h 2703443"/>
                <a:gd name="connsiteX22" fmla="*/ 2729726 w 4081447"/>
                <a:gd name="connsiteY22" fmla="*/ 496956 h 2703443"/>
                <a:gd name="connsiteX23" fmla="*/ 2749604 w 4081447"/>
                <a:gd name="connsiteY23" fmla="*/ 695739 h 2703443"/>
                <a:gd name="connsiteX24" fmla="*/ 2789360 w 4081447"/>
                <a:gd name="connsiteY24" fmla="*/ 755374 h 2703443"/>
                <a:gd name="connsiteX25" fmla="*/ 3206804 w 4081447"/>
                <a:gd name="connsiteY25" fmla="*/ 854765 h 2703443"/>
                <a:gd name="connsiteX26" fmla="*/ 3306195 w 4081447"/>
                <a:gd name="connsiteY26" fmla="*/ 974034 h 2703443"/>
                <a:gd name="connsiteX27" fmla="*/ 3345952 w 4081447"/>
                <a:gd name="connsiteY27" fmla="*/ 1172817 h 2703443"/>
                <a:gd name="connsiteX28" fmla="*/ 3385708 w 4081447"/>
                <a:gd name="connsiteY28" fmla="*/ 1232452 h 2703443"/>
                <a:gd name="connsiteX29" fmla="*/ 3524856 w 4081447"/>
                <a:gd name="connsiteY29" fmla="*/ 1252330 h 2703443"/>
                <a:gd name="connsiteX30" fmla="*/ 3862786 w 4081447"/>
                <a:gd name="connsiteY30" fmla="*/ 1272208 h 2703443"/>
                <a:gd name="connsiteX31" fmla="*/ 3922421 w 4081447"/>
                <a:gd name="connsiteY31" fmla="*/ 1292087 h 2703443"/>
                <a:gd name="connsiteX32" fmla="*/ 3942300 w 4081447"/>
                <a:gd name="connsiteY32" fmla="*/ 1371600 h 2703443"/>
                <a:gd name="connsiteX33" fmla="*/ 3982056 w 4081447"/>
                <a:gd name="connsiteY33" fmla="*/ 1431234 h 2703443"/>
                <a:gd name="connsiteX34" fmla="*/ 4081447 w 4081447"/>
                <a:gd name="connsiteY34" fmla="*/ 1570382 h 2703443"/>
                <a:gd name="connsiteX35" fmla="*/ 4061569 w 4081447"/>
                <a:gd name="connsiteY35" fmla="*/ 1669774 h 2703443"/>
                <a:gd name="connsiteX36" fmla="*/ 4041691 w 4081447"/>
                <a:gd name="connsiteY36" fmla="*/ 1729408 h 2703443"/>
                <a:gd name="connsiteX37" fmla="*/ 3922421 w 4081447"/>
                <a:gd name="connsiteY37" fmla="*/ 1808921 h 2703443"/>
                <a:gd name="connsiteX38" fmla="*/ 3803152 w 4081447"/>
                <a:gd name="connsiteY38" fmla="*/ 1868556 h 2703443"/>
                <a:gd name="connsiteX39" fmla="*/ 3763395 w 4081447"/>
                <a:gd name="connsiteY39" fmla="*/ 1928191 h 2703443"/>
                <a:gd name="connsiteX40" fmla="*/ 3743517 w 4081447"/>
                <a:gd name="connsiteY40" fmla="*/ 1987826 h 2703443"/>
                <a:gd name="connsiteX41" fmla="*/ 3664004 w 4081447"/>
                <a:gd name="connsiteY41" fmla="*/ 2107095 h 2703443"/>
                <a:gd name="connsiteX42" fmla="*/ 3604369 w 4081447"/>
                <a:gd name="connsiteY42" fmla="*/ 2226365 h 2703443"/>
                <a:gd name="connsiteX43" fmla="*/ 3485100 w 4081447"/>
                <a:gd name="connsiteY43" fmla="*/ 2266121 h 2703443"/>
                <a:gd name="connsiteX44" fmla="*/ 3405586 w 4081447"/>
                <a:gd name="connsiteY44" fmla="*/ 2305878 h 2703443"/>
                <a:gd name="connsiteX45" fmla="*/ 3008021 w 4081447"/>
                <a:gd name="connsiteY45" fmla="*/ 2345634 h 2703443"/>
                <a:gd name="connsiteX46" fmla="*/ 2948386 w 4081447"/>
                <a:gd name="connsiteY46" fmla="*/ 2365513 h 2703443"/>
                <a:gd name="connsiteX47" fmla="*/ 2888752 w 4081447"/>
                <a:gd name="connsiteY47" fmla="*/ 2544417 h 2703443"/>
                <a:gd name="connsiteX48" fmla="*/ 2868873 w 4081447"/>
                <a:gd name="connsiteY48" fmla="*/ 2604052 h 2703443"/>
                <a:gd name="connsiteX49" fmla="*/ 2848995 w 4081447"/>
                <a:gd name="connsiteY49" fmla="*/ 2703443 h 2703443"/>
                <a:gd name="connsiteX50" fmla="*/ 2312282 w 4081447"/>
                <a:gd name="connsiteY50" fmla="*/ 2663687 h 2703443"/>
                <a:gd name="connsiteX51" fmla="*/ 2193013 w 4081447"/>
                <a:gd name="connsiteY51" fmla="*/ 2623930 h 2703443"/>
                <a:gd name="connsiteX52" fmla="*/ 2133378 w 4081447"/>
                <a:gd name="connsiteY52" fmla="*/ 2604052 h 2703443"/>
                <a:gd name="connsiteX53" fmla="*/ 1954473 w 4081447"/>
                <a:gd name="connsiteY53" fmla="*/ 2504661 h 2703443"/>
                <a:gd name="connsiteX54" fmla="*/ 1835204 w 4081447"/>
                <a:gd name="connsiteY54" fmla="*/ 2484782 h 2703443"/>
                <a:gd name="connsiteX55" fmla="*/ 1715934 w 4081447"/>
                <a:gd name="connsiteY55" fmla="*/ 2405269 h 2703443"/>
                <a:gd name="connsiteX56" fmla="*/ 1537030 w 4081447"/>
                <a:gd name="connsiteY56" fmla="*/ 2266121 h 2703443"/>
                <a:gd name="connsiteX57" fmla="*/ 1417760 w 4081447"/>
                <a:gd name="connsiteY57" fmla="*/ 2226365 h 2703443"/>
                <a:gd name="connsiteX58" fmla="*/ 1298491 w 4081447"/>
                <a:gd name="connsiteY58" fmla="*/ 2246243 h 2703443"/>
                <a:gd name="connsiteX59" fmla="*/ 1218978 w 4081447"/>
                <a:gd name="connsiteY59" fmla="*/ 2286000 h 2703443"/>
                <a:gd name="connsiteX60" fmla="*/ 1159343 w 4081447"/>
                <a:gd name="connsiteY60" fmla="*/ 2305878 h 2703443"/>
                <a:gd name="connsiteX61" fmla="*/ 821413 w 4081447"/>
                <a:gd name="connsiteY61" fmla="*/ 2286000 h 2703443"/>
                <a:gd name="connsiteX62" fmla="*/ 741900 w 4081447"/>
                <a:gd name="connsiteY62" fmla="*/ 2166730 h 2703443"/>
                <a:gd name="connsiteX63" fmla="*/ 682265 w 4081447"/>
                <a:gd name="connsiteY63" fmla="*/ 2146852 h 2703443"/>
                <a:gd name="connsiteX64" fmla="*/ 662386 w 4081447"/>
                <a:gd name="connsiteY64" fmla="*/ 2087217 h 2703443"/>
                <a:gd name="connsiteX65" fmla="*/ 582873 w 4081447"/>
                <a:gd name="connsiteY65" fmla="*/ 1967948 h 2703443"/>
                <a:gd name="connsiteX66" fmla="*/ 562995 w 4081447"/>
                <a:gd name="connsiteY66" fmla="*/ 1888434 h 2703443"/>
                <a:gd name="connsiteX67" fmla="*/ 642508 w 4081447"/>
                <a:gd name="connsiteY67" fmla="*/ 1848678 h 2703443"/>
                <a:gd name="connsiteX68" fmla="*/ 1059952 w 4081447"/>
                <a:gd name="connsiteY68" fmla="*/ 1868556 h 2703443"/>
                <a:gd name="connsiteX69" fmla="*/ 1596665 w 4081447"/>
                <a:gd name="connsiteY69" fmla="*/ 1868556 h 2703443"/>
                <a:gd name="connsiteX70" fmla="*/ 1576786 w 4081447"/>
                <a:gd name="connsiteY70" fmla="*/ 1590261 h 2703443"/>
                <a:gd name="connsiteX71" fmla="*/ 1517152 w 4081447"/>
                <a:gd name="connsiteY71" fmla="*/ 1510748 h 2703443"/>
                <a:gd name="connsiteX72" fmla="*/ 1338247 w 4081447"/>
                <a:gd name="connsiteY72" fmla="*/ 1351721 h 2703443"/>
                <a:gd name="connsiteX73" fmla="*/ 1179221 w 4081447"/>
                <a:gd name="connsiteY73" fmla="*/ 1371600 h 2703443"/>
                <a:gd name="connsiteX74" fmla="*/ 1099708 w 4081447"/>
                <a:gd name="connsiteY74" fmla="*/ 1490869 h 2703443"/>
                <a:gd name="connsiteX75" fmla="*/ 1040073 w 4081447"/>
                <a:gd name="connsiteY75" fmla="*/ 1530626 h 2703443"/>
                <a:gd name="connsiteX76" fmla="*/ 1000317 w 4081447"/>
                <a:gd name="connsiteY76" fmla="*/ 1590261 h 2703443"/>
                <a:gd name="connsiteX77" fmla="*/ 801534 w 4081447"/>
                <a:gd name="connsiteY77" fmla="*/ 1610139 h 2703443"/>
                <a:gd name="connsiteX78" fmla="*/ 741900 w 4081447"/>
                <a:gd name="connsiteY78" fmla="*/ 1570382 h 2703443"/>
                <a:gd name="connsiteX79" fmla="*/ 622630 w 4081447"/>
                <a:gd name="connsiteY79" fmla="*/ 1530626 h 2703443"/>
                <a:gd name="connsiteX80" fmla="*/ 503360 w 4081447"/>
                <a:gd name="connsiteY80" fmla="*/ 1451113 h 2703443"/>
                <a:gd name="connsiteX81" fmla="*/ 284700 w 4081447"/>
                <a:gd name="connsiteY81" fmla="*/ 1331843 h 2703443"/>
                <a:gd name="connsiteX82" fmla="*/ 85917 w 4081447"/>
                <a:gd name="connsiteY82" fmla="*/ 1133061 h 2703443"/>
                <a:gd name="connsiteX83" fmla="*/ 66039 w 4081447"/>
                <a:gd name="connsiteY83" fmla="*/ 1073426 h 2703443"/>
                <a:gd name="connsiteX84" fmla="*/ 6404 w 4081447"/>
                <a:gd name="connsiteY84" fmla="*/ 1033669 h 2703443"/>
                <a:gd name="connsiteX85" fmla="*/ 85917 w 4081447"/>
                <a:gd name="connsiteY85" fmla="*/ 815008 h 2703443"/>
                <a:gd name="connsiteX86" fmla="*/ 145552 w 4081447"/>
                <a:gd name="connsiteY86" fmla="*/ 795130 h 2703443"/>
                <a:gd name="connsiteX87" fmla="*/ 384091 w 4081447"/>
                <a:gd name="connsiteY87" fmla="*/ 834887 h 2703443"/>
                <a:gd name="connsiteX88" fmla="*/ 503360 w 4081447"/>
                <a:gd name="connsiteY88" fmla="*/ 914400 h 2703443"/>
                <a:gd name="connsiteX89" fmla="*/ 582873 w 4081447"/>
                <a:gd name="connsiteY89" fmla="*/ 954156 h 2703443"/>
                <a:gd name="connsiteX90" fmla="*/ 741900 w 4081447"/>
                <a:gd name="connsiteY90" fmla="*/ 993913 h 2703443"/>
                <a:gd name="connsiteX91" fmla="*/ 682265 w 4081447"/>
                <a:gd name="connsiteY91" fmla="*/ 695739 h 2703443"/>
                <a:gd name="connsiteX92" fmla="*/ 622630 w 4081447"/>
                <a:gd name="connsiteY92" fmla="*/ 556591 h 270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081447" h="2703443">
                  <a:moveTo>
                    <a:pt x="562995" y="298174"/>
                  </a:moveTo>
                  <a:cubicBezTo>
                    <a:pt x="596125" y="364435"/>
                    <a:pt x="610002" y="444572"/>
                    <a:pt x="662386" y="496956"/>
                  </a:cubicBezTo>
                  <a:cubicBezTo>
                    <a:pt x="679279" y="513849"/>
                    <a:pt x="705128" y="474093"/>
                    <a:pt x="722021" y="457200"/>
                  </a:cubicBezTo>
                  <a:cubicBezTo>
                    <a:pt x="738914" y="440307"/>
                    <a:pt x="741519" y="410227"/>
                    <a:pt x="761778" y="397565"/>
                  </a:cubicBezTo>
                  <a:cubicBezTo>
                    <a:pt x="847431" y="344032"/>
                    <a:pt x="1019278" y="345242"/>
                    <a:pt x="1099708" y="337930"/>
                  </a:cubicBezTo>
                  <a:cubicBezTo>
                    <a:pt x="1112960" y="318052"/>
                    <a:pt x="1130054" y="300254"/>
                    <a:pt x="1139465" y="278295"/>
                  </a:cubicBezTo>
                  <a:cubicBezTo>
                    <a:pt x="1150227" y="253184"/>
                    <a:pt x="1151838" y="225051"/>
                    <a:pt x="1159343" y="198782"/>
                  </a:cubicBezTo>
                  <a:cubicBezTo>
                    <a:pt x="1165099" y="178635"/>
                    <a:pt x="1174676" y="159602"/>
                    <a:pt x="1179221" y="139148"/>
                  </a:cubicBezTo>
                  <a:cubicBezTo>
                    <a:pt x="1187965" y="99803"/>
                    <a:pt x="1179103" y="54873"/>
                    <a:pt x="1199100" y="19878"/>
                  </a:cubicBezTo>
                  <a:cubicBezTo>
                    <a:pt x="1209496" y="1685"/>
                    <a:pt x="1238856" y="6626"/>
                    <a:pt x="1258734" y="0"/>
                  </a:cubicBezTo>
                  <a:cubicBezTo>
                    <a:pt x="1397882" y="6626"/>
                    <a:pt x="1537354" y="8309"/>
                    <a:pt x="1676178" y="19878"/>
                  </a:cubicBezTo>
                  <a:cubicBezTo>
                    <a:pt x="1760613" y="26914"/>
                    <a:pt x="1721756" y="45577"/>
                    <a:pt x="1775569" y="99391"/>
                  </a:cubicBezTo>
                  <a:cubicBezTo>
                    <a:pt x="1792462" y="116284"/>
                    <a:pt x="1813245" y="129737"/>
                    <a:pt x="1835204" y="139148"/>
                  </a:cubicBezTo>
                  <a:cubicBezTo>
                    <a:pt x="1860315" y="149910"/>
                    <a:pt x="1888448" y="151521"/>
                    <a:pt x="1914717" y="159026"/>
                  </a:cubicBezTo>
                  <a:cubicBezTo>
                    <a:pt x="2093327" y="210057"/>
                    <a:pt x="1786965" y="139411"/>
                    <a:pt x="2113500" y="198782"/>
                  </a:cubicBezTo>
                  <a:cubicBezTo>
                    <a:pt x="2140379" y="203669"/>
                    <a:pt x="2166343" y="212734"/>
                    <a:pt x="2193013" y="218661"/>
                  </a:cubicBezTo>
                  <a:cubicBezTo>
                    <a:pt x="2225995" y="225990"/>
                    <a:pt x="2259422" y="231210"/>
                    <a:pt x="2292404" y="238539"/>
                  </a:cubicBezTo>
                  <a:cubicBezTo>
                    <a:pt x="2319073" y="244465"/>
                    <a:pt x="2344915" y="254263"/>
                    <a:pt x="2371917" y="258417"/>
                  </a:cubicBezTo>
                  <a:cubicBezTo>
                    <a:pt x="2431221" y="267541"/>
                    <a:pt x="2491186" y="271669"/>
                    <a:pt x="2550821" y="278295"/>
                  </a:cubicBezTo>
                  <a:cubicBezTo>
                    <a:pt x="2570699" y="298173"/>
                    <a:pt x="2588860" y="319933"/>
                    <a:pt x="2610456" y="337930"/>
                  </a:cubicBezTo>
                  <a:cubicBezTo>
                    <a:pt x="2628809" y="353225"/>
                    <a:pt x="2655166" y="359031"/>
                    <a:pt x="2670091" y="377687"/>
                  </a:cubicBezTo>
                  <a:cubicBezTo>
                    <a:pt x="2683180" y="394049"/>
                    <a:pt x="2680598" y="418580"/>
                    <a:pt x="2689969" y="437321"/>
                  </a:cubicBezTo>
                  <a:cubicBezTo>
                    <a:pt x="2700653" y="458690"/>
                    <a:pt x="2716474" y="477078"/>
                    <a:pt x="2729726" y="496956"/>
                  </a:cubicBezTo>
                  <a:cubicBezTo>
                    <a:pt x="2736352" y="563217"/>
                    <a:pt x="2734630" y="630853"/>
                    <a:pt x="2749604" y="695739"/>
                  </a:cubicBezTo>
                  <a:cubicBezTo>
                    <a:pt x="2754976" y="719018"/>
                    <a:pt x="2771380" y="739642"/>
                    <a:pt x="2789360" y="755374"/>
                  </a:cubicBezTo>
                  <a:cubicBezTo>
                    <a:pt x="2939410" y="886668"/>
                    <a:pt x="2969573" y="838950"/>
                    <a:pt x="3206804" y="854765"/>
                  </a:cubicBezTo>
                  <a:cubicBezTo>
                    <a:pt x="3232157" y="880118"/>
                    <a:pt x="3294334" y="934499"/>
                    <a:pt x="3306195" y="974034"/>
                  </a:cubicBezTo>
                  <a:cubicBezTo>
                    <a:pt x="3333670" y="1065619"/>
                    <a:pt x="3309184" y="1099281"/>
                    <a:pt x="3345952" y="1172817"/>
                  </a:cubicBezTo>
                  <a:cubicBezTo>
                    <a:pt x="3356636" y="1194185"/>
                    <a:pt x="3363876" y="1222749"/>
                    <a:pt x="3385708" y="1232452"/>
                  </a:cubicBezTo>
                  <a:cubicBezTo>
                    <a:pt x="3428523" y="1251481"/>
                    <a:pt x="3478164" y="1248439"/>
                    <a:pt x="3524856" y="1252330"/>
                  </a:cubicBezTo>
                  <a:cubicBezTo>
                    <a:pt x="3637304" y="1261701"/>
                    <a:pt x="3750143" y="1265582"/>
                    <a:pt x="3862786" y="1272208"/>
                  </a:cubicBezTo>
                  <a:cubicBezTo>
                    <a:pt x="3882664" y="1278834"/>
                    <a:pt x="3909331" y="1275725"/>
                    <a:pt x="3922421" y="1292087"/>
                  </a:cubicBezTo>
                  <a:cubicBezTo>
                    <a:pt x="3939488" y="1313420"/>
                    <a:pt x="3931538" y="1346489"/>
                    <a:pt x="3942300" y="1371600"/>
                  </a:cubicBezTo>
                  <a:cubicBezTo>
                    <a:pt x="3951711" y="1393559"/>
                    <a:pt x="3970203" y="1410491"/>
                    <a:pt x="3982056" y="1431234"/>
                  </a:cubicBezTo>
                  <a:cubicBezTo>
                    <a:pt x="4051828" y="1553335"/>
                    <a:pt x="3984312" y="1473247"/>
                    <a:pt x="4081447" y="1570382"/>
                  </a:cubicBezTo>
                  <a:cubicBezTo>
                    <a:pt x="4074821" y="1603513"/>
                    <a:pt x="4069763" y="1636996"/>
                    <a:pt x="4061569" y="1669774"/>
                  </a:cubicBezTo>
                  <a:cubicBezTo>
                    <a:pt x="4056487" y="1690102"/>
                    <a:pt x="4056507" y="1714592"/>
                    <a:pt x="4041691" y="1729408"/>
                  </a:cubicBezTo>
                  <a:cubicBezTo>
                    <a:pt x="4007904" y="1763195"/>
                    <a:pt x="3962178" y="1782417"/>
                    <a:pt x="3922421" y="1808921"/>
                  </a:cubicBezTo>
                  <a:cubicBezTo>
                    <a:pt x="3845351" y="1860301"/>
                    <a:pt x="3885452" y="1841123"/>
                    <a:pt x="3803152" y="1868556"/>
                  </a:cubicBezTo>
                  <a:cubicBezTo>
                    <a:pt x="3789900" y="1888434"/>
                    <a:pt x="3774079" y="1906822"/>
                    <a:pt x="3763395" y="1928191"/>
                  </a:cubicBezTo>
                  <a:cubicBezTo>
                    <a:pt x="3754024" y="1946932"/>
                    <a:pt x="3753693" y="1969509"/>
                    <a:pt x="3743517" y="1987826"/>
                  </a:cubicBezTo>
                  <a:cubicBezTo>
                    <a:pt x="3720312" y="2029594"/>
                    <a:pt x="3664004" y="2107095"/>
                    <a:pt x="3664004" y="2107095"/>
                  </a:cubicBezTo>
                  <a:cubicBezTo>
                    <a:pt x="3653173" y="2139589"/>
                    <a:pt x="3636820" y="2206083"/>
                    <a:pt x="3604369" y="2226365"/>
                  </a:cubicBezTo>
                  <a:cubicBezTo>
                    <a:pt x="3568832" y="2248576"/>
                    <a:pt x="3522583" y="2247380"/>
                    <a:pt x="3485100" y="2266121"/>
                  </a:cubicBezTo>
                  <a:cubicBezTo>
                    <a:pt x="3458595" y="2279373"/>
                    <a:pt x="3434175" y="2298081"/>
                    <a:pt x="3405586" y="2305878"/>
                  </a:cubicBezTo>
                  <a:cubicBezTo>
                    <a:pt x="3329932" y="2326511"/>
                    <a:pt x="3038376" y="2343299"/>
                    <a:pt x="3008021" y="2345634"/>
                  </a:cubicBezTo>
                  <a:cubicBezTo>
                    <a:pt x="2988143" y="2352260"/>
                    <a:pt x="2964748" y="2352423"/>
                    <a:pt x="2948386" y="2365513"/>
                  </a:cubicBezTo>
                  <a:cubicBezTo>
                    <a:pt x="2892304" y="2410380"/>
                    <a:pt x="2902384" y="2483074"/>
                    <a:pt x="2888752" y="2544417"/>
                  </a:cubicBezTo>
                  <a:cubicBezTo>
                    <a:pt x="2884206" y="2564872"/>
                    <a:pt x="2873955" y="2583724"/>
                    <a:pt x="2868873" y="2604052"/>
                  </a:cubicBezTo>
                  <a:cubicBezTo>
                    <a:pt x="2860678" y="2636830"/>
                    <a:pt x="2855621" y="2670313"/>
                    <a:pt x="2848995" y="2703443"/>
                  </a:cubicBezTo>
                  <a:cubicBezTo>
                    <a:pt x="2756606" y="2699044"/>
                    <a:pt x="2463266" y="2701433"/>
                    <a:pt x="2312282" y="2663687"/>
                  </a:cubicBezTo>
                  <a:cubicBezTo>
                    <a:pt x="2271626" y="2653523"/>
                    <a:pt x="2232769" y="2637182"/>
                    <a:pt x="2193013" y="2623930"/>
                  </a:cubicBezTo>
                  <a:lnTo>
                    <a:pt x="2133378" y="2604052"/>
                  </a:lnTo>
                  <a:cubicBezTo>
                    <a:pt x="2056509" y="2552806"/>
                    <a:pt x="2033198" y="2522156"/>
                    <a:pt x="1954473" y="2504661"/>
                  </a:cubicBezTo>
                  <a:cubicBezTo>
                    <a:pt x="1915128" y="2495918"/>
                    <a:pt x="1874960" y="2491408"/>
                    <a:pt x="1835204" y="2484782"/>
                  </a:cubicBezTo>
                  <a:cubicBezTo>
                    <a:pt x="1795447" y="2458278"/>
                    <a:pt x="1749720" y="2439056"/>
                    <a:pt x="1715934" y="2405269"/>
                  </a:cubicBezTo>
                  <a:cubicBezTo>
                    <a:pt x="1664479" y="2353814"/>
                    <a:pt x="1608362" y="2289898"/>
                    <a:pt x="1537030" y="2266121"/>
                  </a:cubicBezTo>
                  <a:lnTo>
                    <a:pt x="1417760" y="2226365"/>
                  </a:lnTo>
                  <a:cubicBezTo>
                    <a:pt x="1378004" y="2232991"/>
                    <a:pt x="1337096" y="2234661"/>
                    <a:pt x="1298491" y="2246243"/>
                  </a:cubicBezTo>
                  <a:cubicBezTo>
                    <a:pt x="1270108" y="2254758"/>
                    <a:pt x="1246215" y="2274327"/>
                    <a:pt x="1218978" y="2286000"/>
                  </a:cubicBezTo>
                  <a:cubicBezTo>
                    <a:pt x="1199719" y="2294254"/>
                    <a:pt x="1179221" y="2299252"/>
                    <a:pt x="1159343" y="2305878"/>
                  </a:cubicBezTo>
                  <a:cubicBezTo>
                    <a:pt x="1046700" y="2299252"/>
                    <a:pt x="932060" y="2308129"/>
                    <a:pt x="821413" y="2286000"/>
                  </a:cubicBezTo>
                  <a:cubicBezTo>
                    <a:pt x="724921" y="2266702"/>
                    <a:pt x="787096" y="2211926"/>
                    <a:pt x="741900" y="2166730"/>
                  </a:cubicBezTo>
                  <a:cubicBezTo>
                    <a:pt x="727084" y="2151914"/>
                    <a:pt x="702143" y="2153478"/>
                    <a:pt x="682265" y="2146852"/>
                  </a:cubicBezTo>
                  <a:cubicBezTo>
                    <a:pt x="675639" y="2126974"/>
                    <a:pt x="672562" y="2105534"/>
                    <a:pt x="662386" y="2087217"/>
                  </a:cubicBezTo>
                  <a:cubicBezTo>
                    <a:pt x="639181" y="2045449"/>
                    <a:pt x="582873" y="1967948"/>
                    <a:pt x="582873" y="1967948"/>
                  </a:cubicBezTo>
                  <a:cubicBezTo>
                    <a:pt x="576247" y="1941443"/>
                    <a:pt x="550777" y="1912870"/>
                    <a:pt x="562995" y="1888434"/>
                  </a:cubicBezTo>
                  <a:cubicBezTo>
                    <a:pt x="576247" y="1861930"/>
                    <a:pt x="612899" y="1849862"/>
                    <a:pt x="642508" y="1848678"/>
                  </a:cubicBezTo>
                  <a:lnTo>
                    <a:pt x="1059952" y="1868556"/>
                  </a:lnTo>
                  <a:cubicBezTo>
                    <a:pt x="1215162" y="1894424"/>
                    <a:pt x="1489670" y="1948802"/>
                    <a:pt x="1596665" y="1868556"/>
                  </a:cubicBezTo>
                  <a:cubicBezTo>
                    <a:pt x="1671066" y="1812755"/>
                    <a:pt x="1596961" y="1681048"/>
                    <a:pt x="1576786" y="1590261"/>
                  </a:cubicBezTo>
                  <a:cubicBezTo>
                    <a:pt x="1569599" y="1557920"/>
                    <a:pt x="1539315" y="1535374"/>
                    <a:pt x="1517152" y="1510748"/>
                  </a:cubicBezTo>
                  <a:cubicBezTo>
                    <a:pt x="1415031" y="1397280"/>
                    <a:pt x="1430198" y="1413022"/>
                    <a:pt x="1338247" y="1351721"/>
                  </a:cubicBezTo>
                  <a:cubicBezTo>
                    <a:pt x="1285238" y="1358347"/>
                    <a:pt x="1229426" y="1353344"/>
                    <a:pt x="1179221" y="1371600"/>
                  </a:cubicBezTo>
                  <a:cubicBezTo>
                    <a:pt x="1082017" y="1406947"/>
                    <a:pt x="1145434" y="1433711"/>
                    <a:pt x="1099708" y="1490869"/>
                  </a:cubicBezTo>
                  <a:cubicBezTo>
                    <a:pt x="1084784" y="1509525"/>
                    <a:pt x="1059951" y="1517374"/>
                    <a:pt x="1040073" y="1530626"/>
                  </a:cubicBezTo>
                  <a:cubicBezTo>
                    <a:pt x="1026821" y="1550504"/>
                    <a:pt x="1017210" y="1573368"/>
                    <a:pt x="1000317" y="1590261"/>
                  </a:cubicBezTo>
                  <a:cubicBezTo>
                    <a:pt x="930462" y="1660116"/>
                    <a:pt x="907919" y="1625337"/>
                    <a:pt x="801534" y="1610139"/>
                  </a:cubicBezTo>
                  <a:cubicBezTo>
                    <a:pt x="781656" y="1596887"/>
                    <a:pt x="763731" y="1580085"/>
                    <a:pt x="741900" y="1570382"/>
                  </a:cubicBezTo>
                  <a:cubicBezTo>
                    <a:pt x="703605" y="1553362"/>
                    <a:pt x="622630" y="1530626"/>
                    <a:pt x="622630" y="1530626"/>
                  </a:cubicBezTo>
                  <a:cubicBezTo>
                    <a:pt x="582873" y="1504122"/>
                    <a:pt x="548689" y="1466224"/>
                    <a:pt x="503360" y="1451113"/>
                  </a:cubicBezTo>
                  <a:cubicBezTo>
                    <a:pt x="423742" y="1424572"/>
                    <a:pt x="344197" y="1403238"/>
                    <a:pt x="284700" y="1331843"/>
                  </a:cubicBezTo>
                  <a:cubicBezTo>
                    <a:pt x="158146" y="1179980"/>
                    <a:pt x="225719" y="1244903"/>
                    <a:pt x="85917" y="1133061"/>
                  </a:cubicBezTo>
                  <a:cubicBezTo>
                    <a:pt x="79291" y="1113183"/>
                    <a:pt x="79129" y="1089788"/>
                    <a:pt x="66039" y="1073426"/>
                  </a:cubicBezTo>
                  <a:cubicBezTo>
                    <a:pt x="51115" y="1054770"/>
                    <a:pt x="11089" y="1057096"/>
                    <a:pt x="6404" y="1033669"/>
                  </a:cubicBezTo>
                  <a:cubicBezTo>
                    <a:pt x="-12945" y="936926"/>
                    <a:pt x="10985" y="864962"/>
                    <a:pt x="85917" y="815008"/>
                  </a:cubicBezTo>
                  <a:cubicBezTo>
                    <a:pt x="103351" y="803385"/>
                    <a:pt x="125674" y="801756"/>
                    <a:pt x="145552" y="795130"/>
                  </a:cubicBezTo>
                  <a:cubicBezTo>
                    <a:pt x="178405" y="798780"/>
                    <a:pt x="325810" y="802508"/>
                    <a:pt x="384091" y="834887"/>
                  </a:cubicBezTo>
                  <a:cubicBezTo>
                    <a:pt x="425859" y="858092"/>
                    <a:pt x="463604" y="887896"/>
                    <a:pt x="503360" y="914400"/>
                  </a:cubicBezTo>
                  <a:cubicBezTo>
                    <a:pt x="528016" y="930837"/>
                    <a:pt x="556369" y="940904"/>
                    <a:pt x="582873" y="954156"/>
                  </a:cubicBezTo>
                  <a:cubicBezTo>
                    <a:pt x="723097" y="1094380"/>
                    <a:pt x="676998" y="1123715"/>
                    <a:pt x="741900" y="993913"/>
                  </a:cubicBezTo>
                  <a:cubicBezTo>
                    <a:pt x="722022" y="894522"/>
                    <a:pt x="705742" y="794342"/>
                    <a:pt x="682265" y="695739"/>
                  </a:cubicBezTo>
                  <a:cubicBezTo>
                    <a:pt x="655565" y="583600"/>
                    <a:pt x="668559" y="602520"/>
                    <a:pt x="622630" y="556591"/>
                  </a:cubicBezTo>
                </a:path>
              </a:pathLst>
            </a:custGeom>
            <a:solidFill>
              <a:srgbClr val="095F55"/>
            </a:solidFill>
            <a:ln w="12700" cap="flat">
              <a:solidFill>
                <a:srgbClr val="07453E"/>
              </a:solidFill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204" name="Freeform 49">
              <a:extLst>
                <a:ext uri="{FF2B5EF4-FFF2-40B4-BE49-F238E27FC236}">
                  <a16:creationId xmlns:a16="http://schemas.microsoft.com/office/drawing/2014/main" id="{6F230816-A893-8C21-51FE-9CFE935D2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6593" y="8008690"/>
              <a:ext cx="149222" cy="138113"/>
            </a:xfrm>
            <a:custGeom>
              <a:avLst/>
              <a:gdLst>
                <a:gd name="T0" fmla="*/ 2147483647 w 174"/>
                <a:gd name="T1" fmla="*/ 2147483647 h 204"/>
                <a:gd name="T2" fmla="*/ 0 w 174"/>
                <a:gd name="T3" fmla="*/ 2147483647 h 204"/>
                <a:gd name="T4" fmla="*/ 2147483647 w 174"/>
                <a:gd name="T5" fmla="*/ 2147483647 h 204"/>
                <a:gd name="T6" fmla="*/ 2147483647 w 174"/>
                <a:gd name="T7" fmla="*/ 0 h 204"/>
                <a:gd name="T8" fmla="*/ 2147483647 w 174"/>
                <a:gd name="T9" fmla="*/ 2147483647 h 204"/>
                <a:gd name="T10" fmla="*/ 2147483647 w 174"/>
                <a:gd name="T11" fmla="*/ 2147483647 h 204"/>
                <a:gd name="T12" fmla="*/ 2147483647 w 174"/>
                <a:gd name="T13" fmla="*/ 2147483647 h 204"/>
                <a:gd name="T14" fmla="*/ 2147483647 w 174"/>
                <a:gd name="T15" fmla="*/ 2147483647 h 204"/>
                <a:gd name="T16" fmla="*/ 2147483647 w 174"/>
                <a:gd name="T17" fmla="*/ 2147483647 h 204"/>
                <a:gd name="T18" fmla="*/ 2147483647 w 174"/>
                <a:gd name="T19" fmla="*/ 2147483647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4"/>
                <a:gd name="T31" fmla="*/ 0 h 204"/>
                <a:gd name="T32" fmla="*/ 174 w 174"/>
                <a:gd name="T33" fmla="*/ 204 h 2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4" h="204">
                  <a:moveTo>
                    <a:pt x="38" y="204"/>
                  </a:moveTo>
                  <a:lnTo>
                    <a:pt x="0" y="134"/>
                  </a:lnTo>
                  <a:lnTo>
                    <a:pt x="18" y="28"/>
                  </a:lnTo>
                  <a:lnTo>
                    <a:pt x="54" y="0"/>
                  </a:lnTo>
                  <a:lnTo>
                    <a:pt x="100" y="4"/>
                  </a:lnTo>
                  <a:lnTo>
                    <a:pt x="166" y="72"/>
                  </a:lnTo>
                  <a:lnTo>
                    <a:pt x="174" y="124"/>
                  </a:lnTo>
                  <a:lnTo>
                    <a:pt x="145" y="185"/>
                  </a:lnTo>
                  <a:lnTo>
                    <a:pt x="85" y="177"/>
                  </a:lnTo>
                  <a:lnTo>
                    <a:pt x="38" y="204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05" name="Freeform 50">
              <a:extLst>
                <a:ext uri="{FF2B5EF4-FFF2-40B4-BE49-F238E27FC236}">
                  <a16:creationId xmlns:a16="http://schemas.microsoft.com/office/drawing/2014/main" id="{6BE64EC4-4486-2A29-4FBB-505DB0D14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7241" y="9218371"/>
              <a:ext cx="279395" cy="134938"/>
            </a:xfrm>
            <a:custGeom>
              <a:avLst/>
              <a:gdLst>
                <a:gd name="T0" fmla="*/ 2147483647 w 318"/>
                <a:gd name="T1" fmla="*/ 2147483647 h 201"/>
                <a:gd name="T2" fmla="*/ 2147483647 w 318"/>
                <a:gd name="T3" fmla="*/ 2147483647 h 201"/>
                <a:gd name="T4" fmla="*/ 2147483647 w 318"/>
                <a:gd name="T5" fmla="*/ 2147483647 h 201"/>
                <a:gd name="T6" fmla="*/ 0 w 318"/>
                <a:gd name="T7" fmla="*/ 2147483647 h 201"/>
                <a:gd name="T8" fmla="*/ 2147483647 w 318"/>
                <a:gd name="T9" fmla="*/ 2147483647 h 201"/>
                <a:gd name="T10" fmla="*/ 2147483647 w 318"/>
                <a:gd name="T11" fmla="*/ 0 h 201"/>
                <a:gd name="T12" fmla="*/ 2147483647 w 318"/>
                <a:gd name="T13" fmla="*/ 2147483647 h 201"/>
                <a:gd name="T14" fmla="*/ 2147483647 w 318"/>
                <a:gd name="T15" fmla="*/ 2147483647 h 201"/>
                <a:gd name="T16" fmla="*/ 2147483647 w 318"/>
                <a:gd name="T17" fmla="*/ 2147483647 h 201"/>
                <a:gd name="T18" fmla="*/ 2147483647 w 318"/>
                <a:gd name="T19" fmla="*/ 2147483647 h 201"/>
                <a:gd name="T20" fmla="*/ 2147483647 w 318"/>
                <a:gd name="T21" fmla="*/ 2147483647 h 201"/>
                <a:gd name="T22" fmla="*/ 2147483647 w 318"/>
                <a:gd name="T23" fmla="*/ 2147483647 h 201"/>
                <a:gd name="T24" fmla="*/ 2147483647 w 318"/>
                <a:gd name="T25" fmla="*/ 2147483647 h 201"/>
                <a:gd name="T26" fmla="*/ 2147483647 w 318"/>
                <a:gd name="T27" fmla="*/ 2147483647 h 201"/>
                <a:gd name="T28" fmla="*/ 2147483647 w 318"/>
                <a:gd name="T29" fmla="*/ 2147483647 h 2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8"/>
                <a:gd name="T46" fmla="*/ 0 h 201"/>
                <a:gd name="T47" fmla="*/ 318 w 318"/>
                <a:gd name="T48" fmla="*/ 201 h 20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8" h="201">
                  <a:moveTo>
                    <a:pt x="143" y="201"/>
                  </a:moveTo>
                  <a:lnTo>
                    <a:pt x="61" y="150"/>
                  </a:lnTo>
                  <a:lnTo>
                    <a:pt x="44" y="99"/>
                  </a:lnTo>
                  <a:lnTo>
                    <a:pt x="0" y="78"/>
                  </a:lnTo>
                  <a:lnTo>
                    <a:pt x="21" y="34"/>
                  </a:lnTo>
                  <a:lnTo>
                    <a:pt x="68" y="0"/>
                  </a:lnTo>
                  <a:lnTo>
                    <a:pt x="95" y="37"/>
                  </a:lnTo>
                  <a:lnTo>
                    <a:pt x="170" y="28"/>
                  </a:lnTo>
                  <a:lnTo>
                    <a:pt x="213" y="74"/>
                  </a:lnTo>
                  <a:lnTo>
                    <a:pt x="318" y="54"/>
                  </a:lnTo>
                  <a:lnTo>
                    <a:pt x="305" y="127"/>
                  </a:lnTo>
                  <a:lnTo>
                    <a:pt x="269" y="144"/>
                  </a:lnTo>
                  <a:lnTo>
                    <a:pt x="239" y="178"/>
                  </a:lnTo>
                  <a:lnTo>
                    <a:pt x="196" y="159"/>
                  </a:lnTo>
                  <a:lnTo>
                    <a:pt x="143" y="201"/>
                  </a:lnTo>
                  <a:close/>
                </a:path>
              </a:pathLst>
            </a:custGeom>
            <a:solidFill>
              <a:srgbClr val="0E9081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06" name="Freeform 51">
              <a:extLst>
                <a:ext uri="{FF2B5EF4-FFF2-40B4-BE49-F238E27FC236}">
                  <a16:creationId xmlns:a16="http://schemas.microsoft.com/office/drawing/2014/main" id="{08CBD1C1-28F3-B2F9-0ADE-A0D2AD761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6495" y="10083562"/>
              <a:ext cx="284158" cy="161926"/>
            </a:xfrm>
            <a:custGeom>
              <a:avLst/>
              <a:gdLst>
                <a:gd name="T0" fmla="*/ 2147483647 w 325"/>
                <a:gd name="T1" fmla="*/ 2147483647 h 241"/>
                <a:gd name="T2" fmla="*/ 2147483647 w 325"/>
                <a:gd name="T3" fmla="*/ 2147483647 h 241"/>
                <a:gd name="T4" fmla="*/ 0 w 325"/>
                <a:gd name="T5" fmla="*/ 2147483647 h 241"/>
                <a:gd name="T6" fmla="*/ 2147483647 w 325"/>
                <a:gd name="T7" fmla="*/ 2147483647 h 241"/>
                <a:gd name="T8" fmla="*/ 2147483647 w 325"/>
                <a:gd name="T9" fmla="*/ 2147483647 h 241"/>
                <a:gd name="T10" fmla="*/ 2147483647 w 325"/>
                <a:gd name="T11" fmla="*/ 0 h 241"/>
                <a:gd name="T12" fmla="*/ 2147483647 w 325"/>
                <a:gd name="T13" fmla="*/ 2147483647 h 241"/>
                <a:gd name="T14" fmla="*/ 2147483647 w 325"/>
                <a:gd name="T15" fmla="*/ 2147483647 h 241"/>
                <a:gd name="T16" fmla="*/ 2147483647 w 325"/>
                <a:gd name="T17" fmla="*/ 2147483647 h 241"/>
                <a:gd name="T18" fmla="*/ 2147483647 w 325"/>
                <a:gd name="T19" fmla="*/ 2147483647 h 241"/>
                <a:gd name="T20" fmla="*/ 2147483647 w 325"/>
                <a:gd name="T21" fmla="*/ 2147483647 h 241"/>
                <a:gd name="T22" fmla="*/ 2147483647 w 325"/>
                <a:gd name="T23" fmla="*/ 2147483647 h 241"/>
                <a:gd name="T24" fmla="*/ 2147483647 w 325"/>
                <a:gd name="T25" fmla="*/ 2147483647 h 2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5"/>
                <a:gd name="T40" fmla="*/ 0 h 241"/>
                <a:gd name="T41" fmla="*/ 325 w 325"/>
                <a:gd name="T42" fmla="*/ 241 h 2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5" h="241">
                  <a:moveTo>
                    <a:pt x="159" y="189"/>
                  </a:moveTo>
                  <a:lnTo>
                    <a:pt x="75" y="222"/>
                  </a:lnTo>
                  <a:lnTo>
                    <a:pt x="0" y="210"/>
                  </a:lnTo>
                  <a:lnTo>
                    <a:pt x="25" y="115"/>
                  </a:lnTo>
                  <a:lnTo>
                    <a:pt x="90" y="64"/>
                  </a:lnTo>
                  <a:lnTo>
                    <a:pt x="129" y="0"/>
                  </a:lnTo>
                  <a:lnTo>
                    <a:pt x="211" y="38"/>
                  </a:lnTo>
                  <a:lnTo>
                    <a:pt x="283" y="60"/>
                  </a:lnTo>
                  <a:lnTo>
                    <a:pt x="325" y="158"/>
                  </a:lnTo>
                  <a:lnTo>
                    <a:pt x="259" y="167"/>
                  </a:lnTo>
                  <a:lnTo>
                    <a:pt x="251" y="241"/>
                  </a:lnTo>
                  <a:lnTo>
                    <a:pt x="232" y="206"/>
                  </a:lnTo>
                  <a:lnTo>
                    <a:pt x="159" y="189"/>
                  </a:lnTo>
                  <a:close/>
                </a:path>
              </a:pathLst>
            </a:custGeom>
            <a:solidFill>
              <a:srgbClr val="095F55"/>
            </a:solidFill>
            <a:ln>
              <a:noFill/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05A494FE-1548-43AF-BD8D-08BD88A91A17}"/>
                </a:ext>
              </a:extLst>
            </p:cNvPr>
            <p:cNvGrpSpPr/>
            <p:nvPr/>
          </p:nvGrpSpPr>
          <p:grpSpPr>
            <a:xfrm>
              <a:off x="10554115" y="683931"/>
              <a:ext cx="3701023" cy="2503441"/>
              <a:chOff x="4891098" y="502459"/>
              <a:chExt cx="1991044" cy="1374526"/>
            </a:xfrm>
            <a:solidFill>
              <a:srgbClr val="095F55"/>
            </a:solidFill>
          </p:grpSpPr>
          <p:sp>
            <p:nvSpPr>
              <p:cNvPr id="208" name="Freeform 20">
                <a:hlinkClick r:id="rId2" action="ppaction://hlinksldjump"/>
                <a:extLst>
                  <a:ext uri="{FF2B5EF4-FFF2-40B4-BE49-F238E27FC236}">
                    <a16:creationId xmlns:a16="http://schemas.microsoft.com/office/drawing/2014/main" id="{536DBD9C-5749-8EB9-6135-CB7A26D6B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098" y="502459"/>
                <a:ext cx="1991044" cy="1374526"/>
              </a:xfrm>
              <a:custGeom>
                <a:avLst/>
                <a:gdLst>
                  <a:gd name="T0" fmla="*/ 2147483647 w 3304"/>
                  <a:gd name="T1" fmla="*/ 2147483647 h 2952"/>
                  <a:gd name="T2" fmla="*/ 2147483647 w 3304"/>
                  <a:gd name="T3" fmla="*/ 2147483647 h 2952"/>
                  <a:gd name="T4" fmla="*/ 2147483647 w 3304"/>
                  <a:gd name="T5" fmla="*/ 2147483647 h 2952"/>
                  <a:gd name="T6" fmla="*/ 2147483647 w 3304"/>
                  <a:gd name="T7" fmla="*/ 2147483647 h 2952"/>
                  <a:gd name="T8" fmla="*/ 2147483647 w 3304"/>
                  <a:gd name="T9" fmla="*/ 2147483647 h 2952"/>
                  <a:gd name="T10" fmla="*/ 2147483647 w 3304"/>
                  <a:gd name="T11" fmla="*/ 2147483647 h 2952"/>
                  <a:gd name="T12" fmla="*/ 2147483647 w 3304"/>
                  <a:gd name="T13" fmla="*/ 2147483647 h 2952"/>
                  <a:gd name="T14" fmla="*/ 2147483647 w 3304"/>
                  <a:gd name="T15" fmla="*/ 2147483647 h 2952"/>
                  <a:gd name="T16" fmla="*/ 2147483647 w 3304"/>
                  <a:gd name="T17" fmla="*/ 2147483647 h 2952"/>
                  <a:gd name="T18" fmla="*/ 2147483647 w 3304"/>
                  <a:gd name="T19" fmla="*/ 2147483647 h 2952"/>
                  <a:gd name="T20" fmla="*/ 2147483647 w 3304"/>
                  <a:gd name="T21" fmla="*/ 2147483647 h 2952"/>
                  <a:gd name="T22" fmla="*/ 2147483647 w 3304"/>
                  <a:gd name="T23" fmla="*/ 2147483647 h 2952"/>
                  <a:gd name="T24" fmla="*/ 2147483647 w 3304"/>
                  <a:gd name="T25" fmla="*/ 2147483647 h 2952"/>
                  <a:gd name="T26" fmla="*/ 2147483647 w 3304"/>
                  <a:gd name="T27" fmla="*/ 2147483647 h 2952"/>
                  <a:gd name="T28" fmla="*/ 2147483647 w 3304"/>
                  <a:gd name="T29" fmla="*/ 2147483647 h 2952"/>
                  <a:gd name="T30" fmla="*/ 2147483647 w 3304"/>
                  <a:gd name="T31" fmla="*/ 2147483647 h 2952"/>
                  <a:gd name="T32" fmla="*/ 2147483647 w 3304"/>
                  <a:gd name="T33" fmla="*/ 2147483647 h 2952"/>
                  <a:gd name="T34" fmla="*/ 2147483647 w 3304"/>
                  <a:gd name="T35" fmla="*/ 2147483647 h 2952"/>
                  <a:gd name="T36" fmla="*/ 2147483647 w 3304"/>
                  <a:gd name="T37" fmla="*/ 2147483647 h 2952"/>
                  <a:gd name="T38" fmla="*/ 2147483647 w 3304"/>
                  <a:gd name="T39" fmla="*/ 2147483647 h 2952"/>
                  <a:gd name="T40" fmla="*/ 2147483647 w 3304"/>
                  <a:gd name="T41" fmla="*/ 2147483647 h 2952"/>
                  <a:gd name="T42" fmla="*/ 2147483647 w 3304"/>
                  <a:gd name="T43" fmla="*/ 2147483647 h 2952"/>
                  <a:gd name="T44" fmla="*/ 2147483647 w 3304"/>
                  <a:gd name="T45" fmla="*/ 2147483647 h 2952"/>
                  <a:gd name="T46" fmla="*/ 2147483647 w 3304"/>
                  <a:gd name="T47" fmla="*/ 2147483647 h 2952"/>
                  <a:gd name="T48" fmla="*/ 2147483647 w 3304"/>
                  <a:gd name="T49" fmla="*/ 2147483647 h 2952"/>
                  <a:gd name="T50" fmla="*/ 2147483647 w 3304"/>
                  <a:gd name="T51" fmla="*/ 2147483647 h 2952"/>
                  <a:gd name="T52" fmla="*/ 2147483647 w 3304"/>
                  <a:gd name="T53" fmla="*/ 2147483647 h 2952"/>
                  <a:gd name="T54" fmla="*/ 2147483647 w 3304"/>
                  <a:gd name="T55" fmla="*/ 2147483647 h 2952"/>
                  <a:gd name="T56" fmla="*/ 2147483647 w 3304"/>
                  <a:gd name="T57" fmla="*/ 2147483647 h 2952"/>
                  <a:gd name="T58" fmla="*/ 2147483647 w 3304"/>
                  <a:gd name="T59" fmla="*/ 2147483647 h 2952"/>
                  <a:gd name="T60" fmla="*/ 2147483647 w 3304"/>
                  <a:gd name="T61" fmla="*/ 2147483647 h 2952"/>
                  <a:gd name="T62" fmla="*/ 2147483647 w 3304"/>
                  <a:gd name="T63" fmla="*/ 2147483647 h 2952"/>
                  <a:gd name="T64" fmla="*/ 2147483647 w 3304"/>
                  <a:gd name="T65" fmla="*/ 2147483647 h 2952"/>
                  <a:gd name="T66" fmla="*/ 2147483647 w 3304"/>
                  <a:gd name="T67" fmla="*/ 2147483647 h 2952"/>
                  <a:gd name="T68" fmla="*/ 2147483647 w 3304"/>
                  <a:gd name="T69" fmla="*/ 2147483647 h 2952"/>
                  <a:gd name="T70" fmla="*/ 2147483647 w 3304"/>
                  <a:gd name="T71" fmla="*/ 2147483647 h 2952"/>
                  <a:gd name="T72" fmla="*/ 2147483647 w 3304"/>
                  <a:gd name="T73" fmla="*/ 2147483647 h 2952"/>
                  <a:gd name="T74" fmla="*/ 2147483647 w 3304"/>
                  <a:gd name="T75" fmla="*/ 2147483647 h 2952"/>
                  <a:gd name="T76" fmla="*/ 2147483647 w 3304"/>
                  <a:gd name="T77" fmla="*/ 2147483647 h 2952"/>
                  <a:gd name="T78" fmla="*/ 2147483647 w 3304"/>
                  <a:gd name="T79" fmla="*/ 2147483647 h 2952"/>
                  <a:gd name="T80" fmla="*/ 2147483647 w 3304"/>
                  <a:gd name="T81" fmla="*/ 2147483647 h 2952"/>
                  <a:gd name="T82" fmla="*/ 2147483647 w 3304"/>
                  <a:gd name="T83" fmla="*/ 2147483647 h 2952"/>
                  <a:gd name="T84" fmla="*/ 2147483647 w 3304"/>
                  <a:gd name="T85" fmla="*/ 2147483647 h 2952"/>
                  <a:gd name="T86" fmla="*/ 2147483647 w 3304"/>
                  <a:gd name="T87" fmla="*/ 2147483647 h 2952"/>
                  <a:gd name="T88" fmla="*/ 2147483647 w 3304"/>
                  <a:gd name="T89" fmla="*/ 2147483647 h 2952"/>
                  <a:gd name="T90" fmla="*/ 2147483647 w 3304"/>
                  <a:gd name="T91" fmla="*/ 2147483647 h 2952"/>
                  <a:gd name="T92" fmla="*/ 2147483647 w 3304"/>
                  <a:gd name="T93" fmla="*/ 2147483647 h 2952"/>
                  <a:gd name="T94" fmla="*/ 2147483647 w 3304"/>
                  <a:gd name="T95" fmla="*/ 2147483647 h 2952"/>
                  <a:gd name="T96" fmla="*/ 2147483647 w 3304"/>
                  <a:gd name="T97" fmla="*/ 2147483647 h 2952"/>
                  <a:gd name="T98" fmla="*/ 2147483647 w 3304"/>
                  <a:gd name="T99" fmla="*/ 2147483647 h 2952"/>
                  <a:gd name="T100" fmla="*/ 2147483647 w 3304"/>
                  <a:gd name="T101" fmla="*/ 2147483647 h 2952"/>
                  <a:gd name="T102" fmla="*/ 2147483647 w 3304"/>
                  <a:gd name="T103" fmla="*/ 2147483647 h 2952"/>
                  <a:gd name="T104" fmla="*/ 2147483647 w 3304"/>
                  <a:gd name="T105" fmla="*/ 2147483647 h 2952"/>
                  <a:gd name="T106" fmla="*/ 2147483647 w 3304"/>
                  <a:gd name="T107" fmla="*/ 2147483647 h 2952"/>
                  <a:gd name="T108" fmla="*/ 2147483647 w 3304"/>
                  <a:gd name="T109" fmla="*/ 2147483647 h 2952"/>
                  <a:gd name="T110" fmla="*/ 2147483647 w 3304"/>
                  <a:gd name="T111" fmla="*/ 2147483647 h 29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304"/>
                  <a:gd name="T169" fmla="*/ 0 h 2952"/>
                  <a:gd name="T170" fmla="*/ 3304 w 3304"/>
                  <a:gd name="T171" fmla="*/ 2952 h 29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304" h="2952">
                    <a:moveTo>
                      <a:pt x="793" y="1055"/>
                    </a:moveTo>
                    <a:lnTo>
                      <a:pt x="840" y="1096"/>
                    </a:lnTo>
                    <a:lnTo>
                      <a:pt x="872" y="1136"/>
                    </a:lnTo>
                    <a:lnTo>
                      <a:pt x="896" y="1064"/>
                    </a:lnTo>
                    <a:lnTo>
                      <a:pt x="888" y="992"/>
                    </a:lnTo>
                    <a:lnTo>
                      <a:pt x="936" y="904"/>
                    </a:lnTo>
                    <a:lnTo>
                      <a:pt x="888" y="840"/>
                    </a:lnTo>
                    <a:lnTo>
                      <a:pt x="880" y="776"/>
                    </a:lnTo>
                    <a:lnTo>
                      <a:pt x="928" y="720"/>
                    </a:lnTo>
                    <a:lnTo>
                      <a:pt x="1016" y="704"/>
                    </a:lnTo>
                    <a:lnTo>
                      <a:pt x="1072" y="720"/>
                    </a:lnTo>
                    <a:lnTo>
                      <a:pt x="1160" y="712"/>
                    </a:lnTo>
                    <a:lnTo>
                      <a:pt x="1216" y="744"/>
                    </a:lnTo>
                    <a:lnTo>
                      <a:pt x="1256" y="784"/>
                    </a:lnTo>
                    <a:lnTo>
                      <a:pt x="1288" y="696"/>
                    </a:lnTo>
                    <a:lnTo>
                      <a:pt x="1344" y="640"/>
                    </a:lnTo>
                    <a:lnTo>
                      <a:pt x="1400" y="600"/>
                    </a:lnTo>
                    <a:lnTo>
                      <a:pt x="1408" y="544"/>
                    </a:lnTo>
                    <a:lnTo>
                      <a:pt x="1448" y="488"/>
                    </a:lnTo>
                    <a:lnTo>
                      <a:pt x="1528" y="480"/>
                    </a:lnTo>
                    <a:lnTo>
                      <a:pt x="1528" y="528"/>
                    </a:lnTo>
                    <a:lnTo>
                      <a:pt x="1512" y="584"/>
                    </a:lnTo>
                    <a:lnTo>
                      <a:pt x="1568" y="608"/>
                    </a:lnTo>
                    <a:lnTo>
                      <a:pt x="1616" y="656"/>
                    </a:lnTo>
                    <a:lnTo>
                      <a:pt x="1632" y="712"/>
                    </a:lnTo>
                    <a:lnTo>
                      <a:pt x="1648" y="784"/>
                    </a:lnTo>
                    <a:lnTo>
                      <a:pt x="1688" y="744"/>
                    </a:lnTo>
                    <a:lnTo>
                      <a:pt x="1736" y="672"/>
                    </a:lnTo>
                    <a:lnTo>
                      <a:pt x="1712" y="616"/>
                    </a:lnTo>
                    <a:lnTo>
                      <a:pt x="1696" y="536"/>
                    </a:lnTo>
                    <a:lnTo>
                      <a:pt x="1728" y="448"/>
                    </a:lnTo>
                    <a:lnTo>
                      <a:pt x="1816" y="384"/>
                    </a:lnTo>
                    <a:lnTo>
                      <a:pt x="1912" y="368"/>
                    </a:lnTo>
                    <a:lnTo>
                      <a:pt x="2056" y="384"/>
                    </a:lnTo>
                    <a:lnTo>
                      <a:pt x="2104" y="416"/>
                    </a:lnTo>
                    <a:lnTo>
                      <a:pt x="2104" y="464"/>
                    </a:lnTo>
                    <a:lnTo>
                      <a:pt x="2120" y="512"/>
                    </a:lnTo>
                    <a:lnTo>
                      <a:pt x="2152" y="584"/>
                    </a:lnTo>
                    <a:lnTo>
                      <a:pt x="2224" y="624"/>
                    </a:lnTo>
                    <a:lnTo>
                      <a:pt x="2232" y="704"/>
                    </a:lnTo>
                    <a:lnTo>
                      <a:pt x="2224" y="792"/>
                    </a:lnTo>
                    <a:lnTo>
                      <a:pt x="2240" y="840"/>
                    </a:lnTo>
                    <a:lnTo>
                      <a:pt x="2168" y="936"/>
                    </a:lnTo>
                    <a:lnTo>
                      <a:pt x="2152" y="992"/>
                    </a:lnTo>
                    <a:lnTo>
                      <a:pt x="2144" y="1048"/>
                    </a:lnTo>
                    <a:lnTo>
                      <a:pt x="2144" y="1128"/>
                    </a:lnTo>
                    <a:lnTo>
                      <a:pt x="2104" y="1160"/>
                    </a:lnTo>
                    <a:lnTo>
                      <a:pt x="2080" y="1232"/>
                    </a:lnTo>
                    <a:lnTo>
                      <a:pt x="2040" y="1264"/>
                    </a:lnTo>
                    <a:lnTo>
                      <a:pt x="2016" y="1312"/>
                    </a:lnTo>
                    <a:lnTo>
                      <a:pt x="2056" y="1328"/>
                    </a:lnTo>
                    <a:lnTo>
                      <a:pt x="2136" y="1312"/>
                    </a:lnTo>
                    <a:lnTo>
                      <a:pt x="2192" y="1272"/>
                    </a:lnTo>
                    <a:lnTo>
                      <a:pt x="2216" y="1168"/>
                    </a:lnTo>
                    <a:lnTo>
                      <a:pt x="2288" y="1128"/>
                    </a:lnTo>
                    <a:lnTo>
                      <a:pt x="2360" y="1104"/>
                    </a:lnTo>
                    <a:lnTo>
                      <a:pt x="2400" y="1008"/>
                    </a:lnTo>
                    <a:lnTo>
                      <a:pt x="2400" y="912"/>
                    </a:lnTo>
                    <a:lnTo>
                      <a:pt x="2416" y="832"/>
                    </a:lnTo>
                    <a:lnTo>
                      <a:pt x="2416" y="752"/>
                    </a:lnTo>
                    <a:lnTo>
                      <a:pt x="2408" y="680"/>
                    </a:lnTo>
                    <a:lnTo>
                      <a:pt x="2360" y="592"/>
                    </a:lnTo>
                    <a:lnTo>
                      <a:pt x="2328" y="520"/>
                    </a:lnTo>
                    <a:lnTo>
                      <a:pt x="2304" y="432"/>
                    </a:lnTo>
                    <a:lnTo>
                      <a:pt x="2328" y="352"/>
                    </a:lnTo>
                    <a:lnTo>
                      <a:pt x="2392" y="304"/>
                    </a:lnTo>
                    <a:lnTo>
                      <a:pt x="2480" y="296"/>
                    </a:lnTo>
                    <a:lnTo>
                      <a:pt x="2552" y="248"/>
                    </a:lnTo>
                    <a:lnTo>
                      <a:pt x="2600" y="288"/>
                    </a:lnTo>
                    <a:lnTo>
                      <a:pt x="2672" y="344"/>
                    </a:lnTo>
                    <a:lnTo>
                      <a:pt x="2736" y="272"/>
                    </a:lnTo>
                    <a:lnTo>
                      <a:pt x="2696" y="208"/>
                    </a:lnTo>
                    <a:lnTo>
                      <a:pt x="2616" y="128"/>
                    </a:lnTo>
                    <a:lnTo>
                      <a:pt x="2544" y="48"/>
                    </a:lnTo>
                    <a:lnTo>
                      <a:pt x="2552" y="8"/>
                    </a:lnTo>
                    <a:lnTo>
                      <a:pt x="2632" y="8"/>
                    </a:lnTo>
                    <a:lnTo>
                      <a:pt x="2704" y="0"/>
                    </a:lnTo>
                    <a:lnTo>
                      <a:pt x="2792" y="32"/>
                    </a:lnTo>
                    <a:lnTo>
                      <a:pt x="2888" y="112"/>
                    </a:lnTo>
                    <a:lnTo>
                      <a:pt x="2952" y="168"/>
                    </a:lnTo>
                    <a:lnTo>
                      <a:pt x="3016" y="216"/>
                    </a:lnTo>
                    <a:lnTo>
                      <a:pt x="3120" y="280"/>
                    </a:lnTo>
                    <a:lnTo>
                      <a:pt x="3192" y="280"/>
                    </a:lnTo>
                    <a:lnTo>
                      <a:pt x="3256" y="312"/>
                    </a:lnTo>
                    <a:lnTo>
                      <a:pt x="3296" y="368"/>
                    </a:lnTo>
                    <a:lnTo>
                      <a:pt x="3304" y="448"/>
                    </a:lnTo>
                    <a:lnTo>
                      <a:pt x="3264" y="552"/>
                    </a:lnTo>
                    <a:lnTo>
                      <a:pt x="3176" y="584"/>
                    </a:lnTo>
                    <a:lnTo>
                      <a:pt x="3088" y="616"/>
                    </a:lnTo>
                    <a:lnTo>
                      <a:pt x="3008" y="648"/>
                    </a:lnTo>
                    <a:lnTo>
                      <a:pt x="2976" y="728"/>
                    </a:lnTo>
                    <a:lnTo>
                      <a:pt x="2864" y="800"/>
                    </a:lnTo>
                    <a:lnTo>
                      <a:pt x="2824" y="888"/>
                    </a:lnTo>
                    <a:lnTo>
                      <a:pt x="2810" y="928"/>
                    </a:lnTo>
                    <a:lnTo>
                      <a:pt x="2848" y="960"/>
                    </a:lnTo>
                    <a:lnTo>
                      <a:pt x="2712" y="992"/>
                    </a:lnTo>
                    <a:lnTo>
                      <a:pt x="2608" y="1040"/>
                    </a:lnTo>
                    <a:lnTo>
                      <a:pt x="2528" y="1096"/>
                    </a:lnTo>
                    <a:lnTo>
                      <a:pt x="2504" y="1176"/>
                    </a:lnTo>
                    <a:lnTo>
                      <a:pt x="2472" y="1264"/>
                    </a:lnTo>
                    <a:lnTo>
                      <a:pt x="2520" y="1336"/>
                    </a:lnTo>
                    <a:lnTo>
                      <a:pt x="2552" y="1392"/>
                    </a:lnTo>
                    <a:lnTo>
                      <a:pt x="2552" y="1464"/>
                    </a:lnTo>
                    <a:lnTo>
                      <a:pt x="2472" y="1544"/>
                    </a:lnTo>
                    <a:lnTo>
                      <a:pt x="2432" y="1632"/>
                    </a:lnTo>
                    <a:lnTo>
                      <a:pt x="2424" y="1688"/>
                    </a:lnTo>
                    <a:lnTo>
                      <a:pt x="2352" y="1728"/>
                    </a:lnTo>
                    <a:lnTo>
                      <a:pt x="2328" y="1816"/>
                    </a:lnTo>
                    <a:lnTo>
                      <a:pt x="2328" y="1896"/>
                    </a:lnTo>
                    <a:lnTo>
                      <a:pt x="2296" y="2000"/>
                    </a:lnTo>
                    <a:lnTo>
                      <a:pt x="2176" y="1984"/>
                    </a:lnTo>
                    <a:lnTo>
                      <a:pt x="2128" y="2032"/>
                    </a:lnTo>
                    <a:lnTo>
                      <a:pt x="2072" y="2064"/>
                    </a:lnTo>
                    <a:lnTo>
                      <a:pt x="1976" y="2048"/>
                    </a:lnTo>
                    <a:lnTo>
                      <a:pt x="1864" y="2048"/>
                    </a:lnTo>
                    <a:lnTo>
                      <a:pt x="1784" y="2064"/>
                    </a:lnTo>
                    <a:lnTo>
                      <a:pt x="1744" y="2096"/>
                    </a:lnTo>
                    <a:lnTo>
                      <a:pt x="1728" y="2152"/>
                    </a:lnTo>
                    <a:lnTo>
                      <a:pt x="1664" y="2216"/>
                    </a:lnTo>
                    <a:lnTo>
                      <a:pt x="1664" y="2288"/>
                    </a:lnTo>
                    <a:lnTo>
                      <a:pt x="1696" y="2344"/>
                    </a:lnTo>
                    <a:lnTo>
                      <a:pt x="1768" y="2392"/>
                    </a:lnTo>
                    <a:lnTo>
                      <a:pt x="1824" y="2416"/>
                    </a:lnTo>
                    <a:lnTo>
                      <a:pt x="1888" y="2344"/>
                    </a:lnTo>
                    <a:lnTo>
                      <a:pt x="1944" y="2304"/>
                    </a:lnTo>
                    <a:lnTo>
                      <a:pt x="1992" y="2344"/>
                    </a:lnTo>
                    <a:lnTo>
                      <a:pt x="2008" y="2408"/>
                    </a:lnTo>
                    <a:lnTo>
                      <a:pt x="1928" y="2448"/>
                    </a:lnTo>
                    <a:lnTo>
                      <a:pt x="1872" y="2504"/>
                    </a:lnTo>
                    <a:lnTo>
                      <a:pt x="1808" y="2544"/>
                    </a:lnTo>
                    <a:lnTo>
                      <a:pt x="1792" y="2616"/>
                    </a:lnTo>
                    <a:lnTo>
                      <a:pt x="1712" y="2632"/>
                    </a:lnTo>
                    <a:lnTo>
                      <a:pt x="1656" y="2632"/>
                    </a:lnTo>
                    <a:lnTo>
                      <a:pt x="1576" y="2624"/>
                    </a:lnTo>
                    <a:lnTo>
                      <a:pt x="1496" y="2608"/>
                    </a:lnTo>
                    <a:lnTo>
                      <a:pt x="1416" y="2672"/>
                    </a:lnTo>
                    <a:lnTo>
                      <a:pt x="1416" y="2760"/>
                    </a:lnTo>
                    <a:lnTo>
                      <a:pt x="1412" y="2812"/>
                    </a:lnTo>
                    <a:lnTo>
                      <a:pt x="1360" y="2833"/>
                    </a:lnTo>
                    <a:lnTo>
                      <a:pt x="1304" y="2848"/>
                    </a:lnTo>
                    <a:lnTo>
                      <a:pt x="1268" y="2901"/>
                    </a:lnTo>
                    <a:lnTo>
                      <a:pt x="1176" y="2904"/>
                    </a:lnTo>
                    <a:lnTo>
                      <a:pt x="1072" y="2952"/>
                    </a:lnTo>
                    <a:lnTo>
                      <a:pt x="976" y="2912"/>
                    </a:lnTo>
                    <a:lnTo>
                      <a:pt x="960" y="2880"/>
                    </a:lnTo>
                    <a:lnTo>
                      <a:pt x="920" y="2840"/>
                    </a:lnTo>
                    <a:lnTo>
                      <a:pt x="976" y="2816"/>
                    </a:lnTo>
                    <a:lnTo>
                      <a:pt x="1008" y="2728"/>
                    </a:lnTo>
                    <a:lnTo>
                      <a:pt x="1040" y="2672"/>
                    </a:lnTo>
                    <a:lnTo>
                      <a:pt x="1056" y="2568"/>
                    </a:lnTo>
                    <a:lnTo>
                      <a:pt x="1112" y="2504"/>
                    </a:lnTo>
                    <a:lnTo>
                      <a:pt x="1160" y="2456"/>
                    </a:lnTo>
                    <a:lnTo>
                      <a:pt x="1200" y="2416"/>
                    </a:lnTo>
                    <a:lnTo>
                      <a:pt x="1240" y="2376"/>
                    </a:lnTo>
                    <a:lnTo>
                      <a:pt x="1208" y="2336"/>
                    </a:lnTo>
                    <a:lnTo>
                      <a:pt x="1192" y="2296"/>
                    </a:lnTo>
                    <a:lnTo>
                      <a:pt x="1096" y="2336"/>
                    </a:lnTo>
                    <a:lnTo>
                      <a:pt x="1048" y="2392"/>
                    </a:lnTo>
                    <a:lnTo>
                      <a:pt x="976" y="2432"/>
                    </a:lnTo>
                    <a:lnTo>
                      <a:pt x="896" y="2440"/>
                    </a:lnTo>
                    <a:lnTo>
                      <a:pt x="912" y="2376"/>
                    </a:lnTo>
                    <a:lnTo>
                      <a:pt x="872" y="2344"/>
                    </a:lnTo>
                    <a:lnTo>
                      <a:pt x="808" y="2344"/>
                    </a:lnTo>
                    <a:lnTo>
                      <a:pt x="792" y="2416"/>
                    </a:lnTo>
                    <a:lnTo>
                      <a:pt x="776" y="2464"/>
                    </a:lnTo>
                    <a:lnTo>
                      <a:pt x="752" y="2536"/>
                    </a:lnTo>
                    <a:lnTo>
                      <a:pt x="680" y="2568"/>
                    </a:lnTo>
                    <a:lnTo>
                      <a:pt x="608" y="2544"/>
                    </a:lnTo>
                    <a:lnTo>
                      <a:pt x="608" y="2504"/>
                    </a:lnTo>
                    <a:lnTo>
                      <a:pt x="640" y="2472"/>
                    </a:lnTo>
                    <a:lnTo>
                      <a:pt x="656" y="2440"/>
                    </a:lnTo>
                    <a:lnTo>
                      <a:pt x="624" y="2392"/>
                    </a:lnTo>
                    <a:lnTo>
                      <a:pt x="544" y="2416"/>
                    </a:lnTo>
                    <a:lnTo>
                      <a:pt x="512" y="2368"/>
                    </a:lnTo>
                    <a:lnTo>
                      <a:pt x="448" y="2408"/>
                    </a:lnTo>
                    <a:lnTo>
                      <a:pt x="376" y="2424"/>
                    </a:lnTo>
                    <a:lnTo>
                      <a:pt x="320" y="2392"/>
                    </a:lnTo>
                    <a:lnTo>
                      <a:pt x="248" y="2376"/>
                    </a:lnTo>
                    <a:lnTo>
                      <a:pt x="176" y="2376"/>
                    </a:lnTo>
                    <a:lnTo>
                      <a:pt x="144" y="2304"/>
                    </a:lnTo>
                    <a:lnTo>
                      <a:pt x="112" y="2248"/>
                    </a:lnTo>
                    <a:lnTo>
                      <a:pt x="32" y="2200"/>
                    </a:lnTo>
                    <a:lnTo>
                      <a:pt x="0" y="2144"/>
                    </a:lnTo>
                    <a:lnTo>
                      <a:pt x="40" y="2072"/>
                    </a:lnTo>
                    <a:lnTo>
                      <a:pt x="80" y="2104"/>
                    </a:lnTo>
                    <a:lnTo>
                      <a:pt x="128" y="2048"/>
                    </a:lnTo>
                    <a:lnTo>
                      <a:pt x="200" y="2040"/>
                    </a:lnTo>
                    <a:lnTo>
                      <a:pt x="216" y="1968"/>
                    </a:lnTo>
                    <a:lnTo>
                      <a:pt x="256" y="1904"/>
                    </a:lnTo>
                    <a:lnTo>
                      <a:pt x="312" y="1880"/>
                    </a:lnTo>
                    <a:lnTo>
                      <a:pt x="376" y="1888"/>
                    </a:lnTo>
                    <a:lnTo>
                      <a:pt x="408" y="1936"/>
                    </a:lnTo>
                    <a:lnTo>
                      <a:pt x="448" y="1960"/>
                    </a:lnTo>
                    <a:lnTo>
                      <a:pt x="504" y="1976"/>
                    </a:lnTo>
                    <a:lnTo>
                      <a:pt x="552" y="2008"/>
                    </a:lnTo>
                    <a:lnTo>
                      <a:pt x="584" y="1984"/>
                    </a:lnTo>
                    <a:lnTo>
                      <a:pt x="624" y="1944"/>
                    </a:lnTo>
                    <a:lnTo>
                      <a:pt x="656" y="1872"/>
                    </a:lnTo>
                    <a:lnTo>
                      <a:pt x="608" y="1864"/>
                    </a:lnTo>
                    <a:lnTo>
                      <a:pt x="560" y="1824"/>
                    </a:lnTo>
                    <a:lnTo>
                      <a:pt x="472" y="1776"/>
                    </a:lnTo>
                    <a:lnTo>
                      <a:pt x="472" y="1712"/>
                    </a:lnTo>
                    <a:lnTo>
                      <a:pt x="544" y="1688"/>
                    </a:lnTo>
                    <a:lnTo>
                      <a:pt x="600" y="1680"/>
                    </a:lnTo>
                    <a:lnTo>
                      <a:pt x="672" y="1664"/>
                    </a:lnTo>
                    <a:lnTo>
                      <a:pt x="712" y="1696"/>
                    </a:lnTo>
                    <a:lnTo>
                      <a:pt x="760" y="1712"/>
                    </a:lnTo>
                    <a:lnTo>
                      <a:pt x="792" y="1752"/>
                    </a:lnTo>
                    <a:lnTo>
                      <a:pt x="824" y="1744"/>
                    </a:lnTo>
                    <a:lnTo>
                      <a:pt x="872" y="1712"/>
                    </a:lnTo>
                    <a:lnTo>
                      <a:pt x="848" y="1648"/>
                    </a:lnTo>
                    <a:lnTo>
                      <a:pt x="840" y="1576"/>
                    </a:lnTo>
                    <a:lnTo>
                      <a:pt x="832" y="1512"/>
                    </a:lnTo>
                    <a:lnTo>
                      <a:pt x="784" y="1504"/>
                    </a:lnTo>
                    <a:lnTo>
                      <a:pt x="720" y="1520"/>
                    </a:lnTo>
                    <a:lnTo>
                      <a:pt x="648" y="1544"/>
                    </a:lnTo>
                    <a:lnTo>
                      <a:pt x="584" y="1480"/>
                    </a:lnTo>
                    <a:lnTo>
                      <a:pt x="568" y="1424"/>
                    </a:lnTo>
                    <a:lnTo>
                      <a:pt x="624" y="1408"/>
                    </a:lnTo>
                    <a:lnTo>
                      <a:pt x="672" y="1392"/>
                    </a:lnTo>
                    <a:lnTo>
                      <a:pt x="704" y="1360"/>
                    </a:lnTo>
                    <a:lnTo>
                      <a:pt x="664" y="1312"/>
                    </a:lnTo>
                    <a:lnTo>
                      <a:pt x="624" y="1264"/>
                    </a:lnTo>
                    <a:lnTo>
                      <a:pt x="616" y="1192"/>
                    </a:lnTo>
                    <a:lnTo>
                      <a:pt x="664" y="1120"/>
                    </a:lnTo>
                    <a:lnTo>
                      <a:pt x="720" y="1040"/>
                    </a:lnTo>
                    <a:lnTo>
                      <a:pt x="793" y="1055"/>
                    </a:lnTo>
                    <a:close/>
                  </a:path>
                </a:pathLst>
              </a:custGeom>
              <a:solidFill>
                <a:srgbClr val="109C8B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09" name="TextBox 208">
                <a:hlinkClick r:id="rId2" action="ppaction://hlinksldjump"/>
                <a:extLst>
                  <a:ext uri="{FF2B5EF4-FFF2-40B4-BE49-F238E27FC236}">
                    <a16:creationId xmlns:a16="http://schemas.microsoft.com/office/drawing/2014/main" id="{305D7178-7C10-E739-820A-AD4D8F0138FB}"/>
                  </a:ext>
                </a:extLst>
              </p:cNvPr>
              <p:cNvSpPr txBox="1"/>
              <p:nvPr/>
            </p:nvSpPr>
            <p:spPr>
              <a:xfrm>
                <a:off x="5248540" y="1170475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Donegal</a:t>
                </a:r>
                <a:endParaRPr lang="en-IE" sz="11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F1233077-D12B-2D55-A5F0-4063AFDFEE1B}"/>
                </a:ext>
              </a:extLst>
            </p:cNvPr>
            <p:cNvGrpSpPr/>
            <p:nvPr/>
          </p:nvGrpSpPr>
          <p:grpSpPr>
            <a:xfrm>
              <a:off x="9746933" y="3106289"/>
              <a:ext cx="2005076" cy="1672338"/>
              <a:chOff x="4456857" y="1832466"/>
              <a:chExt cx="1078673" cy="918205"/>
            </a:xfrm>
            <a:solidFill>
              <a:srgbClr val="109C8B"/>
            </a:solidFill>
          </p:grpSpPr>
          <p:sp>
            <p:nvSpPr>
              <p:cNvPr id="211" name="Freeform 11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EF815E87-4E84-1664-7C53-7100F6B8B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857" y="1832466"/>
                <a:ext cx="1078673" cy="918205"/>
              </a:xfrm>
              <a:custGeom>
                <a:avLst/>
                <a:gdLst>
                  <a:gd name="T0" fmla="*/ 2147483647 w 1792"/>
                  <a:gd name="T1" fmla="*/ 2147483647 h 1975"/>
                  <a:gd name="T2" fmla="*/ 2147483647 w 1792"/>
                  <a:gd name="T3" fmla="*/ 2147483647 h 1975"/>
                  <a:gd name="T4" fmla="*/ 2147483647 w 1792"/>
                  <a:gd name="T5" fmla="*/ 2147483647 h 1975"/>
                  <a:gd name="T6" fmla="*/ 2147483647 w 1792"/>
                  <a:gd name="T7" fmla="*/ 2147483647 h 1975"/>
                  <a:gd name="T8" fmla="*/ 2147483647 w 1792"/>
                  <a:gd name="T9" fmla="*/ 2147483647 h 1975"/>
                  <a:gd name="T10" fmla="*/ 2147483647 w 1792"/>
                  <a:gd name="T11" fmla="*/ 2147483647 h 1975"/>
                  <a:gd name="T12" fmla="*/ 2147483647 w 1792"/>
                  <a:gd name="T13" fmla="*/ 2147483647 h 1975"/>
                  <a:gd name="T14" fmla="*/ 2147483647 w 1792"/>
                  <a:gd name="T15" fmla="*/ 2147483647 h 1975"/>
                  <a:gd name="T16" fmla="*/ 2147483647 w 1792"/>
                  <a:gd name="T17" fmla="*/ 2147483647 h 1975"/>
                  <a:gd name="T18" fmla="*/ 2147483647 w 1792"/>
                  <a:gd name="T19" fmla="*/ 2147483647 h 1975"/>
                  <a:gd name="T20" fmla="*/ 2147483647 w 1792"/>
                  <a:gd name="T21" fmla="*/ 2147483647 h 1975"/>
                  <a:gd name="T22" fmla="*/ 2147483647 w 1792"/>
                  <a:gd name="T23" fmla="*/ 2147483647 h 1975"/>
                  <a:gd name="T24" fmla="*/ 2147483647 w 1792"/>
                  <a:gd name="T25" fmla="*/ 2147483647 h 1975"/>
                  <a:gd name="T26" fmla="*/ 2147483647 w 1792"/>
                  <a:gd name="T27" fmla="*/ 2147483647 h 1975"/>
                  <a:gd name="T28" fmla="*/ 2147483647 w 1792"/>
                  <a:gd name="T29" fmla="*/ 2147483647 h 1975"/>
                  <a:gd name="T30" fmla="*/ 2147483647 w 1792"/>
                  <a:gd name="T31" fmla="*/ 2147483647 h 1975"/>
                  <a:gd name="T32" fmla="*/ 2147483647 w 1792"/>
                  <a:gd name="T33" fmla="*/ 2147483647 h 1975"/>
                  <a:gd name="T34" fmla="*/ 2147483647 w 1792"/>
                  <a:gd name="T35" fmla="*/ 2147483647 h 1975"/>
                  <a:gd name="T36" fmla="*/ 2147483647 w 1792"/>
                  <a:gd name="T37" fmla="*/ 2147483647 h 1975"/>
                  <a:gd name="T38" fmla="*/ 2147483647 w 1792"/>
                  <a:gd name="T39" fmla="*/ 2147483647 h 1975"/>
                  <a:gd name="T40" fmla="*/ 2147483647 w 1792"/>
                  <a:gd name="T41" fmla="*/ 2147483647 h 1975"/>
                  <a:gd name="T42" fmla="*/ 2147483647 w 1792"/>
                  <a:gd name="T43" fmla="*/ 2147483647 h 1975"/>
                  <a:gd name="T44" fmla="*/ 2147483647 w 1792"/>
                  <a:gd name="T45" fmla="*/ 2147483647 h 1975"/>
                  <a:gd name="T46" fmla="*/ 2147483647 w 1792"/>
                  <a:gd name="T47" fmla="*/ 2147483647 h 1975"/>
                  <a:gd name="T48" fmla="*/ 2147483647 w 1792"/>
                  <a:gd name="T49" fmla="*/ 2147483647 h 1975"/>
                  <a:gd name="T50" fmla="*/ 2147483647 w 1792"/>
                  <a:gd name="T51" fmla="*/ 2147483647 h 1975"/>
                  <a:gd name="T52" fmla="*/ 2147483647 w 1792"/>
                  <a:gd name="T53" fmla="*/ 2147483647 h 1975"/>
                  <a:gd name="T54" fmla="*/ 2147483647 w 1792"/>
                  <a:gd name="T55" fmla="*/ 2147483647 h 1975"/>
                  <a:gd name="T56" fmla="*/ 2147483647 w 1792"/>
                  <a:gd name="T57" fmla="*/ 2147483647 h 1975"/>
                  <a:gd name="T58" fmla="*/ 2147483647 w 1792"/>
                  <a:gd name="T59" fmla="*/ 2147483647 h 1975"/>
                  <a:gd name="T60" fmla="*/ 2147483647 w 1792"/>
                  <a:gd name="T61" fmla="*/ 2147483647 h 1975"/>
                  <a:gd name="T62" fmla="*/ 2147483647 w 1792"/>
                  <a:gd name="T63" fmla="*/ 2147483647 h 1975"/>
                  <a:gd name="T64" fmla="*/ 2147483647 w 1792"/>
                  <a:gd name="T65" fmla="*/ 2147483647 h 1975"/>
                  <a:gd name="T66" fmla="*/ 2147483647 w 1792"/>
                  <a:gd name="T67" fmla="*/ 2147483647 h 1975"/>
                  <a:gd name="T68" fmla="*/ 2147483647 w 1792"/>
                  <a:gd name="T69" fmla="*/ 2147483647 h 1975"/>
                  <a:gd name="T70" fmla="*/ 2147483647 w 1792"/>
                  <a:gd name="T71" fmla="*/ 2147483647 h 1975"/>
                  <a:gd name="T72" fmla="*/ 2147483647 w 1792"/>
                  <a:gd name="T73" fmla="*/ 2147483647 h 1975"/>
                  <a:gd name="T74" fmla="*/ 2147483647 w 1792"/>
                  <a:gd name="T75" fmla="*/ 2147483647 h 1975"/>
                  <a:gd name="T76" fmla="*/ 2147483647 w 1792"/>
                  <a:gd name="T77" fmla="*/ 2147483647 h 1975"/>
                  <a:gd name="T78" fmla="*/ 2147483647 w 1792"/>
                  <a:gd name="T79" fmla="*/ 2147483647 h 1975"/>
                  <a:gd name="T80" fmla="*/ 2147483647 w 1792"/>
                  <a:gd name="T81" fmla="*/ 2147483647 h 1975"/>
                  <a:gd name="T82" fmla="*/ 2147483647 w 1792"/>
                  <a:gd name="T83" fmla="*/ 2147483647 h 1975"/>
                  <a:gd name="T84" fmla="*/ 2147483647 w 1792"/>
                  <a:gd name="T85" fmla="*/ 2147483647 h 1975"/>
                  <a:gd name="T86" fmla="*/ 2147483647 w 1792"/>
                  <a:gd name="T87" fmla="*/ 2147483647 h 1975"/>
                  <a:gd name="T88" fmla="*/ 2147483647 w 1792"/>
                  <a:gd name="T89" fmla="*/ 2147483647 h 1975"/>
                  <a:gd name="T90" fmla="*/ 2147483647 w 1792"/>
                  <a:gd name="T91" fmla="*/ 2147483647 h 1975"/>
                  <a:gd name="T92" fmla="*/ 2147483647 w 1792"/>
                  <a:gd name="T93" fmla="*/ 2147483647 h 1975"/>
                  <a:gd name="T94" fmla="*/ 2147483647 w 1792"/>
                  <a:gd name="T95" fmla="*/ 2147483647 h 1975"/>
                  <a:gd name="T96" fmla="*/ 2147483647 w 1792"/>
                  <a:gd name="T97" fmla="*/ 2147483647 h 1975"/>
                  <a:gd name="T98" fmla="*/ 2147483647 w 1792"/>
                  <a:gd name="T99" fmla="*/ 2147483647 h 1975"/>
                  <a:gd name="T100" fmla="*/ 2147483647 w 1792"/>
                  <a:gd name="T101" fmla="*/ 2147483647 h 1975"/>
                  <a:gd name="T102" fmla="*/ 2147483647 w 1792"/>
                  <a:gd name="T103" fmla="*/ 2147483647 h 1975"/>
                  <a:gd name="T104" fmla="*/ 2147483647 w 1792"/>
                  <a:gd name="T105" fmla="*/ 2147483647 h 1975"/>
                  <a:gd name="T106" fmla="*/ 2147483647 w 1792"/>
                  <a:gd name="T107" fmla="*/ 2147483647 h 1975"/>
                  <a:gd name="T108" fmla="*/ 2147483647 w 1792"/>
                  <a:gd name="T109" fmla="*/ 2147483647 h 1975"/>
                  <a:gd name="T110" fmla="*/ 2147483647 w 1792"/>
                  <a:gd name="T111" fmla="*/ 2147483647 h 1975"/>
                  <a:gd name="T112" fmla="*/ 2147483647 w 1792"/>
                  <a:gd name="T113" fmla="*/ 2147483647 h 1975"/>
                  <a:gd name="T114" fmla="*/ 2147483647 w 1792"/>
                  <a:gd name="T115" fmla="*/ 2147483647 h 1975"/>
                  <a:gd name="T116" fmla="*/ 2147483647 w 1792"/>
                  <a:gd name="T117" fmla="*/ 2147483647 h 1975"/>
                  <a:gd name="T118" fmla="*/ 2147483647 w 1792"/>
                  <a:gd name="T119" fmla="*/ 2147483647 h 1975"/>
                  <a:gd name="T120" fmla="*/ 2147483647 w 1792"/>
                  <a:gd name="T121" fmla="*/ 2147483647 h 19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92"/>
                  <a:gd name="T184" fmla="*/ 0 h 1975"/>
                  <a:gd name="T185" fmla="*/ 1792 w 1792"/>
                  <a:gd name="T186" fmla="*/ 1975 h 19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92" h="1975">
                    <a:moveTo>
                      <a:pt x="1528" y="272"/>
                    </a:moveTo>
                    <a:lnTo>
                      <a:pt x="1480" y="232"/>
                    </a:lnTo>
                    <a:lnTo>
                      <a:pt x="1448" y="208"/>
                    </a:lnTo>
                    <a:lnTo>
                      <a:pt x="1424" y="160"/>
                    </a:lnTo>
                    <a:lnTo>
                      <a:pt x="1456" y="64"/>
                    </a:lnTo>
                    <a:lnTo>
                      <a:pt x="1400" y="80"/>
                    </a:lnTo>
                    <a:lnTo>
                      <a:pt x="1320" y="0"/>
                    </a:lnTo>
                    <a:lnTo>
                      <a:pt x="1296" y="64"/>
                    </a:lnTo>
                    <a:lnTo>
                      <a:pt x="1256" y="128"/>
                    </a:lnTo>
                    <a:lnTo>
                      <a:pt x="1208" y="184"/>
                    </a:lnTo>
                    <a:lnTo>
                      <a:pt x="1184" y="240"/>
                    </a:lnTo>
                    <a:lnTo>
                      <a:pt x="1088" y="264"/>
                    </a:lnTo>
                    <a:lnTo>
                      <a:pt x="1032" y="312"/>
                    </a:lnTo>
                    <a:lnTo>
                      <a:pt x="944" y="344"/>
                    </a:lnTo>
                    <a:lnTo>
                      <a:pt x="920" y="400"/>
                    </a:lnTo>
                    <a:lnTo>
                      <a:pt x="952" y="440"/>
                    </a:lnTo>
                    <a:lnTo>
                      <a:pt x="992" y="488"/>
                    </a:lnTo>
                    <a:lnTo>
                      <a:pt x="1032" y="496"/>
                    </a:lnTo>
                    <a:lnTo>
                      <a:pt x="1144" y="432"/>
                    </a:lnTo>
                    <a:lnTo>
                      <a:pt x="1192" y="520"/>
                    </a:lnTo>
                    <a:lnTo>
                      <a:pt x="1232" y="584"/>
                    </a:lnTo>
                    <a:lnTo>
                      <a:pt x="1240" y="664"/>
                    </a:lnTo>
                    <a:lnTo>
                      <a:pt x="1200" y="656"/>
                    </a:lnTo>
                    <a:lnTo>
                      <a:pt x="1144" y="656"/>
                    </a:lnTo>
                    <a:lnTo>
                      <a:pt x="1072" y="664"/>
                    </a:lnTo>
                    <a:lnTo>
                      <a:pt x="1104" y="720"/>
                    </a:lnTo>
                    <a:lnTo>
                      <a:pt x="1152" y="768"/>
                    </a:lnTo>
                    <a:lnTo>
                      <a:pt x="1184" y="800"/>
                    </a:lnTo>
                    <a:lnTo>
                      <a:pt x="1136" y="864"/>
                    </a:lnTo>
                    <a:lnTo>
                      <a:pt x="1096" y="888"/>
                    </a:lnTo>
                    <a:lnTo>
                      <a:pt x="1064" y="848"/>
                    </a:lnTo>
                    <a:lnTo>
                      <a:pt x="1016" y="824"/>
                    </a:lnTo>
                    <a:lnTo>
                      <a:pt x="968" y="784"/>
                    </a:lnTo>
                    <a:lnTo>
                      <a:pt x="928" y="752"/>
                    </a:lnTo>
                    <a:lnTo>
                      <a:pt x="928" y="712"/>
                    </a:lnTo>
                    <a:lnTo>
                      <a:pt x="920" y="664"/>
                    </a:lnTo>
                    <a:lnTo>
                      <a:pt x="848" y="672"/>
                    </a:lnTo>
                    <a:lnTo>
                      <a:pt x="776" y="680"/>
                    </a:lnTo>
                    <a:lnTo>
                      <a:pt x="704" y="680"/>
                    </a:lnTo>
                    <a:lnTo>
                      <a:pt x="656" y="680"/>
                    </a:lnTo>
                    <a:lnTo>
                      <a:pt x="624" y="648"/>
                    </a:lnTo>
                    <a:lnTo>
                      <a:pt x="600" y="624"/>
                    </a:lnTo>
                    <a:lnTo>
                      <a:pt x="544" y="624"/>
                    </a:lnTo>
                    <a:lnTo>
                      <a:pt x="496" y="616"/>
                    </a:lnTo>
                    <a:lnTo>
                      <a:pt x="424" y="616"/>
                    </a:lnTo>
                    <a:lnTo>
                      <a:pt x="352" y="632"/>
                    </a:lnTo>
                    <a:lnTo>
                      <a:pt x="312" y="600"/>
                    </a:lnTo>
                    <a:lnTo>
                      <a:pt x="288" y="568"/>
                    </a:lnTo>
                    <a:lnTo>
                      <a:pt x="208" y="608"/>
                    </a:lnTo>
                    <a:lnTo>
                      <a:pt x="176" y="672"/>
                    </a:lnTo>
                    <a:lnTo>
                      <a:pt x="176" y="760"/>
                    </a:lnTo>
                    <a:lnTo>
                      <a:pt x="152" y="840"/>
                    </a:lnTo>
                    <a:lnTo>
                      <a:pt x="80" y="904"/>
                    </a:lnTo>
                    <a:lnTo>
                      <a:pt x="16" y="944"/>
                    </a:lnTo>
                    <a:lnTo>
                      <a:pt x="0" y="1008"/>
                    </a:lnTo>
                    <a:lnTo>
                      <a:pt x="40" y="1064"/>
                    </a:lnTo>
                    <a:lnTo>
                      <a:pt x="96" y="1056"/>
                    </a:lnTo>
                    <a:lnTo>
                      <a:pt x="136" y="1000"/>
                    </a:lnTo>
                    <a:lnTo>
                      <a:pt x="208" y="1032"/>
                    </a:lnTo>
                    <a:lnTo>
                      <a:pt x="288" y="1032"/>
                    </a:lnTo>
                    <a:lnTo>
                      <a:pt x="352" y="1040"/>
                    </a:lnTo>
                    <a:lnTo>
                      <a:pt x="416" y="1080"/>
                    </a:lnTo>
                    <a:lnTo>
                      <a:pt x="480" y="1096"/>
                    </a:lnTo>
                    <a:lnTo>
                      <a:pt x="480" y="1144"/>
                    </a:lnTo>
                    <a:lnTo>
                      <a:pt x="448" y="1184"/>
                    </a:lnTo>
                    <a:lnTo>
                      <a:pt x="408" y="1208"/>
                    </a:lnTo>
                    <a:lnTo>
                      <a:pt x="400" y="1264"/>
                    </a:lnTo>
                    <a:lnTo>
                      <a:pt x="400" y="1328"/>
                    </a:lnTo>
                    <a:lnTo>
                      <a:pt x="336" y="1352"/>
                    </a:lnTo>
                    <a:lnTo>
                      <a:pt x="304" y="1384"/>
                    </a:lnTo>
                    <a:lnTo>
                      <a:pt x="256" y="1416"/>
                    </a:lnTo>
                    <a:lnTo>
                      <a:pt x="248" y="1472"/>
                    </a:lnTo>
                    <a:lnTo>
                      <a:pt x="336" y="1496"/>
                    </a:lnTo>
                    <a:lnTo>
                      <a:pt x="424" y="1520"/>
                    </a:lnTo>
                    <a:lnTo>
                      <a:pt x="496" y="1528"/>
                    </a:lnTo>
                    <a:lnTo>
                      <a:pt x="576" y="1608"/>
                    </a:lnTo>
                    <a:lnTo>
                      <a:pt x="640" y="1648"/>
                    </a:lnTo>
                    <a:lnTo>
                      <a:pt x="712" y="1616"/>
                    </a:lnTo>
                    <a:lnTo>
                      <a:pt x="784" y="1592"/>
                    </a:lnTo>
                    <a:lnTo>
                      <a:pt x="880" y="1544"/>
                    </a:lnTo>
                    <a:lnTo>
                      <a:pt x="944" y="1504"/>
                    </a:lnTo>
                    <a:lnTo>
                      <a:pt x="1006" y="1473"/>
                    </a:lnTo>
                    <a:lnTo>
                      <a:pt x="1024" y="1536"/>
                    </a:lnTo>
                    <a:lnTo>
                      <a:pt x="1048" y="1592"/>
                    </a:lnTo>
                    <a:lnTo>
                      <a:pt x="1120" y="1648"/>
                    </a:lnTo>
                    <a:lnTo>
                      <a:pt x="1192" y="1696"/>
                    </a:lnTo>
                    <a:lnTo>
                      <a:pt x="1216" y="1760"/>
                    </a:lnTo>
                    <a:lnTo>
                      <a:pt x="1272" y="1808"/>
                    </a:lnTo>
                    <a:lnTo>
                      <a:pt x="1328" y="1808"/>
                    </a:lnTo>
                    <a:lnTo>
                      <a:pt x="1400" y="1824"/>
                    </a:lnTo>
                    <a:lnTo>
                      <a:pt x="1424" y="1896"/>
                    </a:lnTo>
                    <a:lnTo>
                      <a:pt x="1472" y="1944"/>
                    </a:lnTo>
                    <a:lnTo>
                      <a:pt x="1537" y="1975"/>
                    </a:lnTo>
                    <a:lnTo>
                      <a:pt x="1592" y="1944"/>
                    </a:lnTo>
                    <a:lnTo>
                      <a:pt x="1648" y="1928"/>
                    </a:lnTo>
                    <a:lnTo>
                      <a:pt x="1656" y="1864"/>
                    </a:lnTo>
                    <a:lnTo>
                      <a:pt x="1616" y="1824"/>
                    </a:lnTo>
                    <a:lnTo>
                      <a:pt x="1576" y="1792"/>
                    </a:lnTo>
                    <a:lnTo>
                      <a:pt x="1544" y="1728"/>
                    </a:lnTo>
                    <a:lnTo>
                      <a:pt x="1472" y="1704"/>
                    </a:lnTo>
                    <a:lnTo>
                      <a:pt x="1424" y="1648"/>
                    </a:lnTo>
                    <a:lnTo>
                      <a:pt x="1416" y="1592"/>
                    </a:lnTo>
                    <a:lnTo>
                      <a:pt x="1408" y="1544"/>
                    </a:lnTo>
                    <a:lnTo>
                      <a:pt x="1496" y="1512"/>
                    </a:lnTo>
                    <a:lnTo>
                      <a:pt x="1560" y="1528"/>
                    </a:lnTo>
                    <a:lnTo>
                      <a:pt x="1600" y="1440"/>
                    </a:lnTo>
                    <a:lnTo>
                      <a:pt x="1728" y="1320"/>
                    </a:lnTo>
                    <a:lnTo>
                      <a:pt x="1765" y="1237"/>
                    </a:lnTo>
                    <a:lnTo>
                      <a:pt x="1792" y="1152"/>
                    </a:lnTo>
                    <a:lnTo>
                      <a:pt x="1752" y="1096"/>
                    </a:lnTo>
                    <a:lnTo>
                      <a:pt x="1696" y="1080"/>
                    </a:lnTo>
                    <a:lnTo>
                      <a:pt x="1632" y="1040"/>
                    </a:lnTo>
                    <a:lnTo>
                      <a:pt x="1588" y="972"/>
                    </a:lnTo>
                    <a:lnTo>
                      <a:pt x="1584" y="888"/>
                    </a:lnTo>
                    <a:lnTo>
                      <a:pt x="1576" y="800"/>
                    </a:lnTo>
                    <a:lnTo>
                      <a:pt x="1528" y="712"/>
                    </a:lnTo>
                    <a:lnTo>
                      <a:pt x="1520" y="640"/>
                    </a:lnTo>
                    <a:lnTo>
                      <a:pt x="1512" y="528"/>
                    </a:lnTo>
                    <a:lnTo>
                      <a:pt x="1464" y="472"/>
                    </a:lnTo>
                    <a:lnTo>
                      <a:pt x="1520" y="400"/>
                    </a:lnTo>
                    <a:lnTo>
                      <a:pt x="1528" y="336"/>
                    </a:lnTo>
                    <a:lnTo>
                      <a:pt x="1528" y="272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12" name="TextBox 211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62D01FB7-3D89-CD91-121C-D8FA9035E70F}"/>
                  </a:ext>
                </a:extLst>
              </p:cNvPr>
              <p:cNvSpPr txBox="1"/>
              <p:nvPr/>
            </p:nvSpPr>
            <p:spPr>
              <a:xfrm>
                <a:off x="4804100" y="2275577"/>
                <a:ext cx="597462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Sligo</a:t>
                </a:r>
              </a:p>
            </p:txBody>
          </p: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AE8F5D4C-4D5F-6A78-3B33-EA030C6243AD}"/>
                </a:ext>
              </a:extLst>
            </p:cNvPr>
            <p:cNvGrpSpPr/>
            <p:nvPr/>
          </p:nvGrpSpPr>
          <p:grpSpPr>
            <a:xfrm>
              <a:off x="11837881" y="8890219"/>
              <a:ext cx="2597589" cy="1195976"/>
              <a:chOff x="5581727" y="5008159"/>
              <a:chExt cx="1397428" cy="656656"/>
            </a:xfrm>
            <a:solidFill>
              <a:srgbClr val="095F55"/>
            </a:solidFill>
          </p:grpSpPr>
          <p:sp>
            <p:nvSpPr>
              <p:cNvPr id="214" name="Freeform 19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4690381A-8BD9-88C6-E470-6F78482F0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1727" y="5008159"/>
                <a:ext cx="1397428" cy="656656"/>
              </a:xfrm>
              <a:custGeom>
                <a:avLst/>
                <a:gdLst>
                  <a:gd name="T0" fmla="*/ 2147483647 w 2981"/>
                  <a:gd name="T1" fmla="*/ 2147483647 h 1768"/>
                  <a:gd name="T2" fmla="*/ 2147483647 w 2981"/>
                  <a:gd name="T3" fmla="*/ 2147483647 h 1768"/>
                  <a:gd name="T4" fmla="*/ 2147483647 w 2981"/>
                  <a:gd name="T5" fmla="*/ 2147483647 h 1768"/>
                  <a:gd name="T6" fmla="*/ 2147483647 w 2981"/>
                  <a:gd name="T7" fmla="*/ 2147483647 h 1768"/>
                  <a:gd name="T8" fmla="*/ 2147483647 w 2981"/>
                  <a:gd name="T9" fmla="*/ 2147483647 h 1768"/>
                  <a:gd name="T10" fmla="*/ 2147483647 w 2981"/>
                  <a:gd name="T11" fmla="*/ 2147483647 h 1768"/>
                  <a:gd name="T12" fmla="*/ 2147483647 w 2981"/>
                  <a:gd name="T13" fmla="*/ 2147483647 h 1768"/>
                  <a:gd name="T14" fmla="*/ 2147483647 w 2981"/>
                  <a:gd name="T15" fmla="*/ 2147483647 h 1768"/>
                  <a:gd name="T16" fmla="*/ 2147483647 w 2981"/>
                  <a:gd name="T17" fmla="*/ 2147483647 h 1768"/>
                  <a:gd name="T18" fmla="*/ 2147483647 w 2981"/>
                  <a:gd name="T19" fmla="*/ 2147483647 h 1768"/>
                  <a:gd name="T20" fmla="*/ 2147483647 w 2981"/>
                  <a:gd name="T21" fmla="*/ 2147483647 h 1768"/>
                  <a:gd name="T22" fmla="*/ 2147483647 w 2981"/>
                  <a:gd name="T23" fmla="*/ 2147483647 h 1768"/>
                  <a:gd name="T24" fmla="*/ 2147483647 w 2981"/>
                  <a:gd name="T25" fmla="*/ 2147483647 h 1768"/>
                  <a:gd name="T26" fmla="*/ 2147483647 w 2981"/>
                  <a:gd name="T27" fmla="*/ 2147483647 h 1768"/>
                  <a:gd name="T28" fmla="*/ 2147483647 w 2981"/>
                  <a:gd name="T29" fmla="*/ 2147483647 h 1768"/>
                  <a:gd name="T30" fmla="*/ 2147483647 w 2981"/>
                  <a:gd name="T31" fmla="*/ 2147483647 h 1768"/>
                  <a:gd name="T32" fmla="*/ 2147483647 w 2981"/>
                  <a:gd name="T33" fmla="*/ 2147483647 h 1768"/>
                  <a:gd name="T34" fmla="*/ 2147483647 w 2981"/>
                  <a:gd name="T35" fmla="*/ 2147483647 h 1768"/>
                  <a:gd name="T36" fmla="*/ 2147483647 w 2981"/>
                  <a:gd name="T37" fmla="*/ 2147483647 h 1768"/>
                  <a:gd name="T38" fmla="*/ 2147483647 w 2981"/>
                  <a:gd name="T39" fmla="*/ 2147483647 h 1768"/>
                  <a:gd name="T40" fmla="*/ 2147483647 w 2981"/>
                  <a:gd name="T41" fmla="*/ 2147483647 h 1768"/>
                  <a:gd name="T42" fmla="*/ 2147483647 w 2981"/>
                  <a:gd name="T43" fmla="*/ 2147483647 h 1768"/>
                  <a:gd name="T44" fmla="*/ 2147483647 w 2981"/>
                  <a:gd name="T45" fmla="*/ 2147483647 h 1768"/>
                  <a:gd name="T46" fmla="*/ 2147483647 w 2981"/>
                  <a:gd name="T47" fmla="*/ 2147483647 h 1768"/>
                  <a:gd name="T48" fmla="*/ 2147483647 w 2981"/>
                  <a:gd name="T49" fmla="*/ 2147483647 h 1768"/>
                  <a:gd name="T50" fmla="*/ 2147483647 w 2981"/>
                  <a:gd name="T51" fmla="*/ 2147483647 h 1768"/>
                  <a:gd name="T52" fmla="*/ 2147483647 w 2981"/>
                  <a:gd name="T53" fmla="*/ 2147483647 h 1768"/>
                  <a:gd name="T54" fmla="*/ 2147483647 w 2981"/>
                  <a:gd name="T55" fmla="*/ 0 h 1768"/>
                  <a:gd name="T56" fmla="*/ 2147483647 w 2981"/>
                  <a:gd name="T57" fmla="*/ 2147483647 h 1768"/>
                  <a:gd name="T58" fmla="*/ 2147483647 w 2981"/>
                  <a:gd name="T59" fmla="*/ 2147483647 h 1768"/>
                  <a:gd name="T60" fmla="*/ 2147483647 w 2981"/>
                  <a:gd name="T61" fmla="*/ 2147483647 h 1768"/>
                  <a:gd name="T62" fmla="*/ 2147483647 w 2981"/>
                  <a:gd name="T63" fmla="*/ 2147483647 h 1768"/>
                  <a:gd name="T64" fmla="*/ 2147483647 w 2981"/>
                  <a:gd name="T65" fmla="*/ 2147483647 h 1768"/>
                  <a:gd name="T66" fmla="*/ 2147483647 w 2981"/>
                  <a:gd name="T67" fmla="*/ 2147483647 h 1768"/>
                  <a:gd name="T68" fmla="*/ 2147483647 w 2981"/>
                  <a:gd name="T69" fmla="*/ 2147483647 h 1768"/>
                  <a:gd name="T70" fmla="*/ 2147483647 w 2981"/>
                  <a:gd name="T71" fmla="*/ 2147483647 h 1768"/>
                  <a:gd name="T72" fmla="*/ 2147483647 w 2981"/>
                  <a:gd name="T73" fmla="*/ 2147483647 h 1768"/>
                  <a:gd name="T74" fmla="*/ 0 w 2981"/>
                  <a:gd name="T75" fmla="*/ 2147483647 h 1768"/>
                  <a:gd name="T76" fmla="*/ 2147483647 w 2981"/>
                  <a:gd name="T77" fmla="*/ 2147483647 h 1768"/>
                  <a:gd name="T78" fmla="*/ 2147483647 w 2981"/>
                  <a:gd name="T79" fmla="*/ 2147483647 h 1768"/>
                  <a:gd name="T80" fmla="*/ 2147483647 w 2981"/>
                  <a:gd name="T81" fmla="*/ 2147483647 h 1768"/>
                  <a:gd name="T82" fmla="*/ 2147483647 w 2981"/>
                  <a:gd name="T83" fmla="*/ 2147483647 h 17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81"/>
                  <a:gd name="T127" fmla="*/ 0 h 1768"/>
                  <a:gd name="T128" fmla="*/ 2319 w 2981"/>
                  <a:gd name="T129" fmla="*/ 1412 h 17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81" h="1768">
                    <a:moveTo>
                      <a:pt x="713" y="1474"/>
                    </a:moveTo>
                    <a:lnTo>
                      <a:pt x="811" y="1407"/>
                    </a:lnTo>
                    <a:lnTo>
                      <a:pt x="863" y="1437"/>
                    </a:lnTo>
                    <a:lnTo>
                      <a:pt x="873" y="1508"/>
                    </a:lnTo>
                    <a:lnTo>
                      <a:pt x="883" y="1578"/>
                    </a:lnTo>
                    <a:lnTo>
                      <a:pt x="945" y="1598"/>
                    </a:lnTo>
                    <a:lnTo>
                      <a:pt x="945" y="1678"/>
                    </a:lnTo>
                    <a:lnTo>
                      <a:pt x="1017" y="1718"/>
                    </a:lnTo>
                    <a:lnTo>
                      <a:pt x="1089" y="1768"/>
                    </a:lnTo>
                    <a:lnTo>
                      <a:pt x="1171" y="1708"/>
                    </a:lnTo>
                    <a:lnTo>
                      <a:pt x="1202" y="1598"/>
                    </a:lnTo>
                    <a:lnTo>
                      <a:pt x="1294" y="1508"/>
                    </a:lnTo>
                    <a:lnTo>
                      <a:pt x="1366" y="1467"/>
                    </a:lnTo>
                    <a:lnTo>
                      <a:pt x="1418" y="1427"/>
                    </a:lnTo>
                    <a:lnTo>
                      <a:pt x="1449" y="1347"/>
                    </a:lnTo>
                    <a:lnTo>
                      <a:pt x="1428" y="1247"/>
                    </a:lnTo>
                    <a:lnTo>
                      <a:pt x="1337" y="1180"/>
                    </a:lnTo>
                    <a:lnTo>
                      <a:pt x="1325" y="1147"/>
                    </a:lnTo>
                    <a:lnTo>
                      <a:pt x="1323" y="1108"/>
                    </a:lnTo>
                    <a:lnTo>
                      <a:pt x="1366" y="1087"/>
                    </a:lnTo>
                    <a:lnTo>
                      <a:pt x="1471" y="1076"/>
                    </a:lnTo>
                    <a:lnTo>
                      <a:pt x="1582" y="1077"/>
                    </a:lnTo>
                    <a:lnTo>
                      <a:pt x="1634" y="1027"/>
                    </a:lnTo>
                    <a:lnTo>
                      <a:pt x="1675" y="957"/>
                    </a:lnTo>
                    <a:lnTo>
                      <a:pt x="1809" y="937"/>
                    </a:lnTo>
                    <a:lnTo>
                      <a:pt x="1963" y="917"/>
                    </a:lnTo>
                    <a:lnTo>
                      <a:pt x="2097" y="917"/>
                    </a:lnTo>
                    <a:lnTo>
                      <a:pt x="2241" y="897"/>
                    </a:lnTo>
                    <a:lnTo>
                      <a:pt x="2333" y="907"/>
                    </a:lnTo>
                    <a:lnTo>
                      <a:pt x="2385" y="967"/>
                    </a:lnTo>
                    <a:lnTo>
                      <a:pt x="2477" y="927"/>
                    </a:lnTo>
                    <a:lnTo>
                      <a:pt x="2559" y="876"/>
                    </a:lnTo>
                    <a:lnTo>
                      <a:pt x="2631" y="876"/>
                    </a:lnTo>
                    <a:lnTo>
                      <a:pt x="2631" y="937"/>
                    </a:lnTo>
                    <a:lnTo>
                      <a:pt x="2611" y="997"/>
                    </a:lnTo>
                    <a:lnTo>
                      <a:pt x="2744" y="967"/>
                    </a:lnTo>
                    <a:lnTo>
                      <a:pt x="2878" y="937"/>
                    </a:lnTo>
                    <a:lnTo>
                      <a:pt x="2928" y="849"/>
                    </a:lnTo>
                    <a:lnTo>
                      <a:pt x="2981" y="766"/>
                    </a:lnTo>
                    <a:lnTo>
                      <a:pt x="2981" y="676"/>
                    </a:lnTo>
                    <a:lnTo>
                      <a:pt x="2950" y="596"/>
                    </a:lnTo>
                    <a:lnTo>
                      <a:pt x="2847" y="566"/>
                    </a:lnTo>
                    <a:lnTo>
                      <a:pt x="2734" y="546"/>
                    </a:lnTo>
                    <a:lnTo>
                      <a:pt x="2613" y="487"/>
                    </a:lnTo>
                    <a:lnTo>
                      <a:pt x="2555" y="542"/>
                    </a:lnTo>
                    <a:lnTo>
                      <a:pt x="2546" y="614"/>
                    </a:lnTo>
                    <a:lnTo>
                      <a:pt x="2508" y="632"/>
                    </a:lnTo>
                    <a:lnTo>
                      <a:pt x="2480" y="665"/>
                    </a:lnTo>
                    <a:lnTo>
                      <a:pt x="2435" y="646"/>
                    </a:lnTo>
                    <a:lnTo>
                      <a:pt x="2382" y="686"/>
                    </a:lnTo>
                    <a:lnTo>
                      <a:pt x="2301" y="640"/>
                    </a:lnTo>
                    <a:lnTo>
                      <a:pt x="2283" y="587"/>
                    </a:lnTo>
                    <a:lnTo>
                      <a:pt x="2238" y="565"/>
                    </a:lnTo>
                    <a:lnTo>
                      <a:pt x="2258" y="521"/>
                    </a:lnTo>
                    <a:lnTo>
                      <a:pt x="2309" y="487"/>
                    </a:lnTo>
                    <a:lnTo>
                      <a:pt x="2295" y="436"/>
                    </a:lnTo>
                    <a:lnTo>
                      <a:pt x="2232" y="379"/>
                    </a:lnTo>
                    <a:lnTo>
                      <a:pt x="2201" y="327"/>
                    </a:lnTo>
                    <a:lnTo>
                      <a:pt x="2179" y="244"/>
                    </a:lnTo>
                    <a:lnTo>
                      <a:pt x="2116" y="195"/>
                    </a:lnTo>
                    <a:lnTo>
                      <a:pt x="2058" y="124"/>
                    </a:lnTo>
                    <a:lnTo>
                      <a:pt x="1992" y="105"/>
                    </a:lnTo>
                    <a:lnTo>
                      <a:pt x="1900" y="0"/>
                    </a:lnTo>
                    <a:lnTo>
                      <a:pt x="1807" y="64"/>
                    </a:lnTo>
                    <a:lnTo>
                      <a:pt x="1680" y="68"/>
                    </a:lnTo>
                    <a:lnTo>
                      <a:pt x="1554" y="74"/>
                    </a:lnTo>
                    <a:lnTo>
                      <a:pt x="1433" y="55"/>
                    </a:lnTo>
                    <a:lnTo>
                      <a:pt x="1261" y="75"/>
                    </a:lnTo>
                    <a:lnTo>
                      <a:pt x="1113" y="138"/>
                    </a:lnTo>
                    <a:lnTo>
                      <a:pt x="1026" y="134"/>
                    </a:lnTo>
                    <a:lnTo>
                      <a:pt x="968" y="214"/>
                    </a:lnTo>
                    <a:lnTo>
                      <a:pt x="964" y="329"/>
                    </a:lnTo>
                    <a:lnTo>
                      <a:pt x="956" y="424"/>
                    </a:lnTo>
                    <a:lnTo>
                      <a:pt x="1048" y="507"/>
                    </a:lnTo>
                    <a:lnTo>
                      <a:pt x="1017" y="637"/>
                    </a:lnTo>
                    <a:lnTo>
                      <a:pt x="775" y="634"/>
                    </a:lnTo>
                    <a:lnTo>
                      <a:pt x="666" y="615"/>
                    </a:lnTo>
                    <a:lnTo>
                      <a:pt x="546" y="577"/>
                    </a:lnTo>
                    <a:lnTo>
                      <a:pt x="407" y="567"/>
                    </a:lnTo>
                    <a:lnTo>
                      <a:pt x="339" y="615"/>
                    </a:lnTo>
                    <a:lnTo>
                      <a:pt x="184" y="615"/>
                    </a:lnTo>
                    <a:lnTo>
                      <a:pt x="107" y="654"/>
                    </a:lnTo>
                    <a:lnTo>
                      <a:pt x="0" y="818"/>
                    </a:lnTo>
                    <a:lnTo>
                      <a:pt x="45" y="932"/>
                    </a:lnTo>
                    <a:lnTo>
                      <a:pt x="154" y="998"/>
                    </a:lnTo>
                    <a:lnTo>
                      <a:pt x="238" y="1107"/>
                    </a:lnTo>
                    <a:lnTo>
                      <a:pt x="327" y="1164"/>
                    </a:lnTo>
                    <a:lnTo>
                      <a:pt x="411" y="1227"/>
                    </a:lnTo>
                    <a:lnTo>
                      <a:pt x="463" y="1318"/>
                    </a:lnTo>
                    <a:lnTo>
                      <a:pt x="540" y="1434"/>
                    </a:lnTo>
                    <a:lnTo>
                      <a:pt x="716" y="1588"/>
                    </a:lnTo>
                    <a:lnTo>
                      <a:pt x="713" y="147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15" name="TextBox 214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F676B225-BF15-E113-42B9-BF21B7DA9EDC}"/>
                  </a:ext>
                </a:extLst>
              </p:cNvPr>
              <p:cNvSpPr txBox="1"/>
              <p:nvPr/>
            </p:nvSpPr>
            <p:spPr>
              <a:xfrm rot="20977824">
                <a:off x="5744889" y="5216110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Waterford</a:t>
                </a:r>
              </a:p>
            </p:txBody>
          </p: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9AE3EB42-0064-E581-55DF-F57FE62761FB}"/>
                </a:ext>
              </a:extLst>
            </p:cNvPr>
            <p:cNvGrpSpPr/>
            <p:nvPr/>
          </p:nvGrpSpPr>
          <p:grpSpPr>
            <a:xfrm>
              <a:off x="7986584" y="6687460"/>
              <a:ext cx="3473466" cy="1608148"/>
              <a:chOff x="3509840" y="3798724"/>
              <a:chExt cx="1868625" cy="882961"/>
            </a:xfrm>
            <a:solidFill>
              <a:srgbClr val="095F55"/>
            </a:solidFill>
          </p:grpSpPr>
          <p:sp>
            <p:nvSpPr>
              <p:cNvPr id="217" name="Freeform 17">
                <a:hlinkClick r:id="rId5" action="ppaction://hlinksldjump"/>
                <a:extLst>
                  <a:ext uri="{FF2B5EF4-FFF2-40B4-BE49-F238E27FC236}">
                    <a16:creationId xmlns:a16="http://schemas.microsoft.com/office/drawing/2014/main" id="{3FAFB0AD-DDC4-8959-2E2F-E744C0F79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840" y="3798724"/>
                <a:ext cx="1868625" cy="882961"/>
              </a:xfrm>
              <a:custGeom>
                <a:avLst/>
                <a:gdLst>
                  <a:gd name="T0" fmla="*/ 2147483647 w 3984"/>
                  <a:gd name="T1" fmla="*/ 2147483647 h 2374"/>
                  <a:gd name="T2" fmla="*/ 2147483647 w 3984"/>
                  <a:gd name="T3" fmla="*/ 2147483647 h 2374"/>
                  <a:gd name="T4" fmla="*/ 2147483647 w 3984"/>
                  <a:gd name="T5" fmla="*/ 2147483647 h 2374"/>
                  <a:gd name="T6" fmla="*/ 2147483647 w 3984"/>
                  <a:gd name="T7" fmla="*/ 2147483647 h 2374"/>
                  <a:gd name="T8" fmla="*/ 2147483647 w 3984"/>
                  <a:gd name="T9" fmla="*/ 2147483647 h 2374"/>
                  <a:gd name="T10" fmla="*/ 2147483647 w 3984"/>
                  <a:gd name="T11" fmla="*/ 2147483647 h 2374"/>
                  <a:gd name="T12" fmla="*/ 2147483647 w 3984"/>
                  <a:gd name="T13" fmla="*/ 0 h 2374"/>
                  <a:gd name="T14" fmla="*/ 2147483647 w 3984"/>
                  <a:gd name="T15" fmla="*/ 2147483647 h 2374"/>
                  <a:gd name="T16" fmla="*/ 2147483647 w 3984"/>
                  <a:gd name="T17" fmla="*/ 2147483647 h 2374"/>
                  <a:gd name="T18" fmla="*/ 2147483647 w 3984"/>
                  <a:gd name="T19" fmla="*/ 2147483647 h 2374"/>
                  <a:gd name="T20" fmla="*/ 2147483647 w 3984"/>
                  <a:gd name="T21" fmla="*/ 2147483647 h 2374"/>
                  <a:gd name="T22" fmla="*/ 2147483647 w 3984"/>
                  <a:gd name="T23" fmla="*/ 2147483647 h 2374"/>
                  <a:gd name="T24" fmla="*/ 2147483647 w 3984"/>
                  <a:gd name="T25" fmla="*/ 2147483647 h 2374"/>
                  <a:gd name="T26" fmla="*/ 2147483647 w 3984"/>
                  <a:gd name="T27" fmla="*/ 2147483647 h 2374"/>
                  <a:gd name="T28" fmla="*/ 2147483647 w 3984"/>
                  <a:gd name="T29" fmla="*/ 2147483647 h 2374"/>
                  <a:gd name="T30" fmla="*/ 2147483647 w 3984"/>
                  <a:gd name="T31" fmla="*/ 2147483647 h 2374"/>
                  <a:gd name="T32" fmla="*/ 2147483647 w 3984"/>
                  <a:gd name="T33" fmla="*/ 2147483647 h 2374"/>
                  <a:gd name="T34" fmla="*/ 2147483647 w 3984"/>
                  <a:gd name="T35" fmla="*/ 2147483647 h 2374"/>
                  <a:gd name="T36" fmla="*/ 2147483647 w 3984"/>
                  <a:gd name="T37" fmla="*/ 2147483647 h 2374"/>
                  <a:gd name="T38" fmla="*/ 2147483647 w 3984"/>
                  <a:gd name="T39" fmla="*/ 2147483647 h 2374"/>
                  <a:gd name="T40" fmla="*/ 2147483647 w 3984"/>
                  <a:gd name="T41" fmla="*/ 2147483647 h 2374"/>
                  <a:gd name="T42" fmla="*/ 2147483647 w 3984"/>
                  <a:gd name="T43" fmla="*/ 2147483647 h 2374"/>
                  <a:gd name="T44" fmla="*/ 2147483647 w 3984"/>
                  <a:gd name="T45" fmla="*/ 2147483647 h 2374"/>
                  <a:gd name="T46" fmla="*/ 2147483647 w 3984"/>
                  <a:gd name="T47" fmla="*/ 2147483647 h 2374"/>
                  <a:gd name="T48" fmla="*/ 2147483647 w 3984"/>
                  <a:gd name="T49" fmla="*/ 2147483647 h 2374"/>
                  <a:gd name="T50" fmla="*/ 2147483647 w 3984"/>
                  <a:gd name="T51" fmla="*/ 2147483647 h 2374"/>
                  <a:gd name="T52" fmla="*/ 2147483647 w 3984"/>
                  <a:gd name="T53" fmla="*/ 2147483647 h 2374"/>
                  <a:gd name="T54" fmla="*/ 2147483647 w 3984"/>
                  <a:gd name="T55" fmla="*/ 2147483647 h 2374"/>
                  <a:gd name="T56" fmla="*/ 2147483647 w 3984"/>
                  <a:gd name="T57" fmla="*/ 2147483647 h 2374"/>
                  <a:gd name="T58" fmla="*/ 2147483647 w 3984"/>
                  <a:gd name="T59" fmla="*/ 2147483647 h 2374"/>
                  <a:gd name="T60" fmla="*/ 2147483647 w 3984"/>
                  <a:gd name="T61" fmla="*/ 2147483647 h 2374"/>
                  <a:gd name="T62" fmla="*/ 2147483647 w 3984"/>
                  <a:gd name="T63" fmla="*/ 2147483647 h 2374"/>
                  <a:gd name="T64" fmla="*/ 2147483647 w 3984"/>
                  <a:gd name="T65" fmla="*/ 2147483647 h 2374"/>
                  <a:gd name="T66" fmla="*/ 2147483647 w 3984"/>
                  <a:gd name="T67" fmla="*/ 2147483647 h 2374"/>
                  <a:gd name="T68" fmla="*/ 2147483647 w 3984"/>
                  <a:gd name="T69" fmla="*/ 2147483647 h 2374"/>
                  <a:gd name="T70" fmla="*/ 2147483647 w 3984"/>
                  <a:gd name="T71" fmla="*/ 2147483647 h 2374"/>
                  <a:gd name="T72" fmla="*/ 2147483647 w 3984"/>
                  <a:gd name="T73" fmla="*/ 2147483647 h 2374"/>
                  <a:gd name="T74" fmla="*/ 2147483647 w 3984"/>
                  <a:gd name="T75" fmla="*/ 2147483647 h 2374"/>
                  <a:gd name="T76" fmla="*/ 2147483647 w 3984"/>
                  <a:gd name="T77" fmla="*/ 2147483647 h 2374"/>
                  <a:gd name="T78" fmla="*/ 2147483647 w 3984"/>
                  <a:gd name="T79" fmla="*/ 2147483647 h 2374"/>
                  <a:gd name="T80" fmla="*/ 2147483647 w 3984"/>
                  <a:gd name="T81" fmla="*/ 2147483647 h 2374"/>
                  <a:gd name="T82" fmla="*/ 2147483647 w 3984"/>
                  <a:gd name="T83" fmla="*/ 2147483647 h 2374"/>
                  <a:gd name="T84" fmla="*/ 2147483647 w 3984"/>
                  <a:gd name="T85" fmla="*/ 2147483647 h 2374"/>
                  <a:gd name="T86" fmla="*/ 2147483647 w 3984"/>
                  <a:gd name="T87" fmla="*/ 2147483647 h 2374"/>
                  <a:gd name="T88" fmla="*/ 2147483647 w 3984"/>
                  <a:gd name="T89" fmla="*/ 2147483647 h 2374"/>
                  <a:gd name="T90" fmla="*/ 2147483647 w 3984"/>
                  <a:gd name="T91" fmla="*/ 2147483647 h 2374"/>
                  <a:gd name="T92" fmla="*/ 2147483647 w 3984"/>
                  <a:gd name="T93" fmla="*/ 2147483647 h 237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84"/>
                  <a:gd name="T142" fmla="*/ 0 h 2374"/>
                  <a:gd name="T143" fmla="*/ 3099 w 3984"/>
                  <a:gd name="T144" fmla="*/ 1896 h 237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84" h="2374">
                    <a:moveTo>
                      <a:pt x="2747" y="804"/>
                    </a:moveTo>
                    <a:lnTo>
                      <a:pt x="2643" y="798"/>
                    </a:lnTo>
                    <a:lnTo>
                      <a:pt x="2620" y="704"/>
                    </a:lnTo>
                    <a:lnTo>
                      <a:pt x="2623" y="612"/>
                    </a:lnTo>
                    <a:lnTo>
                      <a:pt x="2607" y="537"/>
                    </a:lnTo>
                    <a:lnTo>
                      <a:pt x="2572" y="455"/>
                    </a:lnTo>
                    <a:lnTo>
                      <a:pt x="2531" y="383"/>
                    </a:lnTo>
                    <a:lnTo>
                      <a:pt x="2443" y="338"/>
                    </a:lnTo>
                    <a:lnTo>
                      <a:pt x="2364" y="282"/>
                    </a:lnTo>
                    <a:lnTo>
                      <a:pt x="2326" y="212"/>
                    </a:lnTo>
                    <a:lnTo>
                      <a:pt x="2327" y="135"/>
                    </a:lnTo>
                    <a:lnTo>
                      <a:pt x="2272" y="94"/>
                    </a:lnTo>
                    <a:lnTo>
                      <a:pt x="2232" y="30"/>
                    </a:lnTo>
                    <a:lnTo>
                      <a:pt x="2160" y="10"/>
                    </a:lnTo>
                    <a:lnTo>
                      <a:pt x="2149" y="80"/>
                    </a:lnTo>
                    <a:lnTo>
                      <a:pt x="2119" y="160"/>
                    </a:lnTo>
                    <a:lnTo>
                      <a:pt x="2047" y="180"/>
                    </a:lnTo>
                    <a:lnTo>
                      <a:pt x="1923" y="150"/>
                    </a:lnTo>
                    <a:lnTo>
                      <a:pt x="1862" y="120"/>
                    </a:lnTo>
                    <a:lnTo>
                      <a:pt x="1810" y="50"/>
                    </a:lnTo>
                    <a:lnTo>
                      <a:pt x="1718" y="0"/>
                    </a:lnTo>
                    <a:lnTo>
                      <a:pt x="1635" y="50"/>
                    </a:lnTo>
                    <a:lnTo>
                      <a:pt x="1646" y="110"/>
                    </a:lnTo>
                    <a:lnTo>
                      <a:pt x="1656" y="190"/>
                    </a:lnTo>
                    <a:lnTo>
                      <a:pt x="1604" y="270"/>
                    </a:lnTo>
                    <a:lnTo>
                      <a:pt x="1532" y="341"/>
                    </a:lnTo>
                    <a:lnTo>
                      <a:pt x="1450" y="411"/>
                    </a:lnTo>
                    <a:lnTo>
                      <a:pt x="1399" y="541"/>
                    </a:lnTo>
                    <a:lnTo>
                      <a:pt x="1275" y="691"/>
                    </a:lnTo>
                    <a:lnTo>
                      <a:pt x="1203" y="731"/>
                    </a:lnTo>
                    <a:lnTo>
                      <a:pt x="1183" y="841"/>
                    </a:lnTo>
                    <a:lnTo>
                      <a:pt x="1152" y="952"/>
                    </a:lnTo>
                    <a:lnTo>
                      <a:pt x="1265" y="942"/>
                    </a:lnTo>
                    <a:lnTo>
                      <a:pt x="1347" y="922"/>
                    </a:lnTo>
                    <a:lnTo>
                      <a:pt x="1409" y="972"/>
                    </a:lnTo>
                    <a:lnTo>
                      <a:pt x="1368" y="1082"/>
                    </a:lnTo>
                    <a:lnTo>
                      <a:pt x="1296" y="1182"/>
                    </a:lnTo>
                    <a:lnTo>
                      <a:pt x="1183" y="1282"/>
                    </a:lnTo>
                    <a:lnTo>
                      <a:pt x="1111" y="1382"/>
                    </a:lnTo>
                    <a:lnTo>
                      <a:pt x="1008" y="1432"/>
                    </a:lnTo>
                    <a:lnTo>
                      <a:pt x="1059" y="1523"/>
                    </a:lnTo>
                    <a:lnTo>
                      <a:pt x="1080" y="1633"/>
                    </a:lnTo>
                    <a:lnTo>
                      <a:pt x="967" y="1603"/>
                    </a:lnTo>
                    <a:lnTo>
                      <a:pt x="864" y="1653"/>
                    </a:lnTo>
                    <a:lnTo>
                      <a:pt x="751" y="1733"/>
                    </a:lnTo>
                    <a:lnTo>
                      <a:pt x="668" y="1813"/>
                    </a:lnTo>
                    <a:lnTo>
                      <a:pt x="679" y="1943"/>
                    </a:lnTo>
                    <a:lnTo>
                      <a:pt x="607" y="1973"/>
                    </a:lnTo>
                    <a:lnTo>
                      <a:pt x="545" y="1983"/>
                    </a:lnTo>
                    <a:lnTo>
                      <a:pt x="463" y="2033"/>
                    </a:lnTo>
                    <a:lnTo>
                      <a:pt x="370" y="2134"/>
                    </a:lnTo>
                    <a:lnTo>
                      <a:pt x="278" y="2204"/>
                    </a:lnTo>
                    <a:lnTo>
                      <a:pt x="175" y="2224"/>
                    </a:lnTo>
                    <a:lnTo>
                      <a:pt x="62" y="2294"/>
                    </a:lnTo>
                    <a:lnTo>
                      <a:pt x="0" y="2354"/>
                    </a:lnTo>
                    <a:lnTo>
                      <a:pt x="113" y="2344"/>
                    </a:lnTo>
                    <a:lnTo>
                      <a:pt x="195" y="2374"/>
                    </a:lnTo>
                    <a:lnTo>
                      <a:pt x="298" y="2374"/>
                    </a:lnTo>
                    <a:lnTo>
                      <a:pt x="422" y="2324"/>
                    </a:lnTo>
                    <a:lnTo>
                      <a:pt x="525" y="2254"/>
                    </a:lnTo>
                    <a:lnTo>
                      <a:pt x="627" y="2204"/>
                    </a:lnTo>
                    <a:lnTo>
                      <a:pt x="699" y="2184"/>
                    </a:lnTo>
                    <a:lnTo>
                      <a:pt x="771" y="2174"/>
                    </a:lnTo>
                    <a:lnTo>
                      <a:pt x="812" y="2114"/>
                    </a:lnTo>
                    <a:lnTo>
                      <a:pt x="823" y="2053"/>
                    </a:lnTo>
                    <a:lnTo>
                      <a:pt x="874" y="2003"/>
                    </a:lnTo>
                    <a:lnTo>
                      <a:pt x="946" y="2013"/>
                    </a:lnTo>
                    <a:lnTo>
                      <a:pt x="956" y="2063"/>
                    </a:lnTo>
                    <a:lnTo>
                      <a:pt x="977" y="2094"/>
                    </a:lnTo>
                    <a:lnTo>
                      <a:pt x="987" y="2134"/>
                    </a:lnTo>
                    <a:lnTo>
                      <a:pt x="998" y="2184"/>
                    </a:lnTo>
                    <a:lnTo>
                      <a:pt x="1080" y="2164"/>
                    </a:lnTo>
                    <a:lnTo>
                      <a:pt x="1162" y="2204"/>
                    </a:lnTo>
                    <a:lnTo>
                      <a:pt x="1265" y="2164"/>
                    </a:lnTo>
                    <a:lnTo>
                      <a:pt x="1347" y="2164"/>
                    </a:lnTo>
                    <a:lnTo>
                      <a:pt x="1471" y="2104"/>
                    </a:lnTo>
                    <a:lnTo>
                      <a:pt x="1574" y="2084"/>
                    </a:lnTo>
                    <a:lnTo>
                      <a:pt x="1635" y="2124"/>
                    </a:lnTo>
                    <a:lnTo>
                      <a:pt x="1594" y="2184"/>
                    </a:lnTo>
                    <a:lnTo>
                      <a:pt x="1532" y="2234"/>
                    </a:lnTo>
                    <a:lnTo>
                      <a:pt x="1635" y="2234"/>
                    </a:lnTo>
                    <a:lnTo>
                      <a:pt x="1790" y="2194"/>
                    </a:lnTo>
                    <a:lnTo>
                      <a:pt x="1903" y="2114"/>
                    </a:lnTo>
                    <a:lnTo>
                      <a:pt x="1975" y="2033"/>
                    </a:lnTo>
                    <a:lnTo>
                      <a:pt x="2047" y="1953"/>
                    </a:lnTo>
                    <a:lnTo>
                      <a:pt x="2119" y="1843"/>
                    </a:lnTo>
                    <a:lnTo>
                      <a:pt x="2180" y="1783"/>
                    </a:lnTo>
                    <a:lnTo>
                      <a:pt x="2149" y="1693"/>
                    </a:lnTo>
                    <a:lnTo>
                      <a:pt x="2170" y="1613"/>
                    </a:lnTo>
                    <a:lnTo>
                      <a:pt x="2283" y="1593"/>
                    </a:lnTo>
                    <a:lnTo>
                      <a:pt x="2304" y="1503"/>
                    </a:lnTo>
                    <a:lnTo>
                      <a:pt x="2335" y="1412"/>
                    </a:lnTo>
                    <a:lnTo>
                      <a:pt x="2407" y="1392"/>
                    </a:lnTo>
                    <a:lnTo>
                      <a:pt x="2458" y="1462"/>
                    </a:lnTo>
                    <a:lnTo>
                      <a:pt x="2437" y="1563"/>
                    </a:lnTo>
                    <a:lnTo>
                      <a:pt x="2407" y="1613"/>
                    </a:lnTo>
                    <a:lnTo>
                      <a:pt x="2365" y="1683"/>
                    </a:lnTo>
                    <a:lnTo>
                      <a:pt x="2355" y="1763"/>
                    </a:lnTo>
                    <a:lnTo>
                      <a:pt x="2427" y="1853"/>
                    </a:lnTo>
                    <a:lnTo>
                      <a:pt x="2489" y="1913"/>
                    </a:lnTo>
                    <a:lnTo>
                      <a:pt x="2612" y="1923"/>
                    </a:lnTo>
                    <a:lnTo>
                      <a:pt x="2725" y="1943"/>
                    </a:lnTo>
                    <a:lnTo>
                      <a:pt x="2939" y="1980"/>
                    </a:lnTo>
                    <a:lnTo>
                      <a:pt x="3096" y="1983"/>
                    </a:lnTo>
                    <a:lnTo>
                      <a:pt x="3156" y="1980"/>
                    </a:lnTo>
                    <a:lnTo>
                      <a:pt x="3192" y="1952"/>
                    </a:lnTo>
                    <a:lnTo>
                      <a:pt x="3239" y="1952"/>
                    </a:lnTo>
                    <a:lnTo>
                      <a:pt x="3308" y="2025"/>
                    </a:lnTo>
                    <a:lnTo>
                      <a:pt x="3354" y="2016"/>
                    </a:lnTo>
                    <a:lnTo>
                      <a:pt x="3422" y="2001"/>
                    </a:lnTo>
                    <a:lnTo>
                      <a:pt x="3513" y="1962"/>
                    </a:lnTo>
                    <a:lnTo>
                      <a:pt x="3521" y="1894"/>
                    </a:lnTo>
                    <a:lnTo>
                      <a:pt x="3567" y="1759"/>
                    </a:lnTo>
                    <a:lnTo>
                      <a:pt x="3619" y="1699"/>
                    </a:lnTo>
                    <a:lnTo>
                      <a:pt x="3650" y="1620"/>
                    </a:lnTo>
                    <a:lnTo>
                      <a:pt x="3664" y="1578"/>
                    </a:lnTo>
                    <a:lnTo>
                      <a:pt x="3715" y="1477"/>
                    </a:lnTo>
                    <a:lnTo>
                      <a:pt x="3656" y="1431"/>
                    </a:lnTo>
                    <a:lnTo>
                      <a:pt x="3629" y="1369"/>
                    </a:lnTo>
                    <a:lnTo>
                      <a:pt x="3594" y="1315"/>
                    </a:lnTo>
                    <a:lnTo>
                      <a:pt x="3634" y="1248"/>
                    </a:lnTo>
                    <a:lnTo>
                      <a:pt x="3675" y="1151"/>
                    </a:lnTo>
                    <a:lnTo>
                      <a:pt x="3650" y="1101"/>
                    </a:lnTo>
                    <a:lnTo>
                      <a:pt x="3583" y="1101"/>
                    </a:lnTo>
                    <a:lnTo>
                      <a:pt x="3522" y="1076"/>
                    </a:lnTo>
                    <a:lnTo>
                      <a:pt x="3540" y="1023"/>
                    </a:lnTo>
                    <a:lnTo>
                      <a:pt x="3645" y="973"/>
                    </a:lnTo>
                    <a:lnTo>
                      <a:pt x="3746" y="909"/>
                    </a:lnTo>
                    <a:lnTo>
                      <a:pt x="3862" y="909"/>
                    </a:lnTo>
                    <a:lnTo>
                      <a:pt x="3954" y="914"/>
                    </a:lnTo>
                    <a:lnTo>
                      <a:pt x="3954" y="843"/>
                    </a:lnTo>
                    <a:lnTo>
                      <a:pt x="3984" y="783"/>
                    </a:lnTo>
                    <a:lnTo>
                      <a:pt x="3965" y="749"/>
                    </a:lnTo>
                    <a:lnTo>
                      <a:pt x="3908" y="744"/>
                    </a:lnTo>
                    <a:lnTo>
                      <a:pt x="3726" y="753"/>
                    </a:lnTo>
                    <a:lnTo>
                      <a:pt x="3598" y="677"/>
                    </a:lnTo>
                    <a:lnTo>
                      <a:pt x="3549" y="644"/>
                    </a:lnTo>
                    <a:lnTo>
                      <a:pt x="3436" y="583"/>
                    </a:lnTo>
                    <a:lnTo>
                      <a:pt x="3310" y="571"/>
                    </a:lnTo>
                    <a:lnTo>
                      <a:pt x="3213" y="616"/>
                    </a:lnTo>
                    <a:lnTo>
                      <a:pt x="3110" y="650"/>
                    </a:lnTo>
                    <a:lnTo>
                      <a:pt x="3024" y="642"/>
                    </a:lnTo>
                    <a:lnTo>
                      <a:pt x="2929" y="732"/>
                    </a:lnTo>
                    <a:lnTo>
                      <a:pt x="2848" y="751"/>
                    </a:lnTo>
                    <a:lnTo>
                      <a:pt x="2747" y="80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18" name="TextBox 217">
                <a:hlinkClick r:id="rId5" action="ppaction://hlinksldjump"/>
                <a:extLst>
                  <a:ext uri="{FF2B5EF4-FFF2-40B4-BE49-F238E27FC236}">
                    <a16:creationId xmlns:a16="http://schemas.microsoft.com/office/drawing/2014/main" id="{6CDFFC57-5CB0-E48E-1D50-3F2942C01B8A}"/>
                  </a:ext>
                </a:extLst>
              </p:cNvPr>
              <p:cNvSpPr txBox="1"/>
              <p:nvPr/>
            </p:nvSpPr>
            <p:spPr>
              <a:xfrm>
                <a:off x="4157726" y="4111823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Clare</a:t>
                </a:r>
              </a:p>
            </p:txBody>
          </p: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E4D4E5F6-EC34-8A27-67DF-1B23C265A90C}"/>
                </a:ext>
              </a:extLst>
            </p:cNvPr>
            <p:cNvGrpSpPr/>
            <p:nvPr/>
          </p:nvGrpSpPr>
          <p:grpSpPr>
            <a:xfrm>
              <a:off x="7303912" y="8839541"/>
              <a:ext cx="5177996" cy="2415601"/>
              <a:chOff x="3142582" y="4980334"/>
              <a:chExt cx="2785613" cy="1326297"/>
            </a:xfrm>
            <a:solidFill>
              <a:srgbClr val="0E9081"/>
            </a:solidFill>
          </p:grpSpPr>
          <p:sp>
            <p:nvSpPr>
              <p:cNvPr id="220" name="Freeform 5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42B40704-E79D-F311-8556-1193BCB2A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582" y="4980334"/>
                <a:ext cx="2785613" cy="1326297"/>
              </a:xfrm>
              <a:custGeom>
                <a:avLst/>
                <a:gdLst>
                  <a:gd name="T0" fmla="*/ 2147483647 w 5934"/>
                  <a:gd name="T1" fmla="*/ 2147483647 h 3569"/>
                  <a:gd name="T2" fmla="*/ 2147483647 w 5934"/>
                  <a:gd name="T3" fmla="*/ 2147483647 h 3569"/>
                  <a:gd name="T4" fmla="*/ 2147483647 w 5934"/>
                  <a:gd name="T5" fmla="*/ 2147483647 h 3569"/>
                  <a:gd name="T6" fmla="*/ 2147483647 w 5934"/>
                  <a:gd name="T7" fmla="*/ 2147483647 h 3569"/>
                  <a:gd name="T8" fmla="*/ 2147483647 w 5934"/>
                  <a:gd name="T9" fmla="*/ 2147483647 h 3569"/>
                  <a:gd name="T10" fmla="*/ 2147483647 w 5934"/>
                  <a:gd name="T11" fmla="*/ 2147483647 h 3569"/>
                  <a:gd name="T12" fmla="*/ 2147483647 w 5934"/>
                  <a:gd name="T13" fmla="*/ 2147483647 h 3569"/>
                  <a:gd name="T14" fmla="*/ 2147483647 w 5934"/>
                  <a:gd name="T15" fmla="*/ 2147483647 h 3569"/>
                  <a:gd name="T16" fmla="*/ 2147483647 w 5934"/>
                  <a:gd name="T17" fmla="*/ 2147483647 h 3569"/>
                  <a:gd name="T18" fmla="*/ 2147483647 w 5934"/>
                  <a:gd name="T19" fmla="*/ 2147483647 h 3569"/>
                  <a:gd name="T20" fmla="*/ 2147483647 w 5934"/>
                  <a:gd name="T21" fmla="*/ 2147483647 h 3569"/>
                  <a:gd name="T22" fmla="*/ 2147483647 w 5934"/>
                  <a:gd name="T23" fmla="*/ 2147483647 h 3569"/>
                  <a:gd name="T24" fmla="*/ 2147483647 w 5934"/>
                  <a:gd name="T25" fmla="*/ 2147483647 h 3569"/>
                  <a:gd name="T26" fmla="*/ 2147483647 w 5934"/>
                  <a:gd name="T27" fmla="*/ 2147483647 h 3569"/>
                  <a:gd name="T28" fmla="*/ 2147483647 w 5934"/>
                  <a:gd name="T29" fmla="*/ 2147483647 h 3569"/>
                  <a:gd name="T30" fmla="*/ 2147483647 w 5934"/>
                  <a:gd name="T31" fmla="*/ 2147483647 h 3569"/>
                  <a:gd name="T32" fmla="*/ 2147483647 w 5934"/>
                  <a:gd name="T33" fmla="*/ 2147483647 h 3569"/>
                  <a:gd name="T34" fmla="*/ 2147483647 w 5934"/>
                  <a:gd name="T35" fmla="*/ 2147483647 h 3569"/>
                  <a:gd name="T36" fmla="*/ 2147483647 w 5934"/>
                  <a:gd name="T37" fmla="*/ 2147483647 h 3569"/>
                  <a:gd name="T38" fmla="*/ 2147483647 w 5934"/>
                  <a:gd name="T39" fmla="*/ 2147483647 h 3569"/>
                  <a:gd name="T40" fmla="*/ 2147483647 w 5934"/>
                  <a:gd name="T41" fmla="*/ 2147483647 h 3569"/>
                  <a:gd name="T42" fmla="*/ 2147483647 w 5934"/>
                  <a:gd name="T43" fmla="*/ 2147483647 h 3569"/>
                  <a:gd name="T44" fmla="*/ 2147483647 w 5934"/>
                  <a:gd name="T45" fmla="*/ 2147483647 h 3569"/>
                  <a:gd name="T46" fmla="*/ 2147483647 w 5934"/>
                  <a:gd name="T47" fmla="*/ 2147483647 h 3569"/>
                  <a:gd name="T48" fmla="*/ 2147483647 w 5934"/>
                  <a:gd name="T49" fmla="*/ 2147483647 h 3569"/>
                  <a:gd name="T50" fmla="*/ 2147483647 w 5934"/>
                  <a:gd name="T51" fmla="*/ 2147483647 h 3569"/>
                  <a:gd name="T52" fmla="*/ 2147483647 w 5934"/>
                  <a:gd name="T53" fmla="*/ 2147483647 h 3569"/>
                  <a:gd name="T54" fmla="*/ 2147483647 w 5934"/>
                  <a:gd name="T55" fmla="*/ 2147483647 h 3569"/>
                  <a:gd name="T56" fmla="*/ 2147483647 w 5934"/>
                  <a:gd name="T57" fmla="*/ 2147483647 h 3569"/>
                  <a:gd name="T58" fmla="*/ 2147483647 w 5934"/>
                  <a:gd name="T59" fmla="*/ 2147483647 h 3569"/>
                  <a:gd name="T60" fmla="*/ 2147483647 w 5934"/>
                  <a:gd name="T61" fmla="*/ 2147483647 h 3569"/>
                  <a:gd name="T62" fmla="*/ 2147483647 w 5934"/>
                  <a:gd name="T63" fmla="*/ 2147483647 h 3569"/>
                  <a:gd name="T64" fmla="*/ 2147483647 w 5934"/>
                  <a:gd name="T65" fmla="*/ 2147483647 h 3569"/>
                  <a:gd name="T66" fmla="*/ 2147483647 w 5934"/>
                  <a:gd name="T67" fmla="*/ 2147483647 h 3569"/>
                  <a:gd name="T68" fmla="*/ 2147483647 w 5934"/>
                  <a:gd name="T69" fmla="*/ 2147483647 h 3569"/>
                  <a:gd name="T70" fmla="*/ 2147483647 w 5934"/>
                  <a:gd name="T71" fmla="*/ 2147483647 h 3569"/>
                  <a:gd name="T72" fmla="*/ 2147483647 w 5934"/>
                  <a:gd name="T73" fmla="*/ 2147483647 h 3569"/>
                  <a:gd name="T74" fmla="*/ 2147483647 w 5934"/>
                  <a:gd name="T75" fmla="*/ 2147483647 h 3569"/>
                  <a:gd name="T76" fmla="*/ 2147483647 w 5934"/>
                  <a:gd name="T77" fmla="*/ 2147483647 h 3569"/>
                  <a:gd name="T78" fmla="*/ 2147483647 w 5934"/>
                  <a:gd name="T79" fmla="*/ 2147483647 h 3569"/>
                  <a:gd name="T80" fmla="*/ 2147483647 w 5934"/>
                  <a:gd name="T81" fmla="*/ 2147483647 h 3569"/>
                  <a:gd name="T82" fmla="*/ 2147483647 w 5934"/>
                  <a:gd name="T83" fmla="*/ 2147483647 h 3569"/>
                  <a:gd name="T84" fmla="*/ 2147483647 w 5934"/>
                  <a:gd name="T85" fmla="*/ 2147483647 h 3569"/>
                  <a:gd name="T86" fmla="*/ 2147483647 w 5934"/>
                  <a:gd name="T87" fmla="*/ 2147483647 h 3569"/>
                  <a:gd name="T88" fmla="*/ 2147483647 w 5934"/>
                  <a:gd name="T89" fmla="*/ 2147483647 h 3569"/>
                  <a:gd name="T90" fmla="*/ 2147483647 w 5934"/>
                  <a:gd name="T91" fmla="*/ 2147483647 h 3569"/>
                  <a:gd name="T92" fmla="*/ 2147483647 w 5934"/>
                  <a:gd name="T93" fmla="*/ 2147483647 h 3569"/>
                  <a:gd name="T94" fmla="*/ 2147483647 w 5934"/>
                  <a:gd name="T95" fmla="*/ 0 h 3569"/>
                  <a:gd name="T96" fmla="*/ 2147483647 w 5934"/>
                  <a:gd name="T97" fmla="*/ 2147483647 h 3569"/>
                  <a:gd name="T98" fmla="*/ 2147483647 w 5934"/>
                  <a:gd name="T99" fmla="*/ 2147483647 h 3569"/>
                  <a:gd name="T100" fmla="*/ 2147483647 w 5934"/>
                  <a:gd name="T101" fmla="*/ 2147483647 h 3569"/>
                  <a:gd name="T102" fmla="*/ 2147483647 w 5934"/>
                  <a:gd name="T103" fmla="*/ 2147483647 h 3569"/>
                  <a:gd name="T104" fmla="*/ 2147483647 w 5934"/>
                  <a:gd name="T105" fmla="*/ 2147483647 h 3569"/>
                  <a:gd name="T106" fmla="*/ 2147483647 w 5934"/>
                  <a:gd name="T107" fmla="*/ 2147483647 h 3569"/>
                  <a:gd name="T108" fmla="*/ 2147483647 w 5934"/>
                  <a:gd name="T109" fmla="*/ 2147483647 h 3569"/>
                  <a:gd name="T110" fmla="*/ 2147483647 w 5934"/>
                  <a:gd name="T111" fmla="*/ 2147483647 h 3569"/>
                  <a:gd name="T112" fmla="*/ 2147483647 w 5934"/>
                  <a:gd name="T113" fmla="*/ 2147483647 h 3569"/>
                  <a:gd name="T114" fmla="*/ 2147483647 w 5934"/>
                  <a:gd name="T115" fmla="*/ 2147483647 h 3569"/>
                  <a:gd name="T116" fmla="*/ 2147483647 w 5934"/>
                  <a:gd name="T117" fmla="*/ 2147483647 h 3569"/>
                  <a:gd name="T118" fmla="*/ 2147483647 w 5934"/>
                  <a:gd name="T119" fmla="*/ 2147483647 h 3569"/>
                  <a:gd name="T120" fmla="*/ 2147483647 w 5934"/>
                  <a:gd name="T121" fmla="*/ 2147483647 h 3569"/>
                  <a:gd name="T122" fmla="*/ 2147483647 w 5934"/>
                  <a:gd name="T123" fmla="*/ 2147483647 h 356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934"/>
                  <a:gd name="T187" fmla="*/ 0 h 3569"/>
                  <a:gd name="T188" fmla="*/ 4617 w 5934"/>
                  <a:gd name="T189" fmla="*/ 2850 h 356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934" h="3569">
                    <a:moveTo>
                      <a:pt x="834" y="2458"/>
                    </a:moveTo>
                    <a:lnTo>
                      <a:pt x="740" y="2442"/>
                    </a:lnTo>
                    <a:lnTo>
                      <a:pt x="725" y="2510"/>
                    </a:lnTo>
                    <a:lnTo>
                      <a:pt x="679" y="2540"/>
                    </a:lnTo>
                    <a:lnTo>
                      <a:pt x="578" y="2562"/>
                    </a:lnTo>
                    <a:lnTo>
                      <a:pt x="625" y="2637"/>
                    </a:lnTo>
                    <a:lnTo>
                      <a:pt x="655" y="2675"/>
                    </a:lnTo>
                    <a:lnTo>
                      <a:pt x="625" y="2727"/>
                    </a:lnTo>
                    <a:lnTo>
                      <a:pt x="548" y="2742"/>
                    </a:lnTo>
                    <a:lnTo>
                      <a:pt x="455" y="2712"/>
                    </a:lnTo>
                    <a:lnTo>
                      <a:pt x="355" y="2682"/>
                    </a:lnTo>
                    <a:lnTo>
                      <a:pt x="224" y="2697"/>
                    </a:lnTo>
                    <a:lnTo>
                      <a:pt x="224" y="2788"/>
                    </a:lnTo>
                    <a:lnTo>
                      <a:pt x="262" y="2863"/>
                    </a:lnTo>
                    <a:lnTo>
                      <a:pt x="200" y="2885"/>
                    </a:lnTo>
                    <a:lnTo>
                      <a:pt x="123" y="2938"/>
                    </a:lnTo>
                    <a:lnTo>
                      <a:pt x="46" y="2998"/>
                    </a:lnTo>
                    <a:lnTo>
                      <a:pt x="0" y="3043"/>
                    </a:lnTo>
                    <a:lnTo>
                      <a:pt x="39" y="3081"/>
                    </a:lnTo>
                    <a:lnTo>
                      <a:pt x="100" y="3081"/>
                    </a:lnTo>
                    <a:lnTo>
                      <a:pt x="208" y="3066"/>
                    </a:lnTo>
                    <a:lnTo>
                      <a:pt x="262" y="3028"/>
                    </a:lnTo>
                    <a:lnTo>
                      <a:pt x="332" y="2983"/>
                    </a:lnTo>
                    <a:lnTo>
                      <a:pt x="440" y="2968"/>
                    </a:lnTo>
                    <a:lnTo>
                      <a:pt x="524" y="2960"/>
                    </a:lnTo>
                    <a:lnTo>
                      <a:pt x="609" y="2960"/>
                    </a:lnTo>
                    <a:lnTo>
                      <a:pt x="679" y="2960"/>
                    </a:lnTo>
                    <a:lnTo>
                      <a:pt x="846" y="2999"/>
                    </a:lnTo>
                    <a:lnTo>
                      <a:pt x="964" y="2908"/>
                    </a:lnTo>
                    <a:lnTo>
                      <a:pt x="1035" y="2828"/>
                    </a:lnTo>
                    <a:lnTo>
                      <a:pt x="1117" y="2783"/>
                    </a:lnTo>
                    <a:lnTo>
                      <a:pt x="1211" y="2725"/>
                    </a:lnTo>
                    <a:lnTo>
                      <a:pt x="1316" y="2725"/>
                    </a:lnTo>
                    <a:lnTo>
                      <a:pt x="1421" y="2691"/>
                    </a:lnTo>
                    <a:lnTo>
                      <a:pt x="1528" y="2634"/>
                    </a:lnTo>
                    <a:lnTo>
                      <a:pt x="1589" y="2603"/>
                    </a:lnTo>
                    <a:lnTo>
                      <a:pt x="1650" y="2570"/>
                    </a:lnTo>
                    <a:lnTo>
                      <a:pt x="1709" y="2571"/>
                    </a:lnTo>
                    <a:lnTo>
                      <a:pt x="1766" y="2667"/>
                    </a:lnTo>
                    <a:lnTo>
                      <a:pt x="1851" y="2727"/>
                    </a:lnTo>
                    <a:lnTo>
                      <a:pt x="1892" y="2771"/>
                    </a:lnTo>
                    <a:lnTo>
                      <a:pt x="1889" y="2833"/>
                    </a:lnTo>
                    <a:lnTo>
                      <a:pt x="1812" y="2863"/>
                    </a:lnTo>
                    <a:lnTo>
                      <a:pt x="1720" y="2900"/>
                    </a:lnTo>
                    <a:lnTo>
                      <a:pt x="1635" y="2915"/>
                    </a:lnTo>
                    <a:lnTo>
                      <a:pt x="1535" y="2923"/>
                    </a:lnTo>
                    <a:lnTo>
                      <a:pt x="1421" y="2954"/>
                    </a:lnTo>
                    <a:lnTo>
                      <a:pt x="1280" y="3036"/>
                    </a:lnTo>
                    <a:lnTo>
                      <a:pt x="1180" y="3066"/>
                    </a:lnTo>
                    <a:lnTo>
                      <a:pt x="1103" y="3081"/>
                    </a:lnTo>
                    <a:lnTo>
                      <a:pt x="995" y="3096"/>
                    </a:lnTo>
                    <a:lnTo>
                      <a:pt x="910" y="3133"/>
                    </a:lnTo>
                    <a:lnTo>
                      <a:pt x="871" y="3201"/>
                    </a:lnTo>
                    <a:lnTo>
                      <a:pt x="925" y="3253"/>
                    </a:lnTo>
                    <a:lnTo>
                      <a:pt x="979" y="3291"/>
                    </a:lnTo>
                    <a:lnTo>
                      <a:pt x="1080" y="3238"/>
                    </a:lnTo>
                    <a:lnTo>
                      <a:pt x="1226" y="3186"/>
                    </a:lnTo>
                    <a:lnTo>
                      <a:pt x="1357" y="3133"/>
                    </a:lnTo>
                    <a:lnTo>
                      <a:pt x="1450" y="3088"/>
                    </a:lnTo>
                    <a:lnTo>
                      <a:pt x="1511" y="3058"/>
                    </a:lnTo>
                    <a:lnTo>
                      <a:pt x="1573" y="3058"/>
                    </a:lnTo>
                    <a:lnTo>
                      <a:pt x="1627" y="3111"/>
                    </a:lnTo>
                    <a:lnTo>
                      <a:pt x="1589" y="3193"/>
                    </a:lnTo>
                    <a:lnTo>
                      <a:pt x="1488" y="3246"/>
                    </a:lnTo>
                    <a:lnTo>
                      <a:pt x="1380" y="3276"/>
                    </a:lnTo>
                    <a:lnTo>
                      <a:pt x="1265" y="3283"/>
                    </a:lnTo>
                    <a:lnTo>
                      <a:pt x="1164" y="3381"/>
                    </a:lnTo>
                    <a:lnTo>
                      <a:pt x="1080" y="3426"/>
                    </a:lnTo>
                    <a:lnTo>
                      <a:pt x="987" y="3479"/>
                    </a:lnTo>
                    <a:lnTo>
                      <a:pt x="933" y="3546"/>
                    </a:lnTo>
                    <a:lnTo>
                      <a:pt x="1026" y="3554"/>
                    </a:lnTo>
                    <a:lnTo>
                      <a:pt x="1195" y="3569"/>
                    </a:lnTo>
                    <a:lnTo>
                      <a:pt x="1265" y="3531"/>
                    </a:lnTo>
                    <a:lnTo>
                      <a:pt x="1288" y="3471"/>
                    </a:lnTo>
                    <a:lnTo>
                      <a:pt x="1357" y="3434"/>
                    </a:lnTo>
                    <a:lnTo>
                      <a:pt x="1481" y="3434"/>
                    </a:lnTo>
                    <a:lnTo>
                      <a:pt x="1589" y="3419"/>
                    </a:lnTo>
                    <a:lnTo>
                      <a:pt x="1643" y="3381"/>
                    </a:lnTo>
                    <a:lnTo>
                      <a:pt x="1735" y="3411"/>
                    </a:lnTo>
                    <a:lnTo>
                      <a:pt x="1812" y="3381"/>
                    </a:lnTo>
                    <a:lnTo>
                      <a:pt x="1851" y="3321"/>
                    </a:lnTo>
                    <a:lnTo>
                      <a:pt x="1920" y="3291"/>
                    </a:lnTo>
                    <a:lnTo>
                      <a:pt x="1982" y="3351"/>
                    </a:lnTo>
                    <a:lnTo>
                      <a:pt x="1997" y="3426"/>
                    </a:lnTo>
                    <a:lnTo>
                      <a:pt x="2067" y="3434"/>
                    </a:lnTo>
                    <a:lnTo>
                      <a:pt x="2128" y="3434"/>
                    </a:lnTo>
                    <a:lnTo>
                      <a:pt x="2136" y="3494"/>
                    </a:lnTo>
                    <a:lnTo>
                      <a:pt x="2167" y="3539"/>
                    </a:lnTo>
                    <a:lnTo>
                      <a:pt x="2252" y="3524"/>
                    </a:lnTo>
                    <a:lnTo>
                      <a:pt x="2351" y="3480"/>
                    </a:lnTo>
                    <a:lnTo>
                      <a:pt x="2445" y="3526"/>
                    </a:lnTo>
                    <a:lnTo>
                      <a:pt x="2502" y="3493"/>
                    </a:lnTo>
                    <a:lnTo>
                      <a:pt x="2550" y="3435"/>
                    </a:lnTo>
                    <a:lnTo>
                      <a:pt x="2562" y="3400"/>
                    </a:lnTo>
                    <a:lnTo>
                      <a:pt x="2609" y="3344"/>
                    </a:lnTo>
                    <a:lnTo>
                      <a:pt x="2644" y="3286"/>
                    </a:lnTo>
                    <a:lnTo>
                      <a:pt x="2680" y="3240"/>
                    </a:lnTo>
                    <a:lnTo>
                      <a:pt x="2762" y="3240"/>
                    </a:lnTo>
                    <a:lnTo>
                      <a:pt x="2831" y="3263"/>
                    </a:lnTo>
                    <a:lnTo>
                      <a:pt x="2902" y="3252"/>
                    </a:lnTo>
                    <a:lnTo>
                      <a:pt x="2973" y="3275"/>
                    </a:lnTo>
                    <a:lnTo>
                      <a:pt x="3020" y="3228"/>
                    </a:lnTo>
                    <a:lnTo>
                      <a:pt x="3103" y="3252"/>
                    </a:lnTo>
                    <a:lnTo>
                      <a:pt x="3231" y="3297"/>
                    </a:lnTo>
                    <a:lnTo>
                      <a:pt x="3302" y="3240"/>
                    </a:lnTo>
                    <a:lnTo>
                      <a:pt x="3361" y="3160"/>
                    </a:lnTo>
                    <a:lnTo>
                      <a:pt x="3384" y="3103"/>
                    </a:lnTo>
                    <a:lnTo>
                      <a:pt x="3432" y="3057"/>
                    </a:lnTo>
                    <a:lnTo>
                      <a:pt x="3537" y="3057"/>
                    </a:lnTo>
                    <a:lnTo>
                      <a:pt x="3608" y="3068"/>
                    </a:lnTo>
                    <a:lnTo>
                      <a:pt x="3654" y="3103"/>
                    </a:lnTo>
                    <a:lnTo>
                      <a:pt x="3713" y="3137"/>
                    </a:lnTo>
                    <a:lnTo>
                      <a:pt x="3772" y="3195"/>
                    </a:lnTo>
                    <a:lnTo>
                      <a:pt x="3843" y="3172"/>
                    </a:lnTo>
                    <a:lnTo>
                      <a:pt x="3878" y="3103"/>
                    </a:lnTo>
                    <a:lnTo>
                      <a:pt x="3818" y="3012"/>
                    </a:lnTo>
                    <a:lnTo>
                      <a:pt x="3772" y="2965"/>
                    </a:lnTo>
                    <a:lnTo>
                      <a:pt x="3772" y="2932"/>
                    </a:lnTo>
                    <a:lnTo>
                      <a:pt x="3818" y="2897"/>
                    </a:lnTo>
                    <a:lnTo>
                      <a:pt x="3878" y="2874"/>
                    </a:lnTo>
                    <a:lnTo>
                      <a:pt x="3948" y="2885"/>
                    </a:lnTo>
                    <a:lnTo>
                      <a:pt x="4042" y="2908"/>
                    </a:lnTo>
                    <a:lnTo>
                      <a:pt x="4136" y="2988"/>
                    </a:lnTo>
                    <a:lnTo>
                      <a:pt x="4254" y="3034"/>
                    </a:lnTo>
                    <a:lnTo>
                      <a:pt x="4300" y="2977"/>
                    </a:lnTo>
                    <a:lnTo>
                      <a:pt x="4348" y="2908"/>
                    </a:lnTo>
                    <a:lnTo>
                      <a:pt x="4336" y="2839"/>
                    </a:lnTo>
                    <a:lnTo>
                      <a:pt x="4348" y="2783"/>
                    </a:lnTo>
                    <a:lnTo>
                      <a:pt x="4383" y="2736"/>
                    </a:lnTo>
                    <a:lnTo>
                      <a:pt x="4489" y="2714"/>
                    </a:lnTo>
                    <a:lnTo>
                      <a:pt x="4606" y="2667"/>
                    </a:lnTo>
                    <a:lnTo>
                      <a:pt x="4712" y="2622"/>
                    </a:lnTo>
                    <a:lnTo>
                      <a:pt x="4818" y="2576"/>
                    </a:lnTo>
                    <a:lnTo>
                      <a:pt x="4865" y="2485"/>
                    </a:lnTo>
                    <a:lnTo>
                      <a:pt x="4876" y="2416"/>
                    </a:lnTo>
                    <a:lnTo>
                      <a:pt x="4818" y="2324"/>
                    </a:lnTo>
                    <a:lnTo>
                      <a:pt x="4830" y="2278"/>
                    </a:lnTo>
                    <a:lnTo>
                      <a:pt x="4901" y="2222"/>
                    </a:lnTo>
                    <a:lnTo>
                      <a:pt x="4876" y="2175"/>
                    </a:lnTo>
                    <a:lnTo>
                      <a:pt x="4830" y="2084"/>
                    </a:lnTo>
                    <a:lnTo>
                      <a:pt x="4804" y="2045"/>
                    </a:lnTo>
                    <a:lnTo>
                      <a:pt x="4734" y="2026"/>
                    </a:lnTo>
                    <a:lnTo>
                      <a:pt x="4650" y="2063"/>
                    </a:lnTo>
                    <a:lnTo>
                      <a:pt x="4578" y="2047"/>
                    </a:lnTo>
                    <a:lnTo>
                      <a:pt x="4597" y="1955"/>
                    </a:lnTo>
                    <a:lnTo>
                      <a:pt x="4663" y="1903"/>
                    </a:lnTo>
                    <a:lnTo>
                      <a:pt x="4701" y="1840"/>
                    </a:lnTo>
                    <a:lnTo>
                      <a:pt x="4786" y="1877"/>
                    </a:lnTo>
                    <a:lnTo>
                      <a:pt x="4860" y="1900"/>
                    </a:lnTo>
                    <a:lnTo>
                      <a:pt x="4899" y="1997"/>
                    </a:lnTo>
                    <a:lnTo>
                      <a:pt x="5041" y="1992"/>
                    </a:lnTo>
                    <a:lnTo>
                      <a:pt x="5100" y="2037"/>
                    </a:lnTo>
                    <a:lnTo>
                      <a:pt x="5135" y="2118"/>
                    </a:lnTo>
                    <a:lnTo>
                      <a:pt x="5111" y="2175"/>
                    </a:lnTo>
                    <a:lnTo>
                      <a:pt x="5052" y="2244"/>
                    </a:lnTo>
                    <a:lnTo>
                      <a:pt x="4994" y="2267"/>
                    </a:lnTo>
                    <a:lnTo>
                      <a:pt x="5052" y="2324"/>
                    </a:lnTo>
                    <a:lnTo>
                      <a:pt x="5147" y="2382"/>
                    </a:lnTo>
                    <a:lnTo>
                      <a:pt x="5253" y="2382"/>
                    </a:lnTo>
                    <a:lnTo>
                      <a:pt x="5417" y="2347"/>
                    </a:lnTo>
                    <a:lnTo>
                      <a:pt x="5500" y="2278"/>
                    </a:lnTo>
                    <a:lnTo>
                      <a:pt x="5605" y="2210"/>
                    </a:lnTo>
                    <a:lnTo>
                      <a:pt x="5687" y="2106"/>
                    </a:lnTo>
                    <a:lnTo>
                      <a:pt x="5793" y="2061"/>
                    </a:lnTo>
                    <a:lnTo>
                      <a:pt x="5868" y="2029"/>
                    </a:lnTo>
                    <a:lnTo>
                      <a:pt x="5934" y="1992"/>
                    </a:lnTo>
                    <a:lnTo>
                      <a:pt x="5876" y="1961"/>
                    </a:lnTo>
                    <a:lnTo>
                      <a:pt x="5845" y="1901"/>
                    </a:lnTo>
                    <a:lnTo>
                      <a:pt x="5899" y="1863"/>
                    </a:lnTo>
                    <a:lnTo>
                      <a:pt x="5934" y="1763"/>
                    </a:lnTo>
                    <a:lnTo>
                      <a:pt x="5907" y="1663"/>
                    </a:lnTo>
                    <a:lnTo>
                      <a:pt x="5817" y="1580"/>
                    </a:lnTo>
                    <a:lnTo>
                      <a:pt x="5735" y="1512"/>
                    </a:lnTo>
                    <a:lnTo>
                      <a:pt x="5664" y="1409"/>
                    </a:lnTo>
                    <a:lnTo>
                      <a:pt x="5605" y="1305"/>
                    </a:lnTo>
                    <a:lnTo>
                      <a:pt x="5534" y="1249"/>
                    </a:lnTo>
                    <a:lnTo>
                      <a:pt x="5429" y="1180"/>
                    </a:lnTo>
                    <a:lnTo>
                      <a:pt x="5347" y="1076"/>
                    </a:lnTo>
                    <a:lnTo>
                      <a:pt x="5241" y="1008"/>
                    </a:lnTo>
                    <a:lnTo>
                      <a:pt x="5194" y="893"/>
                    </a:lnTo>
                    <a:lnTo>
                      <a:pt x="5300" y="733"/>
                    </a:lnTo>
                    <a:lnTo>
                      <a:pt x="5182" y="676"/>
                    </a:lnTo>
                    <a:lnTo>
                      <a:pt x="5144" y="594"/>
                    </a:lnTo>
                    <a:lnTo>
                      <a:pt x="5151" y="511"/>
                    </a:lnTo>
                    <a:lnTo>
                      <a:pt x="5174" y="421"/>
                    </a:lnTo>
                    <a:lnTo>
                      <a:pt x="5144" y="353"/>
                    </a:lnTo>
                    <a:lnTo>
                      <a:pt x="5090" y="361"/>
                    </a:lnTo>
                    <a:lnTo>
                      <a:pt x="4966" y="338"/>
                    </a:lnTo>
                    <a:lnTo>
                      <a:pt x="4835" y="331"/>
                    </a:lnTo>
                    <a:lnTo>
                      <a:pt x="4681" y="323"/>
                    </a:lnTo>
                    <a:lnTo>
                      <a:pt x="4596" y="368"/>
                    </a:lnTo>
                    <a:lnTo>
                      <a:pt x="4457" y="421"/>
                    </a:lnTo>
                    <a:lnTo>
                      <a:pt x="4318" y="436"/>
                    </a:lnTo>
                    <a:lnTo>
                      <a:pt x="4230" y="412"/>
                    </a:lnTo>
                    <a:lnTo>
                      <a:pt x="4141" y="331"/>
                    </a:lnTo>
                    <a:lnTo>
                      <a:pt x="4064" y="278"/>
                    </a:lnTo>
                    <a:lnTo>
                      <a:pt x="3995" y="173"/>
                    </a:lnTo>
                    <a:lnTo>
                      <a:pt x="3910" y="105"/>
                    </a:lnTo>
                    <a:lnTo>
                      <a:pt x="3784" y="34"/>
                    </a:lnTo>
                    <a:lnTo>
                      <a:pt x="3631" y="0"/>
                    </a:lnTo>
                    <a:lnTo>
                      <a:pt x="3560" y="69"/>
                    </a:lnTo>
                    <a:lnTo>
                      <a:pt x="3432" y="103"/>
                    </a:lnTo>
                    <a:lnTo>
                      <a:pt x="3432" y="183"/>
                    </a:lnTo>
                    <a:lnTo>
                      <a:pt x="3361" y="240"/>
                    </a:lnTo>
                    <a:lnTo>
                      <a:pt x="3290" y="298"/>
                    </a:lnTo>
                    <a:lnTo>
                      <a:pt x="3185" y="298"/>
                    </a:lnTo>
                    <a:lnTo>
                      <a:pt x="3160" y="240"/>
                    </a:lnTo>
                    <a:lnTo>
                      <a:pt x="3091" y="229"/>
                    </a:lnTo>
                    <a:lnTo>
                      <a:pt x="2984" y="207"/>
                    </a:lnTo>
                    <a:lnTo>
                      <a:pt x="2891" y="229"/>
                    </a:lnTo>
                    <a:lnTo>
                      <a:pt x="2797" y="218"/>
                    </a:lnTo>
                    <a:lnTo>
                      <a:pt x="2691" y="183"/>
                    </a:lnTo>
                    <a:lnTo>
                      <a:pt x="2621" y="240"/>
                    </a:lnTo>
                    <a:lnTo>
                      <a:pt x="2526" y="299"/>
                    </a:lnTo>
                    <a:lnTo>
                      <a:pt x="2514" y="406"/>
                    </a:lnTo>
                    <a:lnTo>
                      <a:pt x="2475" y="496"/>
                    </a:lnTo>
                    <a:lnTo>
                      <a:pt x="2391" y="564"/>
                    </a:lnTo>
                    <a:lnTo>
                      <a:pt x="2313" y="624"/>
                    </a:lnTo>
                    <a:lnTo>
                      <a:pt x="2367" y="721"/>
                    </a:lnTo>
                    <a:lnTo>
                      <a:pt x="2445" y="819"/>
                    </a:lnTo>
                    <a:lnTo>
                      <a:pt x="2491" y="939"/>
                    </a:lnTo>
                    <a:lnTo>
                      <a:pt x="2506" y="1074"/>
                    </a:lnTo>
                    <a:lnTo>
                      <a:pt x="2506" y="1180"/>
                    </a:lnTo>
                    <a:lnTo>
                      <a:pt x="2522" y="1307"/>
                    </a:lnTo>
                    <a:lnTo>
                      <a:pt x="2506" y="1405"/>
                    </a:lnTo>
                    <a:lnTo>
                      <a:pt x="2553" y="1458"/>
                    </a:lnTo>
                    <a:lnTo>
                      <a:pt x="2591" y="1548"/>
                    </a:lnTo>
                    <a:lnTo>
                      <a:pt x="2545" y="1593"/>
                    </a:lnTo>
                    <a:lnTo>
                      <a:pt x="2475" y="1630"/>
                    </a:lnTo>
                    <a:lnTo>
                      <a:pt x="2391" y="1661"/>
                    </a:lnTo>
                    <a:lnTo>
                      <a:pt x="2313" y="1743"/>
                    </a:lnTo>
                    <a:lnTo>
                      <a:pt x="2298" y="1893"/>
                    </a:lnTo>
                    <a:lnTo>
                      <a:pt x="2298" y="2044"/>
                    </a:lnTo>
                    <a:lnTo>
                      <a:pt x="2259" y="2126"/>
                    </a:lnTo>
                    <a:lnTo>
                      <a:pt x="2175" y="2134"/>
                    </a:lnTo>
                    <a:lnTo>
                      <a:pt x="2105" y="2134"/>
                    </a:lnTo>
                    <a:lnTo>
                      <a:pt x="2028" y="2126"/>
                    </a:lnTo>
                    <a:lnTo>
                      <a:pt x="1959" y="2186"/>
                    </a:lnTo>
                    <a:lnTo>
                      <a:pt x="1897" y="2284"/>
                    </a:lnTo>
                    <a:lnTo>
                      <a:pt x="1828" y="2322"/>
                    </a:lnTo>
                    <a:lnTo>
                      <a:pt x="1751" y="2352"/>
                    </a:lnTo>
                    <a:lnTo>
                      <a:pt x="1697" y="2359"/>
                    </a:lnTo>
                    <a:lnTo>
                      <a:pt x="1627" y="2412"/>
                    </a:lnTo>
                    <a:lnTo>
                      <a:pt x="1573" y="2412"/>
                    </a:lnTo>
                    <a:lnTo>
                      <a:pt x="1504" y="2404"/>
                    </a:lnTo>
                    <a:lnTo>
                      <a:pt x="1365" y="2389"/>
                    </a:lnTo>
                    <a:lnTo>
                      <a:pt x="1319" y="2472"/>
                    </a:lnTo>
                    <a:lnTo>
                      <a:pt x="1218" y="2555"/>
                    </a:lnTo>
                    <a:lnTo>
                      <a:pt x="1164" y="2585"/>
                    </a:lnTo>
                    <a:lnTo>
                      <a:pt x="1080" y="2630"/>
                    </a:lnTo>
                    <a:lnTo>
                      <a:pt x="987" y="2667"/>
                    </a:lnTo>
                    <a:lnTo>
                      <a:pt x="918" y="2705"/>
                    </a:lnTo>
                    <a:lnTo>
                      <a:pt x="895" y="2630"/>
                    </a:lnTo>
                    <a:lnTo>
                      <a:pt x="887" y="2555"/>
                    </a:lnTo>
                    <a:lnTo>
                      <a:pt x="895" y="2472"/>
                    </a:lnTo>
                    <a:lnTo>
                      <a:pt x="834" y="2458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21" name="TextBox 220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D2FD7444-B3A4-F13A-4540-44308BA9BBAE}"/>
                  </a:ext>
                </a:extLst>
              </p:cNvPr>
              <p:cNvSpPr txBox="1"/>
              <p:nvPr/>
            </p:nvSpPr>
            <p:spPr>
              <a:xfrm>
                <a:off x="4372566" y="5474486"/>
                <a:ext cx="989746" cy="2027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Cork</a:t>
                </a:r>
              </a:p>
            </p:txBody>
          </p: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6BD4D8C8-4CB1-522C-F6CE-7F444319BE2B}"/>
                </a:ext>
              </a:extLst>
            </p:cNvPr>
            <p:cNvGrpSpPr/>
            <p:nvPr/>
          </p:nvGrpSpPr>
          <p:grpSpPr>
            <a:xfrm>
              <a:off x="11906580" y="5967846"/>
              <a:ext cx="2370026" cy="1665583"/>
              <a:chOff x="5618685" y="3403617"/>
              <a:chExt cx="1275006" cy="914496"/>
            </a:xfrm>
            <a:solidFill>
              <a:srgbClr val="095F55"/>
            </a:solidFill>
          </p:grpSpPr>
          <p:sp>
            <p:nvSpPr>
              <p:cNvPr id="223" name="Freeform 23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BFBBB1C0-CC59-CD57-5716-DACF12D28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7951" y="3403617"/>
                <a:ext cx="1235740" cy="914496"/>
              </a:xfrm>
              <a:custGeom>
                <a:avLst/>
                <a:gdLst>
                  <a:gd name="T0" fmla="*/ 2147483647 w 2051"/>
                  <a:gd name="T1" fmla="*/ 2147483647 h 1966"/>
                  <a:gd name="T2" fmla="*/ 2147483647 w 2051"/>
                  <a:gd name="T3" fmla="*/ 2147483647 h 1966"/>
                  <a:gd name="T4" fmla="*/ 2147483647 w 2051"/>
                  <a:gd name="T5" fmla="*/ 2147483647 h 1966"/>
                  <a:gd name="T6" fmla="*/ 2147483647 w 2051"/>
                  <a:gd name="T7" fmla="*/ 2147483647 h 1966"/>
                  <a:gd name="T8" fmla="*/ 2147483647 w 2051"/>
                  <a:gd name="T9" fmla="*/ 2147483647 h 1966"/>
                  <a:gd name="T10" fmla="*/ 2147483647 w 2051"/>
                  <a:gd name="T11" fmla="*/ 2147483647 h 1966"/>
                  <a:gd name="T12" fmla="*/ 2147483647 w 2051"/>
                  <a:gd name="T13" fmla="*/ 2147483647 h 1966"/>
                  <a:gd name="T14" fmla="*/ 2147483647 w 2051"/>
                  <a:gd name="T15" fmla="*/ 2147483647 h 1966"/>
                  <a:gd name="T16" fmla="*/ 2147483647 w 2051"/>
                  <a:gd name="T17" fmla="*/ 2147483647 h 1966"/>
                  <a:gd name="T18" fmla="*/ 2147483647 w 2051"/>
                  <a:gd name="T19" fmla="*/ 2147483647 h 1966"/>
                  <a:gd name="T20" fmla="*/ 2147483647 w 2051"/>
                  <a:gd name="T21" fmla="*/ 2147483647 h 1966"/>
                  <a:gd name="T22" fmla="*/ 2147483647 w 2051"/>
                  <a:gd name="T23" fmla="*/ 2147483647 h 1966"/>
                  <a:gd name="T24" fmla="*/ 2147483647 w 2051"/>
                  <a:gd name="T25" fmla="*/ 2147483647 h 1966"/>
                  <a:gd name="T26" fmla="*/ 2147483647 w 2051"/>
                  <a:gd name="T27" fmla="*/ 2147483647 h 1966"/>
                  <a:gd name="T28" fmla="*/ 2147483647 w 2051"/>
                  <a:gd name="T29" fmla="*/ 2147483647 h 1966"/>
                  <a:gd name="T30" fmla="*/ 2147483647 w 2051"/>
                  <a:gd name="T31" fmla="*/ 2147483647 h 1966"/>
                  <a:gd name="T32" fmla="*/ 2147483647 w 2051"/>
                  <a:gd name="T33" fmla="*/ 2147483647 h 1966"/>
                  <a:gd name="T34" fmla="*/ 2147483647 w 2051"/>
                  <a:gd name="T35" fmla="*/ 2147483647 h 1966"/>
                  <a:gd name="T36" fmla="*/ 2147483647 w 2051"/>
                  <a:gd name="T37" fmla="*/ 2147483647 h 1966"/>
                  <a:gd name="T38" fmla="*/ 2147483647 w 2051"/>
                  <a:gd name="T39" fmla="*/ 2147483647 h 1966"/>
                  <a:gd name="T40" fmla="*/ 2147483647 w 2051"/>
                  <a:gd name="T41" fmla="*/ 2147483647 h 1966"/>
                  <a:gd name="T42" fmla="*/ 2147483647 w 2051"/>
                  <a:gd name="T43" fmla="*/ 2147483647 h 1966"/>
                  <a:gd name="T44" fmla="*/ 2147483647 w 2051"/>
                  <a:gd name="T45" fmla="*/ 2147483647 h 1966"/>
                  <a:gd name="T46" fmla="*/ 2147483647 w 2051"/>
                  <a:gd name="T47" fmla="*/ 2147483647 h 1966"/>
                  <a:gd name="T48" fmla="*/ 2147483647 w 2051"/>
                  <a:gd name="T49" fmla="*/ 2147483647 h 1966"/>
                  <a:gd name="T50" fmla="*/ 2147483647 w 2051"/>
                  <a:gd name="T51" fmla="*/ 2147483647 h 1966"/>
                  <a:gd name="T52" fmla="*/ 2147483647 w 2051"/>
                  <a:gd name="T53" fmla="*/ 2147483647 h 1966"/>
                  <a:gd name="T54" fmla="*/ 2147483647 w 2051"/>
                  <a:gd name="T55" fmla="*/ 2147483647 h 1966"/>
                  <a:gd name="T56" fmla="*/ 2147483647 w 2051"/>
                  <a:gd name="T57" fmla="*/ 2147483647 h 1966"/>
                  <a:gd name="T58" fmla="*/ 2147483647 w 2051"/>
                  <a:gd name="T59" fmla="*/ 2147483647 h 1966"/>
                  <a:gd name="T60" fmla="*/ 2147483647 w 2051"/>
                  <a:gd name="T61" fmla="*/ 2147483647 h 1966"/>
                  <a:gd name="T62" fmla="*/ 2147483647 w 2051"/>
                  <a:gd name="T63" fmla="*/ 2147483647 h 1966"/>
                  <a:gd name="T64" fmla="*/ 2147483647 w 2051"/>
                  <a:gd name="T65" fmla="*/ 2147483647 h 1966"/>
                  <a:gd name="T66" fmla="*/ 2147483647 w 2051"/>
                  <a:gd name="T67" fmla="*/ 2147483647 h 1966"/>
                  <a:gd name="T68" fmla="*/ 2147483647 w 2051"/>
                  <a:gd name="T69" fmla="*/ 2147483647 h 1966"/>
                  <a:gd name="T70" fmla="*/ 2147483647 w 2051"/>
                  <a:gd name="T71" fmla="*/ 2147483647 h 1966"/>
                  <a:gd name="T72" fmla="*/ 2147483647 w 2051"/>
                  <a:gd name="T73" fmla="*/ 2147483647 h 1966"/>
                  <a:gd name="T74" fmla="*/ 2147483647 w 2051"/>
                  <a:gd name="T75" fmla="*/ 2147483647 h 1966"/>
                  <a:gd name="T76" fmla="*/ 2147483647 w 2051"/>
                  <a:gd name="T77" fmla="*/ 2147483647 h 1966"/>
                  <a:gd name="T78" fmla="*/ 2147483647 w 2051"/>
                  <a:gd name="T79" fmla="*/ 2147483647 h 1966"/>
                  <a:gd name="T80" fmla="*/ 2147483647 w 2051"/>
                  <a:gd name="T81" fmla="*/ 2147483647 h 1966"/>
                  <a:gd name="T82" fmla="*/ 2147483647 w 2051"/>
                  <a:gd name="T83" fmla="*/ 2147483647 h 1966"/>
                  <a:gd name="T84" fmla="*/ 2147483647 w 2051"/>
                  <a:gd name="T85" fmla="*/ 2147483647 h 1966"/>
                  <a:gd name="T86" fmla="*/ 2147483647 w 2051"/>
                  <a:gd name="T87" fmla="*/ 2147483647 h 1966"/>
                  <a:gd name="T88" fmla="*/ 2147483647 w 2051"/>
                  <a:gd name="T89" fmla="*/ 2147483647 h 1966"/>
                  <a:gd name="T90" fmla="*/ 2147483647 w 2051"/>
                  <a:gd name="T91" fmla="*/ 2147483647 h 1966"/>
                  <a:gd name="T92" fmla="*/ 2147483647 w 2051"/>
                  <a:gd name="T93" fmla="*/ 2147483647 h 1966"/>
                  <a:gd name="T94" fmla="*/ 0 w 2051"/>
                  <a:gd name="T95" fmla="*/ 2147483647 h 19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51"/>
                  <a:gd name="T145" fmla="*/ 0 h 1966"/>
                  <a:gd name="T146" fmla="*/ 2051 w 2051"/>
                  <a:gd name="T147" fmla="*/ 1966 h 19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51" h="1966">
                    <a:moveTo>
                      <a:pt x="0" y="417"/>
                    </a:moveTo>
                    <a:lnTo>
                      <a:pt x="89" y="385"/>
                    </a:lnTo>
                    <a:lnTo>
                      <a:pt x="185" y="321"/>
                    </a:lnTo>
                    <a:lnTo>
                      <a:pt x="289" y="257"/>
                    </a:lnTo>
                    <a:lnTo>
                      <a:pt x="377" y="241"/>
                    </a:lnTo>
                    <a:lnTo>
                      <a:pt x="473" y="217"/>
                    </a:lnTo>
                    <a:lnTo>
                      <a:pt x="561" y="201"/>
                    </a:lnTo>
                    <a:lnTo>
                      <a:pt x="673" y="217"/>
                    </a:lnTo>
                    <a:lnTo>
                      <a:pt x="761" y="185"/>
                    </a:lnTo>
                    <a:lnTo>
                      <a:pt x="817" y="121"/>
                    </a:lnTo>
                    <a:lnTo>
                      <a:pt x="817" y="65"/>
                    </a:lnTo>
                    <a:lnTo>
                      <a:pt x="881" y="81"/>
                    </a:lnTo>
                    <a:lnTo>
                      <a:pt x="953" y="113"/>
                    </a:lnTo>
                    <a:lnTo>
                      <a:pt x="969" y="185"/>
                    </a:lnTo>
                    <a:lnTo>
                      <a:pt x="977" y="249"/>
                    </a:lnTo>
                    <a:lnTo>
                      <a:pt x="1018" y="313"/>
                    </a:lnTo>
                    <a:lnTo>
                      <a:pt x="1113" y="321"/>
                    </a:lnTo>
                    <a:lnTo>
                      <a:pt x="1217" y="329"/>
                    </a:lnTo>
                    <a:lnTo>
                      <a:pt x="1305" y="305"/>
                    </a:lnTo>
                    <a:lnTo>
                      <a:pt x="1393" y="249"/>
                    </a:lnTo>
                    <a:lnTo>
                      <a:pt x="1489" y="201"/>
                    </a:lnTo>
                    <a:lnTo>
                      <a:pt x="1537" y="145"/>
                    </a:lnTo>
                    <a:lnTo>
                      <a:pt x="1585" y="81"/>
                    </a:lnTo>
                    <a:lnTo>
                      <a:pt x="1633" y="25"/>
                    </a:lnTo>
                    <a:lnTo>
                      <a:pt x="1712" y="0"/>
                    </a:lnTo>
                    <a:lnTo>
                      <a:pt x="1751" y="63"/>
                    </a:lnTo>
                    <a:lnTo>
                      <a:pt x="1826" y="81"/>
                    </a:lnTo>
                    <a:lnTo>
                      <a:pt x="1908" y="129"/>
                    </a:lnTo>
                    <a:lnTo>
                      <a:pt x="1935" y="207"/>
                    </a:lnTo>
                    <a:lnTo>
                      <a:pt x="1985" y="283"/>
                    </a:lnTo>
                    <a:lnTo>
                      <a:pt x="2000" y="384"/>
                    </a:lnTo>
                    <a:lnTo>
                      <a:pt x="2051" y="465"/>
                    </a:lnTo>
                    <a:lnTo>
                      <a:pt x="1968" y="607"/>
                    </a:lnTo>
                    <a:lnTo>
                      <a:pt x="2003" y="657"/>
                    </a:lnTo>
                    <a:lnTo>
                      <a:pt x="2006" y="732"/>
                    </a:lnTo>
                    <a:lnTo>
                      <a:pt x="1904" y="732"/>
                    </a:lnTo>
                    <a:lnTo>
                      <a:pt x="1803" y="760"/>
                    </a:lnTo>
                    <a:lnTo>
                      <a:pt x="1739" y="801"/>
                    </a:lnTo>
                    <a:lnTo>
                      <a:pt x="1842" y="840"/>
                    </a:lnTo>
                    <a:lnTo>
                      <a:pt x="1860" y="889"/>
                    </a:lnTo>
                    <a:lnTo>
                      <a:pt x="1803" y="897"/>
                    </a:lnTo>
                    <a:lnTo>
                      <a:pt x="1755" y="904"/>
                    </a:lnTo>
                    <a:lnTo>
                      <a:pt x="1659" y="907"/>
                    </a:lnTo>
                    <a:lnTo>
                      <a:pt x="1590" y="936"/>
                    </a:lnTo>
                    <a:lnTo>
                      <a:pt x="1529" y="951"/>
                    </a:lnTo>
                    <a:lnTo>
                      <a:pt x="1467" y="913"/>
                    </a:lnTo>
                    <a:lnTo>
                      <a:pt x="1481" y="859"/>
                    </a:lnTo>
                    <a:lnTo>
                      <a:pt x="1460" y="790"/>
                    </a:lnTo>
                    <a:lnTo>
                      <a:pt x="1436" y="736"/>
                    </a:lnTo>
                    <a:lnTo>
                      <a:pt x="1364" y="706"/>
                    </a:lnTo>
                    <a:lnTo>
                      <a:pt x="1277" y="705"/>
                    </a:lnTo>
                    <a:lnTo>
                      <a:pt x="1179" y="801"/>
                    </a:lnTo>
                    <a:lnTo>
                      <a:pt x="1091" y="802"/>
                    </a:lnTo>
                    <a:lnTo>
                      <a:pt x="992" y="835"/>
                    </a:lnTo>
                    <a:lnTo>
                      <a:pt x="969" y="889"/>
                    </a:lnTo>
                    <a:lnTo>
                      <a:pt x="962" y="946"/>
                    </a:lnTo>
                    <a:lnTo>
                      <a:pt x="888" y="976"/>
                    </a:lnTo>
                    <a:lnTo>
                      <a:pt x="887" y="1039"/>
                    </a:lnTo>
                    <a:lnTo>
                      <a:pt x="912" y="1089"/>
                    </a:lnTo>
                    <a:lnTo>
                      <a:pt x="923" y="1167"/>
                    </a:lnTo>
                    <a:lnTo>
                      <a:pt x="878" y="1213"/>
                    </a:lnTo>
                    <a:lnTo>
                      <a:pt x="834" y="1263"/>
                    </a:lnTo>
                    <a:lnTo>
                      <a:pt x="752" y="1305"/>
                    </a:lnTo>
                    <a:lnTo>
                      <a:pt x="729" y="1399"/>
                    </a:lnTo>
                    <a:lnTo>
                      <a:pt x="722" y="1479"/>
                    </a:lnTo>
                    <a:lnTo>
                      <a:pt x="690" y="1552"/>
                    </a:lnTo>
                    <a:lnTo>
                      <a:pt x="611" y="1542"/>
                    </a:lnTo>
                    <a:lnTo>
                      <a:pt x="512" y="1530"/>
                    </a:lnTo>
                    <a:lnTo>
                      <a:pt x="500" y="1609"/>
                    </a:lnTo>
                    <a:lnTo>
                      <a:pt x="401" y="1753"/>
                    </a:lnTo>
                    <a:lnTo>
                      <a:pt x="296" y="1764"/>
                    </a:lnTo>
                    <a:lnTo>
                      <a:pt x="273" y="1822"/>
                    </a:lnTo>
                    <a:lnTo>
                      <a:pt x="281" y="1902"/>
                    </a:lnTo>
                    <a:lnTo>
                      <a:pt x="242" y="1966"/>
                    </a:lnTo>
                    <a:lnTo>
                      <a:pt x="111" y="1798"/>
                    </a:lnTo>
                    <a:lnTo>
                      <a:pt x="57" y="1726"/>
                    </a:lnTo>
                    <a:lnTo>
                      <a:pt x="63" y="1665"/>
                    </a:lnTo>
                    <a:lnTo>
                      <a:pt x="66" y="1567"/>
                    </a:lnTo>
                    <a:lnTo>
                      <a:pt x="107" y="1521"/>
                    </a:lnTo>
                    <a:lnTo>
                      <a:pt x="159" y="1467"/>
                    </a:lnTo>
                    <a:lnTo>
                      <a:pt x="194" y="1380"/>
                    </a:lnTo>
                    <a:lnTo>
                      <a:pt x="176" y="1288"/>
                    </a:lnTo>
                    <a:lnTo>
                      <a:pt x="227" y="1206"/>
                    </a:lnTo>
                    <a:lnTo>
                      <a:pt x="273" y="1135"/>
                    </a:lnTo>
                    <a:lnTo>
                      <a:pt x="255" y="1071"/>
                    </a:lnTo>
                    <a:lnTo>
                      <a:pt x="96" y="1041"/>
                    </a:lnTo>
                    <a:lnTo>
                      <a:pt x="54" y="952"/>
                    </a:lnTo>
                    <a:lnTo>
                      <a:pt x="63" y="933"/>
                    </a:lnTo>
                    <a:lnTo>
                      <a:pt x="39" y="897"/>
                    </a:lnTo>
                    <a:lnTo>
                      <a:pt x="2" y="889"/>
                    </a:lnTo>
                    <a:lnTo>
                      <a:pt x="60" y="796"/>
                    </a:lnTo>
                    <a:lnTo>
                      <a:pt x="104" y="756"/>
                    </a:lnTo>
                    <a:lnTo>
                      <a:pt x="144" y="685"/>
                    </a:lnTo>
                    <a:lnTo>
                      <a:pt x="146" y="595"/>
                    </a:lnTo>
                    <a:lnTo>
                      <a:pt x="66" y="54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24" name="TextBox 223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3D43EA0F-88E6-62B6-4FAA-93D198EFA6F1}"/>
                  </a:ext>
                </a:extLst>
              </p:cNvPr>
              <p:cNvSpPr txBox="1"/>
              <p:nvPr/>
            </p:nvSpPr>
            <p:spPr>
              <a:xfrm>
                <a:off x="5618685" y="3593130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Offaly</a:t>
                </a:r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DF2793EB-D01E-CC68-F0FA-D18937A117C0}"/>
                </a:ext>
              </a:extLst>
            </p:cNvPr>
            <p:cNvGrpSpPr/>
            <p:nvPr/>
          </p:nvGrpSpPr>
          <p:grpSpPr>
            <a:xfrm>
              <a:off x="6707112" y="8271958"/>
              <a:ext cx="3032569" cy="2395332"/>
              <a:chOff x="2821521" y="4668700"/>
              <a:chExt cx="1631435" cy="1315168"/>
            </a:xfrm>
            <a:solidFill>
              <a:srgbClr val="0E9081"/>
            </a:solidFill>
          </p:grpSpPr>
          <p:sp>
            <p:nvSpPr>
              <p:cNvPr id="226" name="Freeform 13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D84C5958-44B6-3498-7EF3-1981A45E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521" y="4668700"/>
                <a:ext cx="1538325" cy="1315168"/>
              </a:xfrm>
              <a:custGeom>
                <a:avLst/>
                <a:gdLst>
                  <a:gd name="T0" fmla="*/ 2147483647 w 2549"/>
                  <a:gd name="T1" fmla="*/ 2147483647 h 2827"/>
                  <a:gd name="T2" fmla="*/ 2147483647 w 2549"/>
                  <a:gd name="T3" fmla="*/ 2147483647 h 2827"/>
                  <a:gd name="T4" fmla="*/ 2147483647 w 2549"/>
                  <a:gd name="T5" fmla="*/ 2147483647 h 2827"/>
                  <a:gd name="T6" fmla="*/ 2147483647 w 2549"/>
                  <a:gd name="T7" fmla="*/ 2147483647 h 2827"/>
                  <a:gd name="T8" fmla="*/ 2147483647 w 2549"/>
                  <a:gd name="T9" fmla="*/ 2147483647 h 2827"/>
                  <a:gd name="T10" fmla="*/ 2147483647 w 2549"/>
                  <a:gd name="T11" fmla="*/ 2147483647 h 2827"/>
                  <a:gd name="T12" fmla="*/ 2147483647 w 2549"/>
                  <a:gd name="T13" fmla="*/ 2147483647 h 2827"/>
                  <a:gd name="T14" fmla="*/ 2147483647 w 2549"/>
                  <a:gd name="T15" fmla="*/ 2147483647 h 2827"/>
                  <a:gd name="T16" fmla="*/ 0 w 2549"/>
                  <a:gd name="T17" fmla="*/ 2147483647 h 2827"/>
                  <a:gd name="T18" fmla="*/ 2147483647 w 2549"/>
                  <a:gd name="T19" fmla="*/ 2147483647 h 2827"/>
                  <a:gd name="T20" fmla="*/ 2147483647 w 2549"/>
                  <a:gd name="T21" fmla="*/ 2147483647 h 2827"/>
                  <a:gd name="T22" fmla="*/ 2147483647 w 2549"/>
                  <a:gd name="T23" fmla="*/ 2147483647 h 2827"/>
                  <a:gd name="T24" fmla="*/ 2147483647 w 2549"/>
                  <a:gd name="T25" fmla="*/ 2147483647 h 2827"/>
                  <a:gd name="T26" fmla="*/ 2147483647 w 2549"/>
                  <a:gd name="T27" fmla="*/ 2147483647 h 2827"/>
                  <a:gd name="T28" fmla="*/ 2147483647 w 2549"/>
                  <a:gd name="T29" fmla="*/ 2147483647 h 2827"/>
                  <a:gd name="T30" fmla="*/ 2147483647 w 2549"/>
                  <a:gd name="T31" fmla="*/ 2147483647 h 2827"/>
                  <a:gd name="T32" fmla="*/ 2147483647 w 2549"/>
                  <a:gd name="T33" fmla="*/ 2147483647 h 2827"/>
                  <a:gd name="T34" fmla="*/ 2147483647 w 2549"/>
                  <a:gd name="T35" fmla="*/ 2147483647 h 2827"/>
                  <a:gd name="T36" fmla="*/ 2147483647 w 2549"/>
                  <a:gd name="T37" fmla="*/ 2147483647 h 2827"/>
                  <a:gd name="T38" fmla="*/ 2147483647 w 2549"/>
                  <a:gd name="T39" fmla="*/ 2147483647 h 2827"/>
                  <a:gd name="T40" fmla="*/ 2147483647 w 2549"/>
                  <a:gd name="T41" fmla="*/ 2147483647 h 2827"/>
                  <a:gd name="T42" fmla="*/ 2147483647 w 2549"/>
                  <a:gd name="T43" fmla="*/ 2147483647 h 2827"/>
                  <a:gd name="T44" fmla="*/ 2147483647 w 2549"/>
                  <a:gd name="T45" fmla="*/ 2147483647 h 2827"/>
                  <a:gd name="T46" fmla="*/ 2147483647 w 2549"/>
                  <a:gd name="T47" fmla="*/ 2147483647 h 2827"/>
                  <a:gd name="T48" fmla="*/ 2147483647 w 2549"/>
                  <a:gd name="T49" fmla="*/ 2147483647 h 2827"/>
                  <a:gd name="T50" fmla="*/ 2147483647 w 2549"/>
                  <a:gd name="T51" fmla="*/ 2147483647 h 2827"/>
                  <a:gd name="T52" fmla="*/ 2147483647 w 2549"/>
                  <a:gd name="T53" fmla="*/ 2147483647 h 2827"/>
                  <a:gd name="T54" fmla="*/ 2147483647 w 2549"/>
                  <a:gd name="T55" fmla="*/ 2147483647 h 2827"/>
                  <a:gd name="T56" fmla="*/ 2147483647 w 2549"/>
                  <a:gd name="T57" fmla="*/ 2147483647 h 2827"/>
                  <a:gd name="T58" fmla="*/ 2147483647 w 2549"/>
                  <a:gd name="T59" fmla="*/ 2147483647 h 2827"/>
                  <a:gd name="T60" fmla="*/ 2147483647 w 2549"/>
                  <a:gd name="T61" fmla="*/ 2147483647 h 2827"/>
                  <a:gd name="T62" fmla="*/ 2147483647 w 2549"/>
                  <a:gd name="T63" fmla="*/ 2147483647 h 2827"/>
                  <a:gd name="T64" fmla="*/ 2147483647 w 2549"/>
                  <a:gd name="T65" fmla="*/ 2147483647 h 2827"/>
                  <a:gd name="T66" fmla="*/ 2147483647 w 2549"/>
                  <a:gd name="T67" fmla="*/ 2147483647 h 2827"/>
                  <a:gd name="T68" fmla="*/ 2147483647 w 2549"/>
                  <a:gd name="T69" fmla="*/ 2147483647 h 2827"/>
                  <a:gd name="T70" fmla="*/ 2147483647 w 2549"/>
                  <a:gd name="T71" fmla="*/ 2147483647 h 2827"/>
                  <a:gd name="T72" fmla="*/ 2147483647 w 2549"/>
                  <a:gd name="T73" fmla="*/ 2147483647 h 2827"/>
                  <a:gd name="T74" fmla="*/ 2147483647 w 2549"/>
                  <a:gd name="T75" fmla="*/ 2147483647 h 2827"/>
                  <a:gd name="T76" fmla="*/ 2147483647 w 2549"/>
                  <a:gd name="T77" fmla="*/ 2147483647 h 2827"/>
                  <a:gd name="T78" fmla="*/ 2147483647 w 2549"/>
                  <a:gd name="T79" fmla="*/ 2147483647 h 2827"/>
                  <a:gd name="T80" fmla="*/ 2147483647 w 2549"/>
                  <a:gd name="T81" fmla="*/ 2147483647 h 2827"/>
                  <a:gd name="T82" fmla="*/ 2147483647 w 2549"/>
                  <a:gd name="T83" fmla="*/ 2147483647 h 2827"/>
                  <a:gd name="T84" fmla="*/ 2147483647 w 2549"/>
                  <a:gd name="T85" fmla="*/ 2147483647 h 2827"/>
                  <a:gd name="T86" fmla="*/ 2147483647 w 2549"/>
                  <a:gd name="T87" fmla="*/ 2147483647 h 2827"/>
                  <a:gd name="T88" fmla="*/ 2147483647 w 2549"/>
                  <a:gd name="T89" fmla="*/ 2147483647 h 2827"/>
                  <a:gd name="T90" fmla="*/ 2147483647 w 2549"/>
                  <a:gd name="T91" fmla="*/ 2147483647 h 2827"/>
                  <a:gd name="T92" fmla="*/ 2147483647 w 2549"/>
                  <a:gd name="T93" fmla="*/ 2147483647 h 2827"/>
                  <a:gd name="T94" fmla="*/ 2147483647 w 2549"/>
                  <a:gd name="T95" fmla="*/ 2147483647 h 2827"/>
                  <a:gd name="T96" fmla="*/ 2147483647 w 2549"/>
                  <a:gd name="T97" fmla="*/ 2147483647 h 2827"/>
                  <a:gd name="T98" fmla="*/ 2147483647 w 2549"/>
                  <a:gd name="T99" fmla="*/ 2147483647 h 2827"/>
                  <a:gd name="T100" fmla="*/ 2147483647 w 2549"/>
                  <a:gd name="T101" fmla="*/ 2147483647 h 2827"/>
                  <a:gd name="T102" fmla="*/ 2147483647 w 2549"/>
                  <a:gd name="T103" fmla="*/ 2147483647 h 2827"/>
                  <a:gd name="T104" fmla="*/ 2147483647 w 2549"/>
                  <a:gd name="T105" fmla="*/ 2147483647 h 2827"/>
                  <a:gd name="T106" fmla="*/ 2147483647 w 2549"/>
                  <a:gd name="T107" fmla="*/ 2147483647 h 2827"/>
                  <a:gd name="T108" fmla="*/ 2147483647 w 2549"/>
                  <a:gd name="T109" fmla="*/ 2147483647 h 2827"/>
                  <a:gd name="T110" fmla="*/ 2147483647 w 2549"/>
                  <a:gd name="T111" fmla="*/ 2147483647 h 2827"/>
                  <a:gd name="T112" fmla="*/ 2147483647 w 2549"/>
                  <a:gd name="T113" fmla="*/ 2147483647 h 2827"/>
                  <a:gd name="T114" fmla="*/ 2147483647 w 2549"/>
                  <a:gd name="T115" fmla="*/ 2147483647 h 2827"/>
                  <a:gd name="T116" fmla="*/ 2147483647 w 2549"/>
                  <a:gd name="T117" fmla="*/ 2147483647 h 2827"/>
                  <a:gd name="T118" fmla="*/ 2147483647 w 2549"/>
                  <a:gd name="T119" fmla="*/ 2147483647 h 2827"/>
                  <a:gd name="T120" fmla="*/ 2147483647 w 2549"/>
                  <a:gd name="T121" fmla="*/ 2147483647 h 2827"/>
                  <a:gd name="T122" fmla="*/ 2147483647 w 2549"/>
                  <a:gd name="T123" fmla="*/ 2147483647 h 2827"/>
                  <a:gd name="T124" fmla="*/ 2147483647 w 2549"/>
                  <a:gd name="T125" fmla="*/ 2147483647 h 282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549"/>
                  <a:gd name="T190" fmla="*/ 0 h 2827"/>
                  <a:gd name="T191" fmla="*/ 2549 w 2549"/>
                  <a:gd name="T192" fmla="*/ 2827 h 282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549" h="2827">
                    <a:moveTo>
                      <a:pt x="1288" y="1048"/>
                    </a:moveTo>
                    <a:lnTo>
                      <a:pt x="1192" y="1056"/>
                    </a:lnTo>
                    <a:lnTo>
                      <a:pt x="1104" y="1040"/>
                    </a:lnTo>
                    <a:lnTo>
                      <a:pt x="1048" y="992"/>
                    </a:lnTo>
                    <a:lnTo>
                      <a:pt x="968" y="976"/>
                    </a:lnTo>
                    <a:lnTo>
                      <a:pt x="960" y="920"/>
                    </a:lnTo>
                    <a:lnTo>
                      <a:pt x="944" y="840"/>
                    </a:lnTo>
                    <a:lnTo>
                      <a:pt x="888" y="824"/>
                    </a:lnTo>
                    <a:lnTo>
                      <a:pt x="856" y="880"/>
                    </a:lnTo>
                    <a:lnTo>
                      <a:pt x="872" y="936"/>
                    </a:lnTo>
                    <a:lnTo>
                      <a:pt x="872" y="1000"/>
                    </a:lnTo>
                    <a:lnTo>
                      <a:pt x="736" y="1000"/>
                    </a:lnTo>
                    <a:lnTo>
                      <a:pt x="624" y="1032"/>
                    </a:lnTo>
                    <a:lnTo>
                      <a:pt x="576" y="1016"/>
                    </a:lnTo>
                    <a:lnTo>
                      <a:pt x="608" y="952"/>
                    </a:lnTo>
                    <a:lnTo>
                      <a:pt x="560" y="936"/>
                    </a:lnTo>
                    <a:lnTo>
                      <a:pt x="480" y="1000"/>
                    </a:lnTo>
                    <a:lnTo>
                      <a:pt x="408" y="1032"/>
                    </a:lnTo>
                    <a:lnTo>
                      <a:pt x="336" y="1064"/>
                    </a:lnTo>
                    <a:lnTo>
                      <a:pt x="344" y="1144"/>
                    </a:lnTo>
                    <a:lnTo>
                      <a:pt x="296" y="1200"/>
                    </a:lnTo>
                    <a:lnTo>
                      <a:pt x="173" y="1226"/>
                    </a:lnTo>
                    <a:lnTo>
                      <a:pt x="119" y="1178"/>
                    </a:lnTo>
                    <a:lnTo>
                      <a:pt x="64" y="1144"/>
                    </a:lnTo>
                    <a:lnTo>
                      <a:pt x="26" y="1199"/>
                    </a:lnTo>
                    <a:lnTo>
                      <a:pt x="40" y="1256"/>
                    </a:lnTo>
                    <a:lnTo>
                      <a:pt x="0" y="1288"/>
                    </a:lnTo>
                    <a:lnTo>
                      <a:pt x="24" y="1352"/>
                    </a:lnTo>
                    <a:lnTo>
                      <a:pt x="32" y="1416"/>
                    </a:lnTo>
                    <a:lnTo>
                      <a:pt x="56" y="1488"/>
                    </a:lnTo>
                    <a:lnTo>
                      <a:pt x="136" y="1464"/>
                    </a:lnTo>
                    <a:lnTo>
                      <a:pt x="224" y="1424"/>
                    </a:lnTo>
                    <a:lnTo>
                      <a:pt x="320" y="1400"/>
                    </a:lnTo>
                    <a:lnTo>
                      <a:pt x="408" y="1352"/>
                    </a:lnTo>
                    <a:lnTo>
                      <a:pt x="472" y="1392"/>
                    </a:lnTo>
                    <a:lnTo>
                      <a:pt x="536" y="1368"/>
                    </a:lnTo>
                    <a:lnTo>
                      <a:pt x="616" y="1432"/>
                    </a:lnTo>
                    <a:lnTo>
                      <a:pt x="728" y="1416"/>
                    </a:lnTo>
                    <a:lnTo>
                      <a:pt x="832" y="1400"/>
                    </a:lnTo>
                    <a:lnTo>
                      <a:pt x="944" y="1376"/>
                    </a:lnTo>
                    <a:lnTo>
                      <a:pt x="1056" y="1368"/>
                    </a:lnTo>
                    <a:lnTo>
                      <a:pt x="1160" y="1344"/>
                    </a:lnTo>
                    <a:lnTo>
                      <a:pt x="1216" y="1320"/>
                    </a:lnTo>
                    <a:lnTo>
                      <a:pt x="1296" y="1304"/>
                    </a:lnTo>
                    <a:lnTo>
                      <a:pt x="1400" y="1352"/>
                    </a:lnTo>
                    <a:lnTo>
                      <a:pt x="1384" y="1424"/>
                    </a:lnTo>
                    <a:lnTo>
                      <a:pt x="1320" y="1512"/>
                    </a:lnTo>
                    <a:lnTo>
                      <a:pt x="1274" y="1541"/>
                    </a:lnTo>
                    <a:lnTo>
                      <a:pt x="1199" y="1541"/>
                    </a:lnTo>
                    <a:lnTo>
                      <a:pt x="1136" y="1528"/>
                    </a:lnTo>
                    <a:lnTo>
                      <a:pt x="1096" y="1600"/>
                    </a:lnTo>
                    <a:lnTo>
                      <a:pt x="1000" y="1656"/>
                    </a:lnTo>
                    <a:lnTo>
                      <a:pt x="888" y="1696"/>
                    </a:lnTo>
                    <a:lnTo>
                      <a:pt x="744" y="1736"/>
                    </a:lnTo>
                    <a:lnTo>
                      <a:pt x="616" y="1776"/>
                    </a:lnTo>
                    <a:lnTo>
                      <a:pt x="480" y="1816"/>
                    </a:lnTo>
                    <a:lnTo>
                      <a:pt x="440" y="1880"/>
                    </a:lnTo>
                    <a:lnTo>
                      <a:pt x="328" y="1928"/>
                    </a:lnTo>
                    <a:lnTo>
                      <a:pt x="368" y="2024"/>
                    </a:lnTo>
                    <a:lnTo>
                      <a:pt x="344" y="2096"/>
                    </a:lnTo>
                    <a:lnTo>
                      <a:pt x="296" y="2152"/>
                    </a:lnTo>
                    <a:lnTo>
                      <a:pt x="230" y="2186"/>
                    </a:lnTo>
                    <a:lnTo>
                      <a:pt x="143" y="2216"/>
                    </a:lnTo>
                    <a:lnTo>
                      <a:pt x="122" y="2260"/>
                    </a:lnTo>
                    <a:lnTo>
                      <a:pt x="178" y="2292"/>
                    </a:lnTo>
                    <a:lnTo>
                      <a:pt x="202" y="2340"/>
                    </a:lnTo>
                    <a:lnTo>
                      <a:pt x="186" y="2396"/>
                    </a:lnTo>
                    <a:lnTo>
                      <a:pt x="248" y="2424"/>
                    </a:lnTo>
                    <a:lnTo>
                      <a:pt x="346" y="2460"/>
                    </a:lnTo>
                    <a:lnTo>
                      <a:pt x="418" y="2364"/>
                    </a:lnTo>
                    <a:lnTo>
                      <a:pt x="490" y="2316"/>
                    </a:lnTo>
                    <a:lnTo>
                      <a:pt x="554" y="2324"/>
                    </a:lnTo>
                    <a:lnTo>
                      <a:pt x="538" y="2396"/>
                    </a:lnTo>
                    <a:lnTo>
                      <a:pt x="482" y="2460"/>
                    </a:lnTo>
                    <a:lnTo>
                      <a:pt x="530" y="2524"/>
                    </a:lnTo>
                    <a:lnTo>
                      <a:pt x="634" y="2548"/>
                    </a:lnTo>
                    <a:lnTo>
                      <a:pt x="666" y="2636"/>
                    </a:lnTo>
                    <a:lnTo>
                      <a:pt x="762" y="2620"/>
                    </a:lnTo>
                    <a:lnTo>
                      <a:pt x="850" y="2572"/>
                    </a:lnTo>
                    <a:lnTo>
                      <a:pt x="898" y="2508"/>
                    </a:lnTo>
                    <a:lnTo>
                      <a:pt x="962" y="2468"/>
                    </a:lnTo>
                    <a:lnTo>
                      <a:pt x="1058" y="2444"/>
                    </a:lnTo>
                    <a:lnTo>
                      <a:pt x="1099" y="2416"/>
                    </a:lnTo>
                    <a:lnTo>
                      <a:pt x="1218" y="2428"/>
                    </a:lnTo>
                    <a:lnTo>
                      <a:pt x="1322" y="2388"/>
                    </a:lnTo>
                    <a:lnTo>
                      <a:pt x="1370" y="2340"/>
                    </a:lnTo>
                    <a:lnTo>
                      <a:pt x="1458" y="2324"/>
                    </a:lnTo>
                    <a:lnTo>
                      <a:pt x="1562" y="2300"/>
                    </a:lnTo>
                    <a:lnTo>
                      <a:pt x="1650" y="2276"/>
                    </a:lnTo>
                    <a:lnTo>
                      <a:pt x="1746" y="2276"/>
                    </a:lnTo>
                    <a:lnTo>
                      <a:pt x="1722" y="2380"/>
                    </a:lnTo>
                    <a:lnTo>
                      <a:pt x="1658" y="2428"/>
                    </a:lnTo>
                    <a:lnTo>
                      <a:pt x="1602" y="2404"/>
                    </a:lnTo>
                    <a:lnTo>
                      <a:pt x="1506" y="2436"/>
                    </a:lnTo>
                    <a:lnTo>
                      <a:pt x="1434" y="2492"/>
                    </a:lnTo>
                    <a:lnTo>
                      <a:pt x="1370" y="2500"/>
                    </a:lnTo>
                    <a:lnTo>
                      <a:pt x="1373" y="2560"/>
                    </a:lnTo>
                    <a:lnTo>
                      <a:pt x="1343" y="2593"/>
                    </a:lnTo>
                    <a:lnTo>
                      <a:pt x="1298" y="2567"/>
                    </a:lnTo>
                    <a:lnTo>
                      <a:pt x="1280" y="2528"/>
                    </a:lnTo>
                    <a:lnTo>
                      <a:pt x="1223" y="2605"/>
                    </a:lnTo>
                    <a:lnTo>
                      <a:pt x="1229" y="2644"/>
                    </a:lnTo>
                    <a:lnTo>
                      <a:pt x="1223" y="2695"/>
                    </a:lnTo>
                    <a:lnTo>
                      <a:pt x="1228" y="2758"/>
                    </a:lnTo>
                    <a:lnTo>
                      <a:pt x="1244" y="2827"/>
                    </a:lnTo>
                    <a:lnTo>
                      <a:pt x="1315" y="2791"/>
                    </a:lnTo>
                    <a:lnTo>
                      <a:pt x="1382" y="2764"/>
                    </a:lnTo>
                    <a:lnTo>
                      <a:pt x="1457" y="2722"/>
                    </a:lnTo>
                    <a:lnTo>
                      <a:pt x="1492" y="2699"/>
                    </a:lnTo>
                    <a:lnTo>
                      <a:pt x="1562" y="2641"/>
                    </a:lnTo>
                    <a:lnTo>
                      <a:pt x="1592" y="2576"/>
                    </a:lnTo>
                    <a:lnTo>
                      <a:pt x="1680" y="2584"/>
                    </a:lnTo>
                    <a:lnTo>
                      <a:pt x="1756" y="2593"/>
                    </a:lnTo>
                    <a:lnTo>
                      <a:pt x="1801" y="2593"/>
                    </a:lnTo>
                    <a:lnTo>
                      <a:pt x="1855" y="2551"/>
                    </a:lnTo>
                    <a:lnTo>
                      <a:pt x="1901" y="2545"/>
                    </a:lnTo>
                    <a:lnTo>
                      <a:pt x="1958" y="2521"/>
                    </a:lnTo>
                    <a:lnTo>
                      <a:pt x="2009" y="2492"/>
                    </a:lnTo>
                    <a:lnTo>
                      <a:pt x="2053" y="2417"/>
                    </a:lnTo>
                    <a:lnTo>
                      <a:pt x="2111" y="2366"/>
                    </a:lnTo>
                    <a:lnTo>
                      <a:pt x="2176" y="2372"/>
                    </a:lnTo>
                    <a:lnTo>
                      <a:pt x="2236" y="2372"/>
                    </a:lnTo>
                    <a:lnTo>
                      <a:pt x="2291" y="2363"/>
                    </a:lnTo>
                    <a:lnTo>
                      <a:pt x="2320" y="2299"/>
                    </a:lnTo>
                    <a:lnTo>
                      <a:pt x="2321" y="2189"/>
                    </a:lnTo>
                    <a:lnTo>
                      <a:pt x="2332" y="2062"/>
                    </a:lnTo>
                    <a:lnTo>
                      <a:pt x="2393" y="1991"/>
                    </a:lnTo>
                    <a:lnTo>
                      <a:pt x="2453" y="1973"/>
                    </a:lnTo>
                    <a:lnTo>
                      <a:pt x="2509" y="1942"/>
                    </a:lnTo>
                    <a:lnTo>
                      <a:pt x="2549" y="1906"/>
                    </a:lnTo>
                    <a:lnTo>
                      <a:pt x="2519" y="1832"/>
                    </a:lnTo>
                    <a:lnTo>
                      <a:pt x="2483" y="1789"/>
                    </a:lnTo>
                    <a:lnTo>
                      <a:pt x="2494" y="1712"/>
                    </a:lnTo>
                    <a:lnTo>
                      <a:pt x="2482" y="1606"/>
                    </a:lnTo>
                    <a:lnTo>
                      <a:pt x="2482" y="1522"/>
                    </a:lnTo>
                    <a:lnTo>
                      <a:pt x="2470" y="1420"/>
                    </a:lnTo>
                    <a:lnTo>
                      <a:pt x="2432" y="1319"/>
                    </a:lnTo>
                    <a:lnTo>
                      <a:pt x="2374" y="1244"/>
                    </a:lnTo>
                    <a:lnTo>
                      <a:pt x="2332" y="1166"/>
                    </a:lnTo>
                    <a:lnTo>
                      <a:pt x="2459" y="1063"/>
                    </a:lnTo>
                    <a:lnTo>
                      <a:pt x="2489" y="986"/>
                    </a:lnTo>
                    <a:lnTo>
                      <a:pt x="2497" y="910"/>
                    </a:lnTo>
                    <a:lnTo>
                      <a:pt x="2446" y="896"/>
                    </a:lnTo>
                    <a:lnTo>
                      <a:pt x="2389" y="875"/>
                    </a:lnTo>
                    <a:lnTo>
                      <a:pt x="2330" y="847"/>
                    </a:lnTo>
                    <a:lnTo>
                      <a:pt x="2236" y="836"/>
                    </a:lnTo>
                    <a:lnTo>
                      <a:pt x="2222" y="784"/>
                    </a:lnTo>
                    <a:lnTo>
                      <a:pt x="2224" y="721"/>
                    </a:lnTo>
                    <a:lnTo>
                      <a:pt x="2251" y="677"/>
                    </a:lnTo>
                    <a:lnTo>
                      <a:pt x="2225" y="632"/>
                    </a:lnTo>
                    <a:lnTo>
                      <a:pt x="2219" y="589"/>
                    </a:lnTo>
                    <a:lnTo>
                      <a:pt x="2270" y="515"/>
                    </a:lnTo>
                    <a:lnTo>
                      <a:pt x="2270" y="439"/>
                    </a:lnTo>
                    <a:lnTo>
                      <a:pt x="2266" y="367"/>
                    </a:lnTo>
                    <a:lnTo>
                      <a:pt x="2299" y="304"/>
                    </a:lnTo>
                    <a:lnTo>
                      <a:pt x="2284" y="238"/>
                    </a:lnTo>
                    <a:lnTo>
                      <a:pt x="2236" y="188"/>
                    </a:lnTo>
                    <a:lnTo>
                      <a:pt x="2222" y="118"/>
                    </a:lnTo>
                    <a:lnTo>
                      <a:pt x="2219" y="44"/>
                    </a:lnTo>
                    <a:lnTo>
                      <a:pt x="2176" y="8"/>
                    </a:lnTo>
                    <a:lnTo>
                      <a:pt x="2112" y="0"/>
                    </a:lnTo>
                    <a:lnTo>
                      <a:pt x="2064" y="64"/>
                    </a:lnTo>
                    <a:lnTo>
                      <a:pt x="1992" y="64"/>
                    </a:lnTo>
                    <a:lnTo>
                      <a:pt x="1920" y="48"/>
                    </a:lnTo>
                    <a:lnTo>
                      <a:pt x="1840" y="96"/>
                    </a:lnTo>
                    <a:lnTo>
                      <a:pt x="1744" y="48"/>
                    </a:lnTo>
                    <a:lnTo>
                      <a:pt x="1688" y="152"/>
                    </a:lnTo>
                    <a:lnTo>
                      <a:pt x="1640" y="208"/>
                    </a:lnTo>
                    <a:lnTo>
                      <a:pt x="1592" y="312"/>
                    </a:lnTo>
                    <a:lnTo>
                      <a:pt x="1480" y="360"/>
                    </a:lnTo>
                    <a:lnTo>
                      <a:pt x="1336" y="392"/>
                    </a:lnTo>
                    <a:lnTo>
                      <a:pt x="1256" y="472"/>
                    </a:lnTo>
                    <a:lnTo>
                      <a:pt x="1200" y="432"/>
                    </a:lnTo>
                    <a:lnTo>
                      <a:pt x="1104" y="432"/>
                    </a:lnTo>
                    <a:lnTo>
                      <a:pt x="1088" y="496"/>
                    </a:lnTo>
                    <a:lnTo>
                      <a:pt x="1120" y="560"/>
                    </a:lnTo>
                    <a:lnTo>
                      <a:pt x="1216" y="608"/>
                    </a:lnTo>
                    <a:lnTo>
                      <a:pt x="1280" y="664"/>
                    </a:lnTo>
                    <a:lnTo>
                      <a:pt x="1264" y="736"/>
                    </a:lnTo>
                    <a:lnTo>
                      <a:pt x="1296" y="848"/>
                    </a:lnTo>
                    <a:lnTo>
                      <a:pt x="1240" y="920"/>
                    </a:lnTo>
                    <a:lnTo>
                      <a:pt x="1312" y="928"/>
                    </a:lnTo>
                    <a:lnTo>
                      <a:pt x="1368" y="920"/>
                    </a:lnTo>
                    <a:lnTo>
                      <a:pt x="1432" y="912"/>
                    </a:lnTo>
                    <a:lnTo>
                      <a:pt x="1512" y="936"/>
                    </a:lnTo>
                    <a:lnTo>
                      <a:pt x="1464" y="1000"/>
                    </a:lnTo>
                    <a:lnTo>
                      <a:pt x="1416" y="1024"/>
                    </a:lnTo>
                    <a:lnTo>
                      <a:pt x="1344" y="1048"/>
                    </a:lnTo>
                    <a:lnTo>
                      <a:pt x="1288" y="1048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27" name="TextBox 226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62B19E10-8B68-DD38-8B1C-F89771BC5E17}"/>
                  </a:ext>
                </a:extLst>
              </p:cNvPr>
              <p:cNvSpPr txBox="1"/>
              <p:nvPr/>
            </p:nvSpPr>
            <p:spPr>
              <a:xfrm>
                <a:off x="3463210" y="5243738"/>
                <a:ext cx="989746" cy="2027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Kerry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98877B8-777C-2EE7-DD19-E24FE8903D18}"/>
                </a:ext>
              </a:extLst>
            </p:cNvPr>
            <p:cNvGrpSpPr/>
            <p:nvPr/>
          </p:nvGrpSpPr>
          <p:grpSpPr>
            <a:xfrm>
              <a:off x="7475653" y="5153638"/>
              <a:ext cx="4662775" cy="2077753"/>
              <a:chOff x="3234974" y="2956572"/>
              <a:chExt cx="2508439" cy="1140800"/>
            </a:xfrm>
            <a:solidFill>
              <a:srgbClr val="095F55"/>
            </a:solidFill>
          </p:grpSpPr>
          <p:sp>
            <p:nvSpPr>
              <p:cNvPr id="229" name="Freeform 12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85FC032F-33B9-BA3C-CFCE-213B0DC63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974" y="2956572"/>
                <a:ext cx="2508439" cy="1140800"/>
              </a:xfrm>
              <a:custGeom>
                <a:avLst/>
                <a:gdLst>
                  <a:gd name="T0" fmla="*/ 0 w 5347"/>
                  <a:gd name="T1" fmla="*/ 0 h 3064"/>
                  <a:gd name="T2" fmla="*/ 5347 w 5347"/>
                  <a:gd name="T3" fmla="*/ 3064 h 3064"/>
                </a:gdLst>
                <a:ahLst/>
                <a:cxnLst/>
                <a:rect l="T0" t="T1" r="T2" b="T3"/>
                <a:pathLst>
                  <a:path w="5347" h="3064">
                    <a:moveTo>
                      <a:pt x="4699" y="981"/>
                    </a:moveTo>
                    <a:cubicBezTo>
                      <a:pt x="4695" y="941"/>
                      <a:pt x="4693" y="901"/>
                      <a:pt x="4689" y="861"/>
                    </a:cubicBezTo>
                    <a:cubicBezTo>
                      <a:pt x="4699" y="825"/>
                      <a:pt x="4709" y="787"/>
                      <a:pt x="4720" y="751"/>
                    </a:cubicBezTo>
                    <a:cubicBezTo>
                      <a:pt x="4713" y="727"/>
                      <a:pt x="4706" y="705"/>
                      <a:pt x="4699" y="681"/>
                    </a:cubicBezTo>
                    <a:cubicBezTo>
                      <a:pt x="4679" y="655"/>
                      <a:pt x="4658" y="627"/>
                      <a:pt x="4637" y="601"/>
                    </a:cubicBezTo>
                    <a:cubicBezTo>
                      <a:pt x="4593" y="585"/>
                      <a:pt x="4549" y="567"/>
                      <a:pt x="4504" y="551"/>
                    </a:cubicBezTo>
                    <a:lnTo>
                      <a:pt x="4401" y="481"/>
                    </a:lnTo>
                    <a:cubicBezTo>
                      <a:pt x="4411" y="454"/>
                      <a:pt x="4422" y="427"/>
                      <a:pt x="4432" y="401"/>
                    </a:cubicBezTo>
                    <a:cubicBezTo>
                      <a:pt x="4449" y="380"/>
                      <a:pt x="4467" y="360"/>
                      <a:pt x="4483" y="340"/>
                    </a:cubicBezTo>
                    <a:cubicBezTo>
                      <a:pt x="4469" y="314"/>
                      <a:pt x="4456" y="287"/>
                      <a:pt x="4442" y="260"/>
                    </a:cubicBezTo>
                    <a:lnTo>
                      <a:pt x="4370" y="190"/>
                    </a:lnTo>
                    <a:cubicBezTo>
                      <a:pt x="4329" y="164"/>
                      <a:pt x="4288" y="136"/>
                      <a:pt x="4247" y="110"/>
                    </a:cubicBezTo>
                    <a:cubicBezTo>
                      <a:pt x="4216" y="104"/>
                      <a:pt x="4185" y="96"/>
                      <a:pt x="4154" y="90"/>
                    </a:cubicBezTo>
                    <a:cubicBezTo>
                      <a:pt x="4127" y="60"/>
                      <a:pt x="4099" y="30"/>
                      <a:pt x="4072" y="0"/>
                    </a:cubicBezTo>
                    <a:lnTo>
                      <a:pt x="3990" y="50"/>
                    </a:lnTo>
                    <a:cubicBezTo>
                      <a:pt x="3963" y="64"/>
                      <a:pt x="3934" y="76"/>
                      <a:pt x="3907" y="90"/>
                    </a:cubicBezTo>
                    <a:cubicBezTo>
                      <a:pt x="3866" y="86"/>
                      <a:pt x="3825" y="84"/>
                      <a:pt x="3784" y="80"/>
                    </a:cubicBezTo>
                    <a:cubicBezTo>
                      <a:pt x="3774" y="104"/>
                      <a:pt x="3763" y="126"/>
                      <a:pt x="3753" y="150"/>
                    </a:cubicBezTo>
                    <a:lnTo>
                      <a:pt x="3805" y="200"/>
                    </a:lnTo>
                    <a:lnTo>
                      <a:pt x="3774" y="260"/>
                    </a:lnTo>
                    <a:cubicBezTo>
                      <a:pt x="3739" y="257"/>
                      <a:pt x="3706" y="254"/>
                      <a:pt x="3671" y="250"/>
                    </a:cubicBezTo>
                    <a:cubicBezTo>
                      <a:pt x="3634" y="247"/>
                      <a:pt x="3595" y="244"/>
                      <a:pt x="3558" y="240"/>
                    </a:cubicBezTo>
                    <a:cubicBezTo>
                      <a:pt x="3517" y="234"/>
                      <a:pt x="3476" y="227"/>
                      <a:pt x="3434" y="220"/>
                    </a:cubicBezTo>
                    <a:cubicBezTo>
                      <a:pt x="3404" y="234"/>
                      <a:pt x="3373" y="247"/>
                      <a:pt x="3342" y="260"/>
                    </a:cubicBezTo>
                    <a:lnTo>
                      <a:pt x="3260" y="310"/>
                    </a:lnTo>
                    <a:lnTo>
                      <a:pt x="3136" y="340"/>
                    </a:lnTo>
                    <a:lnTo>
                      <a:pt x="3075" y="401"/>
                    </a:lnTo>
                    <a:cubicBezTo>
                      <a:pt x="3054" y="424"/>
                      <a:pt x="3033" y="447"/>
                      <a:pt x="3013" y="471"/>
                    </a:cubicBezTo>
                    <a:cubicBezTo>
                      <a:pt x="2999" y="497"/>
                      <a:pt x="2986" y="524"/>
                      <a:pt x="2972" y="551"/>
                    </a:cubicBezTo>
                    <a:cubicBezTo>
                      <a:pt x="2958" y="585"/>
                      <a:pt x="2945" y="617"/>
                      <a:pt x="2931" y="651"/>
                    </a:cubicBezTo>
                    <a:cubicBezTo>
                      <a:pt x="2924" y="681"/>
                      <a:pt x="2916" y="711"/>
                      <a:pt x="2910" y="741"/>
                    </a:cubicBezTo>
                    <a:lnTo>
                      <a:pt x="2838" y="811"/>
                    </a:lnTo>
                    <a:lnTo>
                      <a:pt x="2735" y="871"/>
                    </a:lnTo>
                    <a:lnTo>
                      <a:pt x="2622" y="951"/>
                    </a:lnTo>
                    <a:lnTo>
                      <a:pt x="2458" y="961"/>
                    </a:lnTo>
                    <a:cubicBezTo>
                      <a:pt x="2389" y="877"/>
                      <a:pt x="2320" y="795"/>
                      <a:pt x="2252" y="711"/>
                    </a:cubicBezTo>
                    <a:lnTo>
                      <a:pt x="2118" y="681"/>
                    </a:lnTo>
                    <a:lnTo>
                      <a:pt x="1995" y="651"/>
                    </a:lnTo>
                    <a:cubicBezTo>
                      <a:pt x="1960" y="655"/>
                      <a:pt x="1927" y="657"/>
                      <a:pt x="1892" y="661"/>
                    </a:cubicBezTo>
                    <a:cubicBezTo>
                      <a:pt x="1861" y="657"/>
                      <a:pt x="1830" y="655"/>
                      <a:pt x="1799" y="651"/>
                    </a:cubicBezTo>
                    <a:lnTo>
                      <a:pt x="1686" y="681"/>
                    </a:lnTo>
                    <a:cubicBezTo>
                      <a:pt x="1656" y="657"/>
                      <a:pt x="1625" y="635"/>
                      <a:pt x="1594" y="611"/>
                    </a:cubicBezTo>
                    <a:cubicBezTo>
                      <a:pt x="1580" y="587"/>
                      <a:pt x="1567" y="564"/>
                      <a:pt x="1553" y="541"/>
                    </a:cubicBezTo>
                    <a:cubicBezTo>
                      <a:pt x="1528" y="534"/>
                      <a:pt x="1505" y="527"/>
                      <a:pt x="1481" y="521"/>
                    </a:cubicBezTo>
                    <a:cubicBezTo>
                      <a:pt x="1450" y="517"/>
                      <a:pt x="1419" y="514"/>
                      <a:pt x="1388" y="511"/>
                    </a:cubicBezTo>
                    <a:lnTo>
                      <a:pt x="1275" y="481"/>
                    </a:lnTo>
                    <a:lnTo>
                      <a:pt x="1152" y="451"/>
                    </a:lnTo>
                    <a:cubicBezTo>
                      <a:pt x="1121" y="457"/>
                      <a:pt x="1090" y="464"/>
                      <a:pt x="1059" y="471"/>
                    </a:cubicBezTo>
                    <a:cubicBezTo>
                      <a:pt x="1039" y="494"/>
                      <a:pt x="1018" y="517"/>
                      <a:pt x="997" y="541"/>
                    </a:cubicBezTo>
                    <a:cubicBezTo>
                      <a:pt x="952" y="514"/>
                      <a:pt x="909" y="487"/>
                      <a:pt x="864" y="461"/>
                    </a:cubicBezTo>
                    <a:cubicBezTo>
                      <a:pt x="837" y="474"/>
                      <a:pt x="808" y="487"/>
                      <a:pt x="781" y="501"/>
                    </a:cubicBezTo>
                    <a:lnTo>
                      <a:pt x="648" y="511"/>
                    </a:lnTo>
                    <a:lnTo>
                      <a:pt x="473" y="521"/>
                    </a:lnTo>
                    <a:cubicBezTo>
                      <a:pt x="487" y="554"/>
                      <a:pt x="500" y="587"/>
                      <a:pt x="514" y="621"/>
                    </a:cubicBezTo>
                    <a:cubicBezTo>
                      <a:pt x="467" y="607"/>
                      <a:pt x="418" y="595"/>
                      <a:pt x="370" y="581"/>
                    </a:cubicBezTo>
                    <a:lnTo>
                      <a:pt x="278" y="551"/>
                    </a:lnTo>
                    <a:lnTo>
                      <a:pt x="175" y="591"/>
                    </a:lnTo>
                    <a:lnTo>
                      <a:pt x="31" y="561"/>
                    </a:lnTo>
                    <a:cubicBezTo>
                      <a:pt x="24" y="595"/>
                      <a:pt x="17" y="627"/>
                      <a:pt x="10" y="661"/>
                    </a:cubicBezTo>
                    <a:lnTo>
                      <a:pt x="62" y="711"/>
                    </a:lnTo>
                    <a:cubicBezTo>
                      <a:pt x="86" y="731"/>
                      <a:pt x="109" y="751"/>
                      <a:pt x="134" y="771"/>
                    </a:cubicBezTo>
                    <a:cubicBezTo>
                      <a:pt x="161" y="795"/>
                      <a:pt x="189" y="817"/>
                      <a:pt x="216" y="841"/>
                    </a:cubicBezTo>
                    <a:cubicBezTo>
                      <a:pt x="243" y="861"/>
                      <a:pt x="271" y="881"/>
                      <a:pt x="298" y="901"/>
                    </a:cubicBezTo>
                    <a:cubicBezTo>
                      <a:pt x="302" y="937"/>
                      <a:pt x="305" y="975"/>
                      <a:pt x="308" y="1011"/>
                    </a:cubicBezTo>
                    <a:cubicBezTo>
                      <a:pt x="274" y="1018"/>
                      <a:pt x="240" y="1025"/>
                      <a:pt x="206" y="1031"/>
                    </a:cubicBezTo>
                    <a:cubicBezTo>
                      <a:pt x="175" y="1038"/>
                      <a:pt x="144" y="1045"/>
                      <a:pt x="113" y="1051"/>
                    </a:cubicBezTo>
                    <a:cubicBezTo>
                      <a:pt x="76" y="1055"/>
                      <a:pt x="37" y="1058"/>
                      <a:pt x="0" y="1061"/>
                    </a:cubicBezTo>
                    <a:cubicBezTo>
                      <a:pt x="24" y="1091"/>
                      <a:pt x="48" y="1121"/>
                      <a:pt x="72" y="1152"/>
                    </a:cubicBezTo>
                    <a:cubicBezTo>
                      <a:pt x="103" y="1185"/>
                      <a:pt x="134" y="1218"/>
                      <a:pt x="165" y="1252"/>
                    </a:cubicBezTo>
                    <a:cubicBezTo>
                      <a:pt x="195" y="1238"/>
                      <a:pt x="226" y="1225"/>
                      <a:pt x="257" y="1212"/>
                    </a:cubicBezTo>
                    <a:cubicBezTo>
                      <a:pt x="281" y="1228"/>
                      <a:pt x="305" y="1245"/>
                      <a:pt x="329" y="1262"/>
                    </a:cubicBezTo>
                    <a:lnTo>
                      <a:pt x="422" y="1292"/>
                    </a:lnTo>
                    <a:lnTo>
                      <a:pt x="524" y="1352"/>
                    </a:lnTo>
                    <a:cubicBezTo>
                      <a:pt x="541" y="1346"/>
                      <a:pt x="559" y="1338"/>
                      <a:pt x="576" y="1332"/>
                    </a:cubicBezTo>
                    <a:cubicBezTo>
                      <a:pt x="596" y="1315"/>
                      <a:pt x="617" y="1298"/>
                      <a:pt x="638" y="1282"/>
                    </a:cubicBezTo>
                    <a:cubicBezTo>
                      <a:pt x="641" y="1258"/>
                      <a:pt x="644" y="1235"/>
                      <a:pt x="648" y="1212"/>
                    </a:cubicBezTo>
                    <a:lnTo>
                      <a:pt x="720" y="1242"/>
                    </a:lnTo>
                    <a:lnTo>
                      <a:pt x="853" y="1282"/>
                    </a:lnTo>
                    <a:lnTo>
                      <a:pt x="853" y="1362"/>
                    </a:lnTo>
                    <a:cubicBezTo>
                      <a:pt x="829" y="1388"/>
                      <a:pt x="806" y="1416"/>
                      <a:pt x="781" y="1442"/>
                    </a:cubicBezTo>
                    <a:lnTo>
                      <a:pt x="658" y="1472"/>
                    </a:lnTo>
                    <a:cubicBezTo>
                      <a:pt x="679" y="1498"/>
                      <a:pt x="699" y="1526"/>
                      <a:pt x="720" y="1552"/>
                    </a:cubicBezTo>
                    <a:lnTo>
                      <a:pt x="812" y="1552"/>
                    </a:lnTo>
                    <a:cubicBezTo>
                      <a:pt x="847" y="1558"/>
                      <a:pt x="880" y="1566"/>
                      <a:pt x="915" y="1572"/>
                    </a:cubicBezTo>
                    <a:lnTo>
                      <a:pt x="1090" y="1652"/>
                    </a:lnTo>
                    <a:lnTo>
                      <a:pt x="1172" y="1602"/>
                    </a:lnTo>
                    <a:cubicBezTo>
                      <a:pt x="1186" y="1582"/>
                      <a:pt x="1199" y="1562"/>
                      <a:pt x="1213" y="1542"/>
                    </a:cubicBezTo>
                    <a:lnTo>
                      <a:pt x="1275" y="1482"/>
                    </a:lnTo>
                    <a:cubicBezTo>
                      <a:pt x="1281" y="1456"/>
                      <a:pt x="1289" y="1428"/>
                      <a:pt x="1296" y="1402"/>
                    </a:cubicBezTo>
                    <a:cubicBezTo>
                      <a:pt x="1312" y="1392"/>
                      <a:pt x="1330" y="1382"/>
                      <a:pt x="1347" y="1372"/>
                    </a:cubicBezTo>
                    <a:lnTo>
                      <a:pt x="1409" y="1402"/>
                    </a:lnTo>
                    <a:cubicBezTo>
                      <a:pt x="1429" y="1428"/>
                      <a:pt x="1450" y="1456"/>
                      <a:pt x="1470" y="1482"/>
                    </a:cubicBezTo>
                    <a:lnTo>
                      <a:pt x="1440" y="1572"/>
                    </a:lnTo>
                    <a:cubicBezTo>
                      <a:pt x="1429" y="1606"/>
                      <a:pt x="1419" y="1638"/>
                      <a:pt x="1409" y="1672"/>
                    </a:cubicBezTo>
                    <a:cubicBezTo>
                      <a:pt x="1402" y="1706"/>
                      <a:pt x="1395" y="1739"/>
                      <a:pt x="1388" y="1772"/>
                    </a:cubicBezTo>
                    <a:cubicBezTo>
                      <a:pt x="1419" y="1789"/>
                      <a:pt x="1450" y="1806"/>
                      <a:pt x="1481" y="1822"/>
                    </a:cubicBezTo>
                    <a:cubicBezTo>
                      <a:pt x="1497" y="1846"/>
                      <a:pt x="1515" y="1869"/>
                      <a:pt x="1532" y="1892"/>
                    </a:cubicBezTo>
                    <a:lnTo>
                      <a:pt x="1625" y="1983"/>
                    </a:lnTo>
                    <a:lnTo>
                      <a:pt x="1738" y="2003"/>
                    </a:lnTo>
                    <a:cubicBezTo>
                      <a:pt x="1765" y="1996"/>
                      <a:pt x="1793" y="1989"/>
                      <a:pt x="1820" y="1983"/>
                    </a:cubicBezTo>
                    <a:lnTo>
                      <a:pt x="1902" y="1953"/>
                    </a:lnTo>
                    <a:cubicBezTo>
                      <a:pt x="1937" y="1949"/>
                      <a:pt x="1970" y="1946"/>
                      <a:pt x="2005" y="1943"/>
                    </a:cubicBezTo>
                    <a:cubicBezTo>
                      <a:pt x="2030" y="1936"/>
                      <a:pt x="2053" y="1929"/>
                      <a:pt x="2077" y="1923"/>
                    </a:cubicBezTo>
                    <a:lnTo>
                      <a:pt x="2190" y="1953"/>
                    </a:lnTo>
                    <a:lnTo>
                      <a:pt x="2437" y="1933"/>
                    </a:lnTo>
                    <a:cubicBezTo>
                      <a:pt x="2478" y="1906"/>
                      <a:pt x="2519" y="1879"/>
                      <a:pt x="2560" y="1852"/>
                    </a:cubicBezTo>
                    <a:cubicBezTo>
                      <a:pt x="2602" y="1839"/>
                      <a:pt x="2598" y="1842"/>
                      <a:pt x="2639" y="1829"/>
                    </a:cubicBezTo>
                    <a:lnTo>
                      <a:pt x="2602" y="1754"/>
                    </a:lnTo>
                    <a:lnTo>
                      <a:pt x="2631" y="1725"/>
                    </a:lnTo>
                    <a:lnTo>
                      <a:pt x="2689" y="1722"/>
                    </a:lnTo>
                    <a:lnTo>
                      <a:pt x="2751" y="1639"/>
                    </a:lnTo>
                    <a:lnTo>
                      <a:pt x="2805" y="1608"/>
                    </a:lnTo>
                    <a:lnTo>
                      <a:pt x="2862" y="1596"/>
                    </a:lnTo>
                    <a:lnTo>
                      <a:pt x="2949" y="1642"/>
                    </a:lnTo>
                    <a:lnTo>
                      <a:pt x="3077" y="1670"/>
                    </a:lnTo>
                    <a:lnTo>
                      <a:pt x="3055" y="1722"/>
                    </a:lnTo>
                    <a:lnTo>
                      <a:pt x="3044" y="1802"/>
                    </a:lnTo>
                    <a:cubicBezTo>
                      <a:pt x="3046" y="1830"/>
                      <a:pt x="3058" y="1862"/>
                      <a:pt x="3064" y="1892"/>
                    </a:cubicBezTo>
                    <a:lnTo>
                      <a:pt x="2992" y="1923"/>
                    </a:lnTo>
                    <a:lnTo>
                      <a:pt x="2910" y="1953"/>
                    </a:lnTo>
                    <a:lnTo>
                      <a:pt x="3023" y="2013"/>
                    </a:lnTo>
                    <a:lnTo>
                      <a:pt x="3136" y="2043"/>
                    </a:lnTo>
                    <a:lnTo>
                      <a:pt x="3136" y="2103"/>
                    </a:lnTo>
                    <a:cubicBezTo>
                      <a:pt x="3132" y="2117"/>
                      <a:pt x="3130" y="2129"/>
                      <a:pt x="3126" y="2143"/>
                    </a:cubicBezTo>
                    <a:cubicBezTo>
                      <a:pt x="3120" y="2173"/>
                      <a:pt x="3112" y="2203"/>
                      <a:pt x="3105" y="2233"/>
                    </a:cubicBezTo>
                    <a:lnTo>
                      <a:pt x="3054" y="2233"/>
                    </a:lnTo>
                    <a:lnTo>
                      <a:pt x="2982" y="2163"/>
                    </a:lnTo>
                    <a:lnTo>
                      <a:pt x="2920" y="2193"/>
                    </a:lnTo>
                    <a:cubicBezTo>
                      <a:pt x="2927" y="2209"/>
                      <a:pt x="2934" y="2227"/>
                      <a:pt x="2941" y="2243"/>
                    </a:cubicBezTo>
                    <a:cubicBezTo>
                      <a:pt x="2951" y="2267"/>
                      <a:pt x="2961" y="2289"/>
                      <a:pt x="2972" y="2313"/>
                    </a:cubicBezTo>
                    <a:lnTo>
                      <a:pt x="2910" y="2403"/>
                    </a:lnTo>
                    <a:lnTo>
                      <a:pt x="2910" y="2473"/>
                    </a:lnTo>
                    <a:cubicBezTo>
                      <a:pt x="2924" y="2497"/>
                      <a:pt x="2937" y="2520"/>
                      <a:pt x="2951" y="2543"/>
                    </a:cubicBezTo>
                    <a:cubicBezTo>
                      <a:pt x="2978" y="2563"/>
                      <a:pt x="3006" y="2583"/>
                      <a:pt x="3033" y="2603"/>
                    </a:cubicBezTo>
                    <a:cubicBezTo>
                      <a:pt x="3060" y="2617"/>
                      <a:pt x="3089" y="2630"/>
                      <a:pt x="3116" y="2643"/>
                    </a:cubicBezTo>
                    <a:cubicBezTo>
                      <a:pt x="3130" y="2667"/>
                      <a:pt x="3143" y="2690"/>
                      <a:pt x="3157" y="2714"/>
                    </a:cubicBezTo>
                    <a:cubicBezTo>
                      <a:pt x="3167" y="2740"/>
                      <a:pt x="3177" y="2767"/>
                      <a:pt x="3188" y="2794"/>
                    </a:cubicBezTo>
                    <a:cubicBezTo>
                      <a:pt x="3194" y="2820"/>
                      <a:pt x="3202" y="2847"/>
                      <a:pt x="3208" y="2874"/>
                    </a:cubicBezTo>
                    <a:lnTo>
                      <a:pt x="3208" y="2974"/>
                    </a:lnTo>
                    <a:cubicBezTo>
                      <a:pt x="3215" y="3004"/>
                      <a:pt x="3222" y="3034"/>
                      <a:pt x="3229" y="3064"/>
                    </a:cubicBezTo>
                    <a:lnTo>
                      <a:pt x="3332" y="3064"/>
                    </a:lnTo>
                    <a:cubicBezTo>
                      <a:pt x="3366" y="3048"/>
                      <a:pt x="3400" y="3030"/>
                      <a:pt x="3434" y="3014"/>
                    </a:cubicBezTo>
                    <a:cubicBezTo>
                      <a:pt x="3461" y="3008"/>
                      <a:pt x="3490" y="3000"/>
                      <a:pt x="3517" y="2994"/>
                    </a:cubicBezTo>
                    <a:lnTo>
                      <a:pt x="3609" y="2904"/>
                    </a:lnTo>
                    <a:cubicBezTo>
                      <a:pt x="3640" y="2908"/>
                      <a:pt x="3671" y="2910"/>
                      <a:pt x="3702" y="2914"/>
                    </a:cubicBezTo>
                    <a:lnTo>
                      <a:pt x="3805" y="2874"/>
                    </a:lnTo>
                    <a:cubicBezTo>
                      <a:pt x="3835" y="2860"/>
                      <a:pt x="3866" y="2847"/>
                      <a:pt x="3897" y="2834"/>
                    </a:cubicBezTo>
                    <a:cubicBezTo>
                      <a:pt x="3938" y="2837"/>
                      <a:pt x="3979" y="2840"/>
                      <a:pt x="4021" y="2844"/>
                    </a:cubicBezTo>
                    <a:cubicBezTo>
                      <a:pt x="4051" y="2860"/>
                      <a:pt x="4082" y="2878"/>
                      <a:pt x="4113" y="2894"/>
                    </a:cubicBezTo>
                    <a:cubicBezTo>
                      <a:pt x="4137" y="2910"/>
                      <a:pt x="4161" y="2928"/>
                      <a:pt x="4185" y="2944"/>
                    </a:cubicBezTo>
                    <a:cubicBezTo>
                      <a:pt x="4226" y="2968"/>
                      <a:pt x="4267" y="2990"/>
                      <a:pt x="4308" y="3014"/>
                    </a:cubicBezTo>
                    <a:lnTo>
                      <a:pt x="4494" y="3004"/>
                    </a:lnTo>
                    <a:cubicBezTo>
                      <a:pt x="4508" y="2974"/>
                      <a:pt x="4521" y="2944"/>
                      <a:pt x="4535" y="2914"/>
                    </a:cubicBezTo>
                    <a:cubicBezTo>
                      <a:pt x="4567" y="2875"/>
                      <a:pt x="4600" y="2836"/>
                      <a:pt x="4632" y="2797"/>
                    </a:cubicBezTo>
                    <a:cubicBezTo>
                      <a:pt x="4634" y="2762"/>
                      <a:pt x="4636" y="2729"/>
                      <a:pt x="4637" y="2694"/>
                    </a:cubicBezTo>
                    <a:cubicBezTo>
                      <a:pt x="4654" y="2670"/>
                      <a:pt x="4672" y="2647"/>
                      <a:pt x="4689" y="2623"/>
                    </a:cubicBezTo>
                    <a:lnTo>
                      <a:pt x="4802" y="2603"/>
                    </a:lnTo>
                    <a:cubicBezTo>
                      <a:pt x="4833" y="2600"/>
                      <a:pt x="4865" y="2595"/>
                      <a:pt x="4896" y="2591"/>
                    </a:cubicBezTo>
                    <a:cubicBezTo>
                      <a:pt x="4906" y="2555"/>
                      <a:pt x="4915" y="2520"/>
                      <a:pt x="4925" y="2483"/>
                    </a:cubicBezTo>
                    <a:cubicBezTo>
                      <a:pt x="4929" y="2453"/>
                      <a:pt x="4932" y="2423"/>
                      <a:pt x="4936" y="2393"/>
                    </a:cubicBezTo>
                    <a:cubicBezTo>
                      <a:pt x="4973" y="2369"/>
                      <a:pt x="5012" y="2347"/>
                      <a:pt x="5049" y="2323"/>
                    </a:cubicBezTo>
                    <a:lnTo>
                      <a:pt x="5158" y="2316"/>
                    </a:lnTo>
                    <a:cubicBezTo>
                      <a:pt x="5186" y="2274"/>
                      <a:pt x="5216" y="2234"/>
                      <a:pt x="5244" y="2193"/>
                    </a:cubicBezTo>
                    <a:lnTo>
                      <a:pt x="5296" y="2143"/>
                    </a:lnTo>
                    <a:cubicBezTo>
                      <a:pt x="5312" y="2113"/>
                      <a:pt x="5330" y="2083"/>
                      <a:pt x="5347" y="2053"/>
                    </a:cubicBezTo>
                    <a:lnTo>
                      <a:pt x="5347" y="1943"/>
                    </a:lnTo>
                    <a:lnTo>
                      <a:pt x="5244" y="1882"/>
                    </a:lnTo>
                    <a:cubicBezTo>
                      <a:pt x="5217" y="1829"/>
                      <a:pt x="5189" y="1776"/>
                      <a:pt x="5162" y="1722"/>
                    </a:cubicBezTo>
                    <a:lnTo>
                      <a:pt x="5018" y="1712"/>
                    </a:lnTo>
                    <a:cubicBezTo>
                      <a:pt x="4977" y="1696"/>
                      <a:pt x="4936" y="1678"/>
                      <a:pt x="4895" y="1662"/>
                    </a:cubicBezTo>
                    <a:lnTo>
                      <a:pt x="4833" y="1602"/>
                    </a:lnTo>
                    <a:cubicBezTo>
                      <a:pt x="4826" y="1572"/>
                      <a:pt x="4821" y="1541"/>
                      <a:pt x="4815" y="1511"/>
                    </a:cubicBezTo>
                    <a:cubicBezTo>
                      <a:pt x="4803" y="1461"/>
                      <a:pt x="4793" y="1412"/>
                      <a:pt x="4781" y="1362"/>
                    </a:cubicBezTo>
                    <a:cubicBezTo>
                      <a:pt x="4765" y="1315"/>
                      <a:pt x="4747" y="1268"/>
                      <a:pt x="4730" y="1222"/>
                    </a:cubicBezTo>
                    <a:cubicBezTo>
                      <a:pt x="4726" y="1185"/>
                      <a:pt x="4724" y="1148"/>
                      <a:pt x="4720" y="1111"/>
                    </a:cubicBezTo>
                    <a:cubicBezTo>
                      <a:pt x="4713" y="1068"/>
                      <a:pt x="4706" y="1025"/>
                      <a:pt x="4699" y="981"/>
                    </a:cubicBez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30" name="TextBox 229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E9C625D7-9CE1-A479-423C-661EDA095C21}"/>
                  </a:ext>
                </a:extLst>
              </p:cNvPr>
              <p:cNvSpPr txBox="1"/>
              <p:nvPr/>
            </p:nvSpPr>
            <p:spPr>
              <a:xfrm>
                <a:off x="4530596" y="3381720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Galway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7E5A71D8-C038-A6F2-26BC-4839240AE5AA}"/>
                </a:ext>
              </a:extLst>
            </p:cNvPr>
            <p:cNvGrpSpPr/>
            <p:nvPr/>
          </p:nvGrpSpPr>
          <p:grpSpPr>
            <a:xfrm>
              <a:off x="9193065" y="7839514"/>
              <a:ext cx="2657696" cy="1293951"/>
              <a:chOff x="4158892" y="4431265"/>
              <a:chExt cx="1429764" cy="710450"/>
            </a:xfrm>
            <a:solidFill>
              <a:srgbClr val="095F55"/>
            </a:solidFill>
          </p:grpSpPr>
          <p:sp>
            <p:nvSpPr>
              <p:cNvPr id="232" name="Freeform 6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393714F8-CFF8-FB3B-9F38-FAFCDE610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892" y="4431265"/>
                <a:ext cx="1429764" cy="710450"/>
              </a:xfrm>
              <a:custGeom>
                <a:avLst/>
                <a:gdLst>
                  <a:gd name="T0" fmla="*/ 2147483647 w 3047"/>
                  <a:gd name="T1" fmla="*/ 2147483647 h 1907"/>
                  <a:gd name="T2" fmla="*/ 2147483647 w 3047"/>
                  <a:gd name="T3" fmla="*/ 2147483647 h 1907"/>
                  <a:gd name="T4" fmla="*/ 2147483647 w 3047"/>
                  <a:gd name="T5" fmla="*/ 2147483647 h 1907"/>
                  <a:gd name="T6" fmla="*/ 2147483647 w 3047"/>
                  <a:gd name="T7" fmla="*/ 2147483647 h 1907"/>
                  <a:gd name="T8" fmla="*/ 2147483647 w 3047"/>
                  <a:gd name="T9" fmla="*/ 2147483647 h 1907"/>
                  <a:gd name="T10" fmla="*/ 2147483647 w 3047"/>
                  <a:gd name="T11" fmla="*/ 2147483647 h 1907"/>
                  <a:gd name="T12" fmla="*/ 2147483647 w 3047"/>
                  <a:gd name="T13" fmla="*/ 2147483647 h 1907"/>
                  <a:gd name="T14" fmla="*/ 2147483647 w 3047"/>
                  <a:gd name="T15" fmla="*/ 2147483647 h 1907"/>
                  <a:gd name="T16" fmla="*/ 2147483647 w 3047"/>
                  <a:gd name="T17" fmla="*/ 2147483647 h 1907"/>
                  <a:gd name="T18" fmla="*/ 2147483647 w 3047"/>
                  <a:gd name="T19" fmla="*/ 2147483647 h 1907"/>
                  <a:gd name="T20" fmla="*/ 2147483647 w 3047"/>
                  <a:gd name="T21" fmla="*/ 2147483647 h 1907"/>
                  <a:gd name="T22" fmla="*/ 2147483647 w 3047"/>
                  <a:gd name="T23" fmla="*/ 2147483647 h 1907"/>
                  <a:gd name="T24" fmla="*/ 2147483647 w 3047"/>
                  <a:gd name="T25" fmla="*/ 2147483647 h 1907"/>
                  <a:gd name="T26" fmla="*/ 2147483647 w 3047"/>
                  <a:gd name="T27" fmla="*/ 2147483647 h 1907"/>
                  <a:gd name="T28" fmla="*/ 2147483647 w 3047"/>
                  <a:gd name="T29" fmla="*/ 2147483647 h 1907"/>
                  <a:gd name="T30" fmla="*/ 2147483647 w 3047"/>
                  <a:gd name="T31" fmla="*/ 2147483647 h 1907"/>
                  <a:gd name="T32" fmla="*/ 2147483647 w 3047"/>
                  <a:gd name="T33" fmla="*/ 2147483647 h 1907"/>
                  <a:gd name="T34" fmla="*/ 2147483647 w 3047"/>
                  <a:gd name="T35" fmla="*/ 2147483647 h 1907"/>
                  <a:gd name="T36" fmla="*/ 2147483647 w 3047"/>
                  <a:gd name="T37" fmla="*/ 2147483647 h 1907"/>
                  <a:gd name="T38" fmla="*/ 2147483647 w 3047"/>
                  <a:gd name="T39" fmla="*/ 2147483647 h 1907"/>
                  <a:gd name="T40" fmla="*/ 2147483647 w 3047"/>
                  <a:gd name="T41" fmla="*/ 2147483647 h 1907"/>
                  <a:gd name="T42" fmla="*/ 2147483647 w 3047"/>
                  <a:gd name="T43" fmla="*/ 2147483647 h 1907"/>
                  <a:gd name="T44" fmla="*/ 2147483647 w 3047"/>
                  <a:gd name="T45" fmla="*/ 2147483647 h 1907"/>
                  <a:gd name="T46" fmla="*/ 2147483647 w 3047"/>
                  <a:gd name="T47" fmla="*/ 2147483647 h 1907"/>
                  <a:gd name="T48" fmla="*/ 2147483647 w 3047"/>
                  <a:gd name="T49" fmla="*/ 2147483647 h 1907"/>
                  <a:gd name="T50" fmla="*/ 2147483647 w 3047"/>
                  <a:gd name="T51" fmla="*/ 2147483647 h 1907"/>
                  <a:gd name="T52" fmla="*/ 2147483647 w 3047"/>
                  <a:gd name="T53" fmla="*/ 2147483647 h 1907"/>
                  <a:gd name="T54" fmla="*/ 2147483647 w 3047"/>
                  <a:gd name="T55" fmla="*/ 2147483647 h 1907"/>
                  <a:gd name="T56" fmla="*/ 2147483647 w 3047"/>
                  <a:gd name="T57" fmla="*/ 2147483647 h 1907"/>
                  <a:gd name="T58" fmla="*/ 2147483647 w 3047"/>
                  <a:gd name="T59" fmla="*/ 2147483647 h 1907"/>
                  <a:gd name="T60" fmla="*/ 2147483647 w 3047"/>
                  <a:gd name="T61" fmla="*/ 2147483647 h 1907"/>
                  <a:gd name="T62" fmla="*/ 2147483647 w 3047"/>
                  <a:gd name="T63" fmla="*/ 2147483647 h 1907"/>
                  <a:gd name="T64" fmla="*/ 2147483647 w 3047"/>
                  <a:gd name="T65" fmla="*/ 2147483647 h 1907"/>
                  <a:gd name="T66" fmla="*/ 2147483647 w 3047"/>
                  <a:gd name="T67" fmla="*/ 2147483647 h 1907"/>
                  <a:gd name="T68" fmla="*/ 2147483647 w 3047"/>
                  <a:gd name="T69" fmla="*/ 2147483647 h 1907"/>
                  <a:gd name="T70" fmla="*/ 2147483647 w 3047"/>
                  <a:gd name="T71" fmla="*/ 2147483647 h 1907"/>
                  <a:gd name="T72" fmla="*/ 2147483647 w 3047"/>
                  <a:gd name="T73" fmla="*/ 2147483647 h 1907"/>
                  <a:gd name="T74" fmla="*/ 2147483647 w 3047"/>
                  <a:gd name="T75" fmla="*/ 2147483647 h 1907"/>
                  <a:gd name="T76" fmla="*/ 2147483647 w 3047"/>
                  <a:gd name="T77" fmla="*/ 2147483647 h 1907"/>
                  <a:gd name="T78" fmla="*/ 2147483647 w 3047"/>
                  <a:gd name="T79" fmla="*/ 2147483647 h 1907"/>
                  <a:gd name="T80" fmla="*/ 2147483647 w 3047"/>
                  <a:gd name="T81" fmla="*/ 2147483647 h 1907"/>
                  <a:gd name="T82" fmla="*/ 2147483647 w 3047"/>
                  <a:gd name="T83" fmla="*/ 2147483647 h 1907"/>
                  <a:gd name="T84" fmla="*/ 2147483647 w 3047"/>
                  <a:gd name="T85" fmla="*/ 2147483647 h 1907"/>
                  <a:gd name="T86" fmla="*/ 2147483647 w 3047"/>
                  <a:gd name="T87" fmla="*/ 2147483647 h 1907"/>
                  <a:gd name="T88" fmla="*/ 2147483647 w 3047"/>
                  <a:gd name="T89" fmla="*/ 2147483647 h 1907"/>
                  <a:gd name="T90" fmla="*/ 2147483647 w 3047"/>
                  <a:gd name="T91" fmla="*/ 2147483647 h 1907"/>
                  <a:gd name="T92" fmla="*/ 2147483647 w 3047"/>
                  <a:gd name="T93" fmla="*/ 2147483647 h 1907"/>
                  <a:gd name="T94" fmla="*/ 2147483647 w 3047"/>
                  <a:gd name="T95" fmla="*/ 2147483647 h 1907"/>
                  <a:gd name="T96" fmla="*/ 2147483647 w 3047"/>
                  <a:gd name="T97" fmla="*/ 2147483647 h 1907"/>
                  <a:gd name="T98" fmla="*/ 2147483647 w 3047"/>
                  <a:gd name="T99" fmla="*/ 2147483647 h 1907"/>
                  <a:gd name="T100" fmla="*/ 2147483647 w 3047"/>
                  <a:gd name="T101" fmla="*/ 2147483647 h 1907"/>
                  <a:gd name="T102" fmla="*/ 2147483647 w 3047"/>
                  <a:gd name="T103" fmla="*/ 2147483647 h 1907"/>
                  <a:gd name="T104" fmla="*/ 2147483647 w 3047"/>
                  <a:gd name="T105" fmla="*/ 2147483647 h 1907"/>
                  <a:gd name="T106" fmla="*/ 2147483647 w 3047"/>
                  <a:gd name="T107" fmla="*/ 2147483647 h 1907"/>
                  <a:gd name="T108" fmla="*/ 2147483647 w 3047"/>
                  <a:gd name="T109" fmla="*/ 2147483647 h 1907"/>
                  <a:gd name="T110" fmla="*/ 2147483647 w 3047"/>
                  <a:gd name="T111" fmla="*/ 2147483647 h 190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047"/>
                  <a:gd name="T169" fmla="*/ 0 h 1907"/>
                  <a:gd name="T170" fmla="*/ 2371 w 3047"/>
                  <a:gd name="T171" fmla="*/ 1523 h 190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047" h="1907">
                    <a:moveTo>
                      <a:pt x="2547" y="1028"/>
                    </a:moveTo>
                    <a:lnTo>
                      <a:pt x="2628" y="985"/>
                    </a:lnTo>
                    <a:lnTo>
                      <a:pt x="2721" y="938"/>
                    </a:lnTo>
                    <a:lnTo>
                      <a:pt x="2794" y="889"/>
                    </a:lnTo>
                    <a:lnTo>
                      <a:pt x="2875" y="865"/>
                    </a:lnTo>
                    <a:lnTo>
                      <a:pt x="2838" y="781"/>
                    </a:lnTo>
                    <a:lnTo>
                      <a:pt x="2838" y="691"/>
                    </a:lnTo>
                    <a:lnTo>
                      <a:pt x="2875" y="607"/>
                    </a:lnTo>
                    <a:lnTo>
                      <a:pt x="2838" y="571"/>
                    </a:lnTo>
                    <a:lnTo>
                      <a:pt x="2800" y="523"/>
                    </a:lnTo>
                    <a:lnTo>
                      <a:pt x="2838" y="451"/>
                    </a:lnTo>
                    <a:lnTo>
                      <a:pt x="2899" y="373"/>
                    </a:lnTo>
                    <a:lnTo>
                      <a:pt x="2979" y="331"/>
                    </a:lnTo>
                    <a:lnTo>
                      <a:pt x="3047" y="270"/>
                    </a:lnTo>
                    <a:lnTo>
                      <a:pt x="2954" y="253"/>
                    </a:lnTo>
                    <a:lnTo>
                      <a:pt x="2862" y="283"/>
                    </a:lnTo>
                    <a:lnTo>
                      <a:pt x="2745" y="270"/>
                    </a:lnTo>
                    <a:lnTo>
                      <a:pt x="2664" y="247"/>
                    </a:lnTo>
                    <a:lnTo>
                      <a:pt x="2597" y="210"/>
                    </a:lnTo>
                    <a:lnTo>
                      <a:pt x="2510" y="258"/>
                    </a:lnTo>
                    <a:lnTo>
                      <a:pt x="2417" y="264"/>
                    </a:lnTo>
                    <a:lnTo>
                      <a:pt x="2356" y="333"/>
                    </a:lnTo>
                    <a:lnTo>
                      <a:pt x="2307" y="277"/>
                    </a:lnTo>
                    <a:lnTo>
                      <a:pt x="2282" y="234"/>
                    </a:lnTo>
                    <a:lnTo>
                      <a:pt x="2276" y="144"/>
                    </a:lnTo>
                    <a:lnTo>
                      <a:pt x="2282" y="66"/>
                    </a:lnTo>
                    <a:lnTo>
                      <a:pt x="2232" y="0"/>
                    </a:lnTo>
                    <a:lnTo>
                      <a:pt x="2183" y="54"/>
                    </a:lnTo>
                    <a:lnTo>
                      <a:pt x="2159" y="120"/>
                    </a:lnTo>
                    <a:lnTo>
                      <a:pt x="2135" y="193"/>
                    </a:lnTo>
                    <a:lnTo>
                      <a:pt x="2128" y="258"/>
                    </a:lnTo>
                    <a:lnTo>
                      <a:pt x="2036" y="301"/>
                    </a:lnTo>
                    <a:lnTo>
                      <a:pt x="1923" y="322"/>
                    </a:lnTo>
                    <a:lnTo>
                      <a:pt x="1930" y="373"/>
                    </a:lnTo>
                    <a:lnTo>
                      <a:pt x="1899" y="432"/>
                    </a:lnTo>
                    <a:lnTo>
                      <a:pt x="1839" y="426"/>
                    </a:lnTo>
                    <a:lnTo>
                      <a:pt x="1789" y="450"/>
                    </a:lnTo>
                    <a:lnTo>
                      <a:pt x="1703" y="427"/>
                    </a:lnTo>
                    <a:lnTo>
                      <a:pt x="1604" y="433"/>
                    </a:lnTo>
                    <a:lnTo>
                      <a:pt x="1518" y="421"/>
                    </a:lnTo>
                    <a:lnTo>
                      <a:pt x="1399" y="397"/>
                    </a:lnTo>
                    <a:lnTo>
                      <a:pt x="1258" y="414"/>
                    </a:lnTo>
                    <a:lnTo>
                      <a:pt x="1184" y="384"/>
                    </a:lnTo>
                    <a:lnTo>
                      <a:pt x="1141" y="367"/>
                    </a:lnTo>
                    <a:lnTo>
                      <a:pt x="1036" y="373"/>
                    </a:lnTo>
                    <a:lnTo>
                      <a:pt x="968" y="438"/>
                    </a:lnTo>
                    <a:lnTo>
                      <a:pt x="906" y="505"/>
                    </a:lnTo>
                    <a:lnTo>
                      <a:pt x="802" y="541"/>
                    </a:lnTo>
                    <a:lnTo>
                      <a:pt x="697" y="553"/>
                    </a:lnTo>
                    <a:lnTo>
                      <a:pt x="536" y="591"/>
                    </a:lnTo>
                    <a:lnTo>
                      <a:pt x="326" y="655"/>
                    </a:lnTo>
                    <a:lnTo>
                      <a:pt x="234" y="685"/>
                    </a:lnTo>
                    <a:lnTo>
                      <a:pt x="113" y="702"/>
                    </a:lnTo>
                    <a:lnTo>
                      <a:pt x="0" y="691"/>
                    </a:lnTo>
                    <a:lnTo>
                      <a:pt x="6" y="788"/>
                    </a:lnTo>
                    <a:lnTo>
                      <a:pt x="24" y="871"/>
                    </a:lnTo>
                    <a:lnTo>
                      <a:pt x="86" y="938"/>
                    </a:lnTo>
                    <a:lnTo>
                      <a:pt x="104" y="1015"/>
                    </a:lnTo>
                    <a:lnTo>
                      <a:pt x="62" y="1094"/>
                    </a:lnTo>
                    <a:lnTo>
                      <a:pt x="68" y="1185"/>
                    </a:lnTo>
                    <a:lnTo>
                      <a:pt x="68" y="1280"/>
                    </a:lnTo>
                    <a:lnTo>
                      <a:pt x="0" y="1370"/>
                    </a:lnTo>
                    <a:lnTo>
                      <a:pt x="12" y="1430"/>
                    </a:lnTo>
                    <a:lnTo>
                      <a:pt x="42" y="1485"/>
                    </a:lnTo>
                    <a:lnTo>
                      <a:pt x="6" y="1539"/>
                    </a:lnTo>
                    <a:lnTo>
                      <a:pt x="6" y="1617"/>
                    </a:lnTo>
                    <a:lnTo>
                      <a:pt x="24" y="1683"/>
                    </a:lnTo>
                    <a:lnTo>
                      <a:pt x="148" y="1695"/>
                    </a:lnTo>
                    <a:lnTo>
                      <a:pt x="216" y="1730"/>
                    </a:lnTo>
                    <a:lnTo>
                      <a:pt x="296" y="1761"/>
                    </a:lnTo>
                    <a:lnTo>
                      <a:pt x="356" y="1777"/>
                    </a:lnTo>
                    <a:lnTo>
                      <a:pt x="466" y="1705"/>
                    </a:lnTo>
                    <a:lnTo>
                      <a:pt x="522" y="1657"/>
                    </a:lnTo>
                    <a:lnTo>
                      <a:pt x="634" y="1690"/>
                    </a:lnTo>
                    <a:lnTo>
                      <a:pt x="722" y="1702"/>
                    </a:lnTo>
                    <a:lnTo>
                      <a:pt x="813" y="1682"/>
                    </a:lnTo>
                    <a:lnTo>
                      <a:pt x="921" y="1700"/>
                    </a:lnTo>
                    <a:lnTo>
                      <a:pt x="999" y="1713"/>
                    </a:lnTo>
                    <a:lnTo>
                      <a:pt x="1019" y="1772"/>
                    </a:lnTo>
                    <a:lnTo>
                      <a:pt x="1127" y="1772"/>
                    </a:lnTo>
                    <a:lnTo>
                      <a:pt x="1266" y="1655"/>
                    </a:lnTo>
                    <a:lnTo>
                      <a:pt x="1266" y="1574"/>
                    </a:lnTo>
                    <a:lnTo>
                      <a:pt x="1397" y="1540"/>
                    </a:lnTo>
                    <a:lnTo>
                      <a:pt x="1465" y="1471"/>
                    </a:lnTo>
                    <a:lnTo>
                      <a:pt x="1612" y="1505"/>
                    </a:lnTo>
                    <a:lnTo>
                      <a:pt x="1740" y="1574"/>
                    </a:lnTo>
                    <a:lnTo>
                      <a:pt x="1831" y="1649"/>
                    </a:lnTo>
                    <a:lnTo>
                      <a:pt x="1897" y="1750"/>
                    </a:lnTo>
                    <a:lnTo>
                      <a:pt x="1985" y="1809"/>
                    </a:lnTo>
                    <a:lnTo>
                      <a:pt x="2056" y="1881"/>
                    </a:lnTo>
                    <a:lnTo>
                      <a:pt x="2149" y="1907"/>
                    </a:lnTo>
                    <a:lnTo>
                      <a:pt x="2291" y="1893"/>
                    </a:lnTo>
                    <a:lnTo>
                      <a:pt x="2430" y="1839"/>
                    </a:lnTo>
                    <a:lnTo>
                      <a:pt x="2515" y="1796"/>
                    </a:lnTo>
                    <a:lnTo>
                      <a:pt x="2633" y="1802"/>
                    </a:lnTo>
                    <a:lnTo>
                      <a:pt x="2808" y="1813"/>
                    </a:lnTo>
                    <a:lnTo>
                      <a:pt x="2934" y="1833"/>
                    </a:lnTo>
                    <a:lnTo>
                      <a:pt x="2981" y="1826"/>
                    </a:lnTo>
                    <a:lnTo>
                      <a:pt x="3016" y="1749"/>
                    </a:lnTo>
                    <a:lnTo>
                      <a:pt x="3016" y="1695"/>
                    </a:lnTo>
                    <a:lnTo>
                      <a:pt x="2967" y="1640"/>
                    </a:lnTo>
                    <a:lnTo>
                      <a:pt x="2917" y="1599"/>
                    </a:lnTo>
                    <a:lnTo>
                      <a:pt x="2849" y="1563"/>
                    </a:lnTo>
                    <a:lnTo>
                      <a:pt x="2794" y="1503"/>
                    </a:lnTo>
                    <a:lnTo>
                      <a:pt x="2782" y="1442"/>
                    </a:lnTo>
                    <a:lnTo>
                      <a:pt x="2787" y="1382"/>
                    </a:lnTo>
                    <a:lnTo>
                      <a:pt x="2701" y="1376"/>
                    </a:lnTo>
                    <a:lnTo>
                      <a:pt x="2628" y="1359"/>
                    </a:lnTo>
                    <a:lnTo>
                      <a:pt x="2622" y="1286"/>
                    </a:lnTo>
                    <a:lnTo>
                      <a:pt x="2597" y="1226"/>
                    </a:lnTo>
                    <a:lnTo>
                      <a:pt x="2510" y="1238"/>
                    </a:lnTo>
                    <a:lnTo>
                      <a:pt x="2461" y="1220"/>
                    </a:lnTo>
                    <a:lnTo>
                      <a:pt x="2448" y="1166"/>
                    </a:lnTo>
                    <a:lnTo>
                      <a:pt x="2467" y="1076"/>
                    </a:lnTo>
                    <a:lnTo>
                      <a:pt x="2547" y="1028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33" name="TextBox 232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FFA4AA66-55EF-E578-1232-BD8FE6EB0ECB}"/>
                  </a:ext>
                </a:extLst>
              </p:cNvPr>
              <p:cNvSpPr txBox="1"/>
              <p:nvPr/>
            </p:nvSpPr>
            <p:spPr>
              <a:xfrm>
                <a:off x="4348128" y="4700587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Limerick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3804EEA5-3B06-1220-9E93-956B23D0BCA3}"/>
                </a:ext>
              </a:extLst>
            </p:cNvPr>
            <p:cNvGrpSpPr/>
            <p:nvPr/>
          </p:nvGrpSpPr>
          <p:grpSpPr>
            <a:xfrm>
              <a:off x="13494892" y="3275212"/>
              <a:ext cx="1739175" cy="1405441"/>
              <a:chOff x="6473151" y="1925214"/>
              <a:chExt cx="935626" cy="771664"/>
            </a:xfrm>
            <a:solidFill>
              <a:srgbClr val="095F55"/>
            </a:solidFill>
          </p:grpSpPr>
          <p:sp>
            <p:nvSpPr>
              <p:cNvPr id="235" name="Freeform 26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3B4FC667-01B5-72DF-18F2-300303F15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320" y="1925214"/>
                <a:ext cx="838457" cy="771664"/>
              </a:xfrm>
              <a:custGeom>
                <a:avLst/>
                <a:gdLst>
                  <a:gd name="T0" fmla="*/ 2147483647 w 1392"/>
                  <a:gd name="T1" fmla="*/ 2147483647 h 1657"/>
                  <a:gd name="T2" fmla="*/ 2147483647 w 1392"/>
                  <a:gd name="T3" fmla="*/ 2147483647 h 1657"/>
                  <a:gd name="T4" fmla="*/ 2147483647 w 1392"/>
                  <a:gd name="T5" fmla="*/ 2147483647 h 1657"/>
                  <a:gd name="T6" fmla="*/ 2147483647 w 1392"/>
                  <a:gd name="T7" fmla="*/ 2147483647 h 1657"/>
                  <a:gd name="T8" fmla="*/ 2147483647 w 1392"/>
                  <a:gd name="T9" fmla="*/ 2147483647 h 1657"/>
                  <a:gd name="T10" fmla="*/ 2147483647 w 1392"/>
                  <a:gd name="T11" fmla="*/ 2147483647 h 1657"/>
                  <a:gd name="T12" fmla="*/ 2147483647 w 1392"/>
                  <a:gd name="T13" fmla="*/ 2147483647 h 1657"/>
                  <a:gd name="T14" fmla="*/ 2147483647 w 1392"/>
                  <a:gd name="T15" fmla="*/ 2147483647 h 1657"/>
                  <a:gd name="T16" fmla="*/ 2147483647 w 1392"/>
                  <a:gd name="T17" fmla="*/ 2147483647 h 1657"/>
                  <a:gd name="T18" fmla="*/ 2147483647 w 1392"/>
                  <a:gd name="T19" fmla="*/ 2147483647 h 1657"/>
                  <a:gd name="T20" fmla="*/ 2147483647 w 1392"/>
                  <a:gd name="T21" fmla="*/ 2147483647 h 1657"/>
                  <a:gd name="T22" fmla="*/ 2147483647 w 1392"/>
                  <a:gd name="T23" fmla="*/ 2147483647 h 1657"/>
                  <a:gd name="T24" fmla="*/ 2147483647 w 1392"/>
                  <a:gd name="T25" fmla="*/ 2147483647 h 1657"/>
                  <a:gd name="T26" fmla="*/ 2147483647 w 1392"/>
                  <a:gd name="T27" fmla="*/ 2147483647 h 1657"/>
                  <a:gd name="T28" fmla="*/ 2147483647 w 1392"/>
                  <a:gd name="T29" fmla="*/ 2147483647 h 1657"/>
                  <a:gd name="T30" fmla="*/ 2147483647 w 1392"/>
                  <a:gd name="T31" fmla="*/ 2147483647 h 1657"/>
                  <a:gd name="T32" fmla="*/ 2147483647 w 1392"/>
                  <a:gd name="T33" fmla="*/ 2147483647 h 1657"/>
                  <a:gd name="T34" fmla="*/ 2147483647 w 1392"/>
                  <a:gd name="T35" fmla="*/ 2147483647 h 1657"/>
                  <a:gd name="T36" fmla="*/ 2147483647 w 1392"/>
                  <a:gd name="T37" fmla="*/ 2147483647 h 1657"/>
                  <a:gd name="T38" fmla="*/ 2147483647 w 1392"/>
                  <a:gd name="T39" fmla="*/ 2147483647 h 1657"/>
                  <a:gd name="T40" fmla="*/ 2147483647 w 1392"/>
                  <a:gd name="T41" fmla="*/ 0 h 1657"/>
                  <a:gd name="T42" fmla="*/ 2147483647 w 1392"/>
                  <a:gd name="T43" fmla="*/ 0 h 1657"/>
                  <a:gd name="T44" fmla="*/ 2147483647 w 1392"/>
                  <a:gd name="T45" fmla="*/ 0 h 1657"/>
                  <a:gd name="T46" fmla="*/ 2147483647 w 1392"/>
                  <a:gd name="T47" fmla="*/ 2147483647 h 1657"/>
                  <a:gd name="T48" fmla="*/ 2147483647 w 1392"/>
                  <a:gd name="T49" fmla="*/ 2147483647 h 1657"/>
                  <a:gd name="T50" fmla="*/ 2147483647 w 1392"/>
                  <a:gd name="T51" fmla="*/ 2147483647 h 1657"/>
                  <a:gd name="T52" fmla="*/ 2147483647 w 1392"/>
                  <a:gd name="T53" fmla="*/ 2147483647 h 1657"/>
                  <a:gd name="T54" fmla="*/ 2147483647 w 1392"/>
                  <a:gd name="T55" fmla="*/ 2147483647 h 1657"/>
                  <a:gd name="T56" fmla="*/ 2147483647 w 1392"/>
                  <a:gd name="T57" fmla="*/ 2147483647 h 1657"/>
                  <a:gd name="T58" fmla="*/ 2147483647 w 1392"/>
                  <a:gd name="T59" fmla="*/ 2147483647 h 1657"/>
                  <a:gd name="T60" fmla="*/ 2147483647 w 1392"/>
                  <a:gd name="T61" fmla="*/ 2147483647 h 1657"/>
                  <a:gd name="T62" fmla="*/ 2147483647 w 1392"/>
                  <a:gd name="T63" fmla="*/ 2147483647 h 1657"/>
                  <a:gd name="T64" fmla="*/ 2147483647 w 1392"/>
                  <a:gd name="T65" fmla="*/ 2147483647 h 1657"/>
                  <a:gd name="T66" fmla="*/ 2147483647 w 1392"/>
                  <a:gd name="T67" fmla="*/ 2147483647 h 1657"/>
                  <a:gd name="T68" fmla="*/ 2147483647 w 1392"/>
                  <a:gd name="T69" fmla="*/ 2147483647 h 1657"/>
                  <a:gd name="T70" fmla="*/ 2147483647 w 1392"/>
                  <a:gd name="T71" fmla="*/ 2147483647 h 1657"/>
                  <a:gd name="T72" fmla="*/ 0 w 1392"/>
                  <a:gd name="T73" fmla="*/ 2147483647 h 1657"/>
                  <a:gd name="T74" fmla="*/ 2147483647 w 1392"/>
                  <a:gd name="T75" fmla="*/ 2147483647 h 1657"/>
                  <a:gd name="T76" fmla="*/ 2147483647 w 1392"/>
                  <a:gd name="T77" fmla="*/ 2147483647 h 1657"/>
                  <a:gd name="T78" fmla="*/ 0 w 1392"/>
                  <a:gd name="T79" fmla="*/ 2147483647 h 1657"/>
                  <a:gd name="T80" fmla="*/ 2147483647 w 1392"/>
                  <a:gd name="T81" fmla="*/ 2147483647 h 1657"/>
                  <a:gd name="T82" fmla="*/ 2147483647 w 1392"/>
                  <a:gd name="T83" fmla="*/ 2147483647 h 1657"/>
                  <a:gd name="T84" fmla="*/ 2147483647 w 1392"/>
                  <a:gd name="T85" fmla="*/ 2147483647 h 1657"/>
                  <a:gd name="T86" fmla="*/ 2147483647 w 1392"/>
                  <a:gd name="T87" fmla="*/ 2147483647 h 1657"/>
                  <a:gd name="T88" fmla="*/ 2147483647 w 1392"/>
                  <a:gd name="T89" fmla="*/ 2147483647 h 1657"/>
                  <a:gd name="T90" fmla="*/ 2147483647 w 1392"/>
                  <a:gd name="T91" fmla="*/ 2147483647 h 1657"/>
                  <a:gd name="T92" fmla="*/ 2147483647 w 1392"/>
                  <a:gd name="T93" fmla="*/ 2147483647 h 1657"/>
                  <a:gd name="T94" fmla="*/ 2147483647 w 1392"/>
                  <a:gd name="T95" fmla="*/ 2147483647 h 1657"/>
                  <a:gd name="T96" fmla="*/ 2147483647 w 1392"/>
                  <a:gd name="T97" fmla="*/ 2147483647 h 1657"/>
                  <a:gd name="T98" fmla="*/ 2147483647 w 1392"/>
                  <a:gd name="T99" fmla="*/ 2147483647 h 1657"/>
                  <a:gd name="T100" fmla="*/ 2147483647 w 1392"/>
                  <a:gd name="T101" fmla="*/ 2147483647 h 1657"/>
                  <a:gd name="T102" fmla="*/ 2147483647 w 1392"/>
                  <a:gd name="T103" fmla="*/ 2147483647 h 1657"/>
                  <a:gd name="T104" fmla="*/ 2147483647 w 1392"/>
                  <a:gd name="T105" fmla="*/ 2147483647 h 1657"/>
                  <a:gd name="T106" fmla="*/ 2147483647 w 1392"/>
                  <a:gd name="T107" fmla="*/ 2147483647 h 1657"/>
                  <a:gd name="T108" fmla="*/ 2147483647 w 1392"/>
                  <a:gd name="T109" fmla="*/ 2147483647 h 1657"/>
                  <a:gd name="T110" fmla="*/ 2147483647 w 1392"/>
                  <a:gd name="T111" fmla="*/ 2147483647 h 1657"/>
                  <a:gd name="T112" fmla="*/ 2147483647 w 1392"/>
                  <a:gd name="T113" fmla="*/ 2147483647 h 1657"/>
                  <a:gd name="T114" fmla="*/ 2147483647 w 1392"/>
                  <a:gd name="T115" fmla="*/ 2147483647 h 1657"/>
                  <a:gd name="T116" fmla="*/ 2147483647 w 1392"/>
                  <a:gd name="T117" fmla="*/ 2147483647 h 1657"/>
                  <a:gd name="T118" fmla="*/ 2147483647 w 1392"/>
                  <a:gd name="T119" fmla="*/ 2147483647 h 1657"/>
                  <a:gd name="T120" fmla="*/ 2147483647 w 1392"/>
                  <a:gd name="T121" fmla="*/ 2147483647 h 1657"/>
                  <a:gd name="T122" fmla="*/ 2147483647 w 1392"/>
                  <a:gd name="T123" fmla="*/ 2147483647 h 1657"/>
                  <a:gd name="T124" fmla="*/ 2147483647 w 1392"/>
                  <a:gd name="T125" fmla="*/ 2147483647 h 165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92"/>
                  <a:gd name="T190" fmla="*/ 0 h 1657"/>
                  <a:gd name="T191" fmla="*/ 1392 w 1392"/>
                  <a:gd name="T192" fmla="*/ 1657 h 165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92" h="1657">
                    <a:moveTo>
                      <a:pt x="1288" y="1208"/>
                    </a:moveTo>
                    <a:lnTo>
                      <a:pt x="1256" y="1136"/>
                    </a:lnTo>
                    <a:lnTo>
                      <a:pt x="1240" y="1080"/>
                    </a:lnTo>
                    <a:lnTo>
                      <a:pt x="1240" y="1008"/>
                    </a:lnTo>
                    <a:lnTo>
                      <a:pt x="1232" y="912"/>
                    </a:lnTo>
                    <a:lnTo>
                      <a:pt x="1232" y="832"/>
                    </a:lnTo>
                    <a:lnTo>
                      <a:pt x="1192" y="752"/>
                    </a:lnTo>
                    <a:lnTo>
                      <a:pt x="1152" y="720"/>
                    </a:lnTo>
                    <a:lnTo>
                      <a:pt x="1056" y="728"/>
                    </a:lnTo>
                    <a:lnTo>
                      <a:pt x="992" y="760"/>
                    </a:lnTo>
                    <a:lnTo>
                      <a:pt x="984" y="720"/>
                    </a:lnTo>
                    <a:lnTo>
                      <a:pt x="944" y="648"/>
                    </a:lnTo>
                    <a:lnTo>
                      <a:pt x="896" y="568"/>
                    </a:lnTo>
                    <a:lnTo>
                      <a:pt x="840" y="488"/>
                    </a:lnTo>
                    <a:lnTo>
                      <a:pt x="832" y="400"/>
                    </a:lnTo>
                    <a:lnTo>
                      <a:pt x="824" y="312"/>
                    </a:lnTo>
                    <a:lnTo>
                      <a:pt x="808" y="208"/>
                    </a:lnTo>
                    <a:lnTo>
                      <a:pt x="776" y="184"/>
                    </a:lnTo>
                    <a:lnTo>
                      <a:pt x="680" y="152"/>
                    </a:lnTo>
                    <a:lnTo>
                      <a:pt x="672" y="8"/>
                    </a:lnTo>
                    <a:lnTo>
                      <a:pt x="624" y="0"/>
                    </a:lnTo>
                    <a:lnTo>
                      <a:pt x="560" y="0"/>
                    </a:lnTo>
                    <a:lnTo>
                      <a:pt x="464" y="0"/>
                    </a:lnTo>
                    <a:lnTo>
                      <a:pt x="416" y="24"/>
                    </a:lnTo>
                    <a:lnTo>
                      <a:pt x="416" y="72"/>
                    </a:lnTo>
                    <a:lnTo>
                      <a:pt x="376" y="128"/>
                    </a:lnTo>
                    <a:lnTo>
                      <a:pt x="336" y="192"/>
                    </a:lnTo>
                    <a:lnTo>
                      <a:pt x="272" y="232"/>
                    </a:lnTo>
                    <a:lnTo>
                      <a:pt x="224" y="248"/>
                    </a:lnTo>
                    <a:lnTo>
                      <a:pt x="160" y="320"/>
                    </a:lnTo>
                    <a:lnTo>
                      <a:pt x="160" y="408"/>
                    </a:lnTo>
                    <a:lnTo>
                      <a:pt x="184" y="488"/>
                    </a:lnTo>
                    <a:lnTo>
                      <a:pt x="224" y="536"/>
                    </a:lnTo>
                    <a:lnTo>
                      <a:pt x="176" y="592"/>
                    </a:lnTo>
                    <a:lnTo>
                      <a:pt x="104" y="608"/>
                    </a:lnTo>
                    <a:lnTo>
                      <a:pt x="48" y="680"/>
                    </a:lnTo>
                    <a:lnTo>
                      <a:pt x="0" y="784"/>
                    </a:lnTo>
                    <a:lnTo>
                      <a:pt x="40" y="864"/>
                    </a:lnTo>
                    <a:lnTo>
                      <a:pt x="8" y="968"/>
                    </a:lnTo>
                    <a:lnTo>
                      <a:pt x="0" y="1040"/>
                    </a:lnTo>
                    <a:lnTo>
                      <a:pt x="96" y="1040"/>
                    </a:lnTo>
                    <a:lnTo>
                      <a:pt x="208" y="1056"/>
                    </a:lnTo>
                    <a:lnTo>
                      <a:pt x="304" y="1032"/>
                    </a:lnTo>
                    <a:lnTo>
                      <a:pt x="384" y="1032"/>
                    </a:lnTo>
                    <a:lnTo>
                      <a:pt x="464" y="1032"/>
                    </a:lnTo>
                    <a:lnTo>
                      <a:pt x="472" y="1104"/>
                    </a:lnTo>
                    <a:lnTo>
                      <a:pt x="528" y="1144"/>
                    </a:lnTo>
                    <a:lnTo>
                      <a:pt x="624" y="1240"/>
                    </a:lnTo>
                    <a:lnTo>
                      <a:pt x="664" y="1288"/>
                    </a:lnTo>
                    <a:lnTo>
                      <a:pt x="744" y="1344"/>
                    </a:lnTo>
                    <a:lnTo>
                      <a:pt x="816" y="1400"/>
                    </a:lnTo>
                    <a:lnTo>
                      <a:pt x="856" y="1472"/>
                    </a:lnTo>
                    <a:lnTo>
                      <a:pt x="944" y="1576"/>
                    </a:lnTo>
                    <a:lnTo>
                      <a:pt x="1016" y="1640"/>
                    </a:lnTo>
                    <a:lnTo>
                      <a:pt x="1093" y="1657"/>
                    </a:lnTo>
                    <a:lnTo>
                      <a:pt x="1168" y="1632"/>
                    </a:lnTo>
                    <a:lnTo>
                      <a:pt x="1232" y="1608"/>
                    </a:lnTo>
                    <a:lnTo>
                      <a:pt x="1296" y="1512"/>
                    </a:lnTo>
                    <a:lnTo>
                      <a:pt x="1320" y="1448"/>
                    </a:lnTo>
                    <a:lnTo>
                      <a:pt x="1368" y="1408"/>
                    </a:lnTo>
                    <a:lnTo>
                      <a:pt x="1392" y="1312"/>
                    </a:lnTo>
                    <a:lnTo>
                      <a:pt x="1352" y="1240"/>
                    </a:lnTo>
                    <a:lnTo>
                      <a:pt x="1288" y="1208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36" name="TextBox 235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091B79CC-313B-21A0-3C2D-99C65ADDBB2D}"/>
                  </a:ext>
                </a:extLst>
              </p:cNvPr>
              <p:cNvSpPr txBox="1"/>
              <p:nvPr/>
            </p:nvSpPr>
            <p:spPr>
              <a:xfrm>
                <a:off x="6473151" y="2229330"/>
                <a:ext cx="866628" cy="168986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4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Monaghan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84533EAF-3946-311F-38EB-08CC83D4D1D5}"/>
                </a:ext>
              </a:extLst>
            </p:cNvPr>
            <p:cNvGrpSpPr/>
            <p:nvPr/>
          </p:nvGrpSpPr>
          <p:grpSpPr>
            <a:xfrm>
              <a:off x="7329673" y="3464407"/>
              <a:ext cx="3580805" cy="2341274"/>
              <a:chOff x="3156441" y="2029092"/>
              <a:chExt cx="1926370" cy="1285487"/>
            </a:xfrm>
            <a:solidFill>
              <a:srgbClr val="095F55"/>
            </a:solidFill>
          </p:grpSpPr>
          <p:sp>
            <p:nvSpPr>
              <p:cNvPr id="238" name="Freeform 16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FF521318-CB3F-4F42-9361-04610305C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578" y="2029092"/>
                <a:ext cx="1776233" cy="1285487"/>
              </a:xfrm>
              <a:custGeom>
                <a:avLst/>
                <a:gdLst>
                  <a:gd name="T0" fmla="*/ 2147483647 w 2943"/>
                  <a:gd name="T1" fmla="*/ 2147483647 h 2759"/>
                  <a:gd name="T2" fmla="*/ 2147483647 w 2943"/>
                  <a:gd name="T3" fmla="*/ 2147483647 h 2759"/>
                  <a:gd name="T4" fmla="*/ 2147483647 w 2943"/>
                  <a:gd name="T5" fmla="*/ 2147483647 h 2759"/>
                  <a:gd name="T6" fmla="*/ 2147483647 w 2943"/>
                  <a:gd name="T7" fmla="*/ 2147483647 h 2759"/>
                  <a:gd name="T8" fmla="*/ 2147483647 w 2943"/>
                  <a:gd name="T9" fmla="*/ 2147483647 h 2759"/>
                  <a:gd name="T10" fmla="*/ 2147483647 w 2943"/>
                  <a:gd name="T11" fmla="*/ 2147483647 h 2759"/>
                  <a:gd name="T12" fmla="*/ 2147483647 w 2943"/>
                  <a:gd name="T13" fmla="*/ 2147483647 h 2759"/>
                  <a:gd name="T14" fmla="*/ 2147483647 w 2943"/>
                  <a:gd name="T15" fmla="*/ 2147483647 h 2759"/>
                  <a:gd name="T16" fmla="*/ 2147483647 w 2943"/>
                  <a:gd name="T17" fmla="*/ 2147483647 h 2759"/>
                  <a:gd name="T18" fmla="*/ 2147483647 w 2943"/>
                  <a:gd name="T19" fmla="*/ 2147483647 h 2759"/>
                  <a:gd name="T20" fmla="*/ 2147483647 w 2943"/>
                  <a:gd name="T21" fmla="*/ 2147483647 h 2759"/>
                  <a:gd name="T22" fmla="*/ 2147483647 w 2943"/>
                  <a:gd name="T23" fmla="*/ 2147483647 h 2759"/>
                  <a:gd name="T24" fmla="*/ 2147483647 w 2943"/>
                  <a:gd name="T25" fmla="*/ 2147483647 h 2759"/>
                  <a:gd name="T26" fmla="*/ 2147483647 w 2943"/>
                  <a:gd name="T27" fmla="*/ 2147483647 h 2759"/>
                  <a:gd name="T28" fmla="*/ 2147483647 w 2943"/>
                  <a:gd name="T29" fmla="*/ 2147483647 h 2759"/>
                  <a:gd name="T30" fmla="*/ 2147483647 w 2943"/>
                  <a:gd name="T31" fmla="*/ 2147483647 h 2759"/>
                  <a:gd name="T32" fmla="*/ 2147483647 w 2943"/>
                  <a:gd name="T33" fmla="*/ 2147483647 h 2759"/>
                  <a:gd name="T34" fmla="*/ 2147483647 w 2943"/>
                  <a:gd name="T35" fmla="*/ 2147483647 h 2759"/>
                  <a:gd name="T36" fmla="*/ 2147483647 w 2943"/>
                  <a:gd name="T37" fmla="*/ 2147483647 h 2759"/>
                  <a:gd name="T38" fmla="*/ 2147483647 w 2943"/>
                  <a:gd name="T39" fmla="*/ 2147483647 h 2759"/>
                  <a:gd name="T40" fmla="*/ 2147483647 w 2943"/>
                  <a:gd name="T41" fmla="*/ 2147483647 h 2759"/>
                  <a:gd name="T42" fmla="*/ 2147483647 w 2943"/>
                  <a:gd name="T43" fmla="*/ 2147483647 h 2759"/>
                  <a:gd name="T44" fmla="*/ 2147483647 w 2943"/>
                  <a:gd name="T45" fmla="*/ 2147483647 h 2759"/>
                  <a:gd name="T46" fmla="*/ 2147483647 w 2943"/>
                  <a:gd name="T47" fmla="*/ 2147483647 h 2759"/>
                  <a:gd name="T48" fmla="*/ 2147483647 w 2943"/>
                  <a:gd name="T49" fmla="*/ 2147483647 h 2759"/>
                  <a:gd name="T50" fmla="*/ 2147483647 w 2943"/>
                  <a:gd name="T51" fmla="*/ 2147483647 h 2759"/>
                  <a:gd name="T52" fmla="*/ 2147483647 w 2943"/>
                  <a:gd name="T53" fmla="*/ 2147483647 h 2759"/>
                  <a:gd name="T54" fmla="*/ 2147483647 w 2943"/>
                  <a:gd name="T55" fmla="*/ 2147483647 h 2759"/>
                  <a:gd name="T56" fmla="*/ 0 w 2943"/>
                  <a:gd name="T57" fmla="*/ 2147483647 h 2759"/>
                  <a:gd name="T58" fmla="*/ 2147483647 w 2943"/>
                  <a:gd name="T59" fmla="*/ 2147483647 h 2759"/>
                  <a:gd name="T60" fmla="*/ 2147483647 w 2943"/>
                  <a:gd name="T61" fmla="*/ 2147483647 h 2759"/>
                  <a:gd name="T62" fmla="*/ 2147483647 w 2943"/>
                  <a:gd name="T63" fmla="*/ 2147483647 h 2759"/>
                  <a:gd name="T64" fmla="*/ 2147483647 w 2943"/>
                  <a:gd name="T65" fmla="*/ 2147483647 h 2759"/>
                  <a:gd name="T66" fmla="*/ 2147483647 w 2943"/>
                  <a:gd name="T67" fmla="*/ 2147483647 h 2759"/>
                  <a:gd name="T68" fmla="*/ 2147483647 w 2943"/>
                  <a:gd name="T69" fmla="*/ 2147483647 h 2759"/>
                  <a:gd name="T70" fmla="*/ 2147483647 w 2943"/>
                  <a:gd name="T71" fmla="*/ 2147483647 h 2759"/>
                  <a:gd name="T72" fmla="*/ 2147483647 w 2943"/>
                  <a:gd name="T73" fmla="*/ 2147483647 h 2759"/>
                  <a:gd name="T74" fmla="*/ 2147483647 w 2943"/>
                  <a:gd name="T75" fmla="*/ 2147483647 h 2759"/>
                  <a:gd name="T76" fmla="*/ 2147483647 w 2943"/>
                  <a:gd name="T77" fmla="*/ 2147483647 h 2759"/>
                  <a:gd name="T78" fmla="*/ 2147483647 w 2943"/>
                  <a:gd name="T79" fmla="*/ 2147483647 h 2759"/>
                  <a:gd name="T80" fmla="*/ 2147483647 w 2943"/>
                  <a:gd name="T81" fmla="*/ 2147483647 h 2759"/>
                  <a:gd name="T82" fmla="*/ 2147483647 w 2943"/>
                  <a:gd name="T83" fmla="*/ 2147483647 h 2759"/>
                  <a:gd name="T84" fmla="*/ 2147483647 w 2943"/>
                  <a:gd name="T85" fmla="*/ 2147483647 h 2759"/>
                  <a:gd name="T86" fmla="*/ 2147483647 w 2943"/>
                  <a:gd name="T87" fmla="*/ 2147483647 h 2759"/>
                  <a:gd name="T88" fmla="*/ 2147483647 w 2943"/>
                  <a:gd name="T89" fmla="*/ 2147483647 h 2759"/>
                  <a:gd name="T90" fmla="*/ 2147483647 w 2943"/>
                  <a:gd name="T91" fmla="*/ 2147483647 h 2759"/>
                  <a:gd name="T92" fmla="*/ 2147483647 w 2943"/>
                  <a:gd name="T93" fmla="*/ 2147483647 h 2759"/>
                  <a:gd name="T94" fmla="*/ 2147483647 w 2943"/>
                  <a:gd name="T95" fmla="*/ 2147483647 h 2759"/>
                  <a:gd name="T96" fmla="*/ 2147483647 w 2943"/>
                  <a:gd name="T97" fmla="*/ 2147483647 h 2759"/>
                  <a:gd name="T98" fmla="*/ 2147483647 w 2943"/>
                  <a:gd name="T99" fmla="*/ 2147483647 h 2759"/>
                  <a:gd name="T100" fmla="*/ 2147483647 w 2943"/>
                  <a:gd name="T101" fmla="*/ 2147483647 h 2759"/>
                  <a:gd name="T102" fmla="*/ 2147483647 w 2943"/>
                  <a:gd name="T103" fmla="*/ 2147483647 h 2759"/>
                  <a:gd name="T104" fmla="*/ 2147483647 w 2943"/>
                  <a:gd name="T105" fmla="*/ 2147483647 h 2759"/>
                  <a:gd name="T106" fmla="*/ 2147483647 w 2943"/>
                  <a:gd name="T107" fmla="*/ 2147483647 h 2759"/>
                  <a:gd name="T108" fmla="*/ 2147483647 w 2943"/>
                  <a:gd name="T109" fmla="*/ 2147483647 h 2759"/>
                  <a:gd name="T110" fmla="*/ 2147483647 w 2943"/>
                  <a:gd name="T111" fmla="*/ 2147483647 h 2759"/>
                  <a:gd name="T112" fmla="*/ 2147483647 w 2943"/>
                  <a:gd name="T113" fmla="*/ 2147483647 h 2759"/>
                  <a:gd name="T114" fmla="*/ 2147483647 w 2943"/>
                  <a:gd name="T115" fmla="*/ 2147483647 h 2759"/>
                  <a:gd name="T116" fmla="*/ 2147483647 w 2943"/>
                  <a:gd name="T117" fmla="*/ 2147483647 h 2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43"/>
                  <a:gd name="T178" fmla="*/ 0 h 2759"/>
                  <a:gd name="T179" fmla="*/ 2943 w 2943"/>
                  <a:gd name="T180" fmla="*/ 2759 h 2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43" h="2759">
                    <a:moveTo>
                      <a:pt x="2768" y="1976"/>
                    </a:moveTo>
                    <a:lnTo>
                      <a:pt x="2792" y="1888"/>
                    </a:lnTo>
                    <a:lnTo>
                      <a:pt x="2760" y="1784"/>
                    </a:lnTo>
                    <a:lnTo>
                      <a:pt x="2680" y="1800"/>
                    </a:lnTo>
                    <a:lnTo>
                      <a:pt x="2648" y="1712"/>
                    </a:lnTo>
                    <a:lnTo>
                      <a:pt x="2664" y="1592"/>
                    </a:lnTo>
                    <a:lnTo>
                      <a:pt x="2696" y="1520"/>
                    </a:lnTo>
                    <a:lnTo>
                      <a:pt x="2768" y="1488"/>
                    </a:lnTo>
                    <a:lnTo>
                      <a:pt x="2824" y="1472"/>
                    </a:lnTo>
                    <a:lnTo>
                      <a:pt x="2872" y="1480"/>
                    </a:lnTo>
                    <a:lnTo>
                      <a:pt x="2888" y="1440"/>
                    </a:lnTo>
                    <a:lnTo>
                      <a:pt x="2856" y="1376"/>
                    </a:lnTo>
                    <a:lnTo>
                      <a:pt x="2816" y="1328"/>
                    </a:lnTo>
                    <a:lnTo>
                      <a:pt x="2800" y="1272"/>
                    </a:lnTo>
                    <a:lnTo>
                      <a:pt x="2824" y="1200"/>
                    </a:lnTo>
                    <a:lnTo>
                      <a:pt x="2888" y="1200"/>
                    </a:lnTo>
                    <a:lnTo>
                      <a:pt x="2943" y="1146"/>
                    </a:lnTo>
                    <a:lnTo>
                      <a:pt x="2928" y="1109"/>
                    </a:lnTo>
                    <a:lnTo>
                      <a:pt x="2908" y="1049"/>
                    </a:lnTo>
                    <a:lnTo>
                      <a:pt x="2847" y="1083"/>
                    </a:lnTo>
                    <a:lnTo>
                      <a:pt x="2784" y="1121"/>
                    </a:lnTo>
                    <a:lnTo>
                      <a:pt x="2683" y="1169"/>
                    </a:lnTo>
                    <a:lnTo>
                      <a:pt x="2626" y="1190"/>
                    </a:lnTo>
                    <a:lnTo>
                      <a:pt x="2541" y="1223"/>
                    </a:lnTo>
                    <a:lnTo>
                      <a:pt x="2470" y="1176"/>
                    </a:lnTo>
                    <a:lnTo>
                      <a:pt x="2398" y="1103"/>
                    </a:lnTo>
                    <a:lnTo>
                      <a:pt x="2332" y="1097"/>
                    </a:lnTo>
                    <a:lnTo>
                      <a:pt x="2152" y="1050"/>
                    </a:lnTo>
                    <a:lnTo>
                      <a:pt x="2161" y="990"/>
                    </a:lnTo>
                    <a:lnTo>
                      <a:pt x="2203" y="962"/>
                    </a:lnTo>
                    <a:lnTo>
                      <a:pt x="2241" y="926"/>
                    </a:lnTo>
                    <a:lnTo>
                      <a:pt x="2305" y="903"/>
                    </a:lnTo>
                    <a:lnTo>
                      <a:pt x="2302" y="846"/>
                    </a:lnTo>
                    <a:lnTo>
                      <a:pt x="2313" y="783"/>
                    </a:lnTo>
                    <a:lnTo>
                      <a:pt x="2350" y="759"/>
                    </a:lnTo>
                    <a:lnTo>
                      <a:pt x="2385" y="719"/>
                    </a:lnTo>
                    <a:lnTo>
                      <a:pt x="2385" y="671"/>
                    </a:lnTo>
                    <a:lnTo>
                      <a:pt x="2319" y="654"/>
                    </a:lnTo>
                    <a:lnTo>
                      <a:pt x="2260" y="617"/>
                    </a:lnTo>
                    <a:lnTo>
                      <a:pt x="2196" y="609"/>
                    </a:lnTo>
                    <a:lnTo>
                      <a:pt x="2115" y="609"/>
                    </a:lnTo>
                    <a:lnTo>
                      <a:pt x="2041" y="576"/>
                    </a:lnTo>
                    <a:lnTo>
                      <a:pt x="2001" y="632"/>
                    </a:lnTo>
                    <a:lnTo>
                      <a:pt x="1941" y="639"/>
                    </a:lnTo>
                    <a:lnTo>
                      <a:pt x="1905" y="581"/>
                    </a:lnTo>
                    <a:lnTo>
                      <a:pt x="1918" y="522"/>
                    </a:lnTo>
                    <a:lnTo>
                      <a:pt x="1896" y="464"/>
                    </a:lnTo>
                    <a:lnTo>
                      <a:pt x="1840" y="424"/>
                    </a:lnTo>
                    <a:lnTo>
                      <a:pt x="1824" y="328"/>
                    </a:lnTo>
                    <a:lnTo>
                      <a:pt x="1824" y="232"/>
                    </a:lnTo>
                    <a:lnTo>
                      <a:pt x="1744" y="224"/>
                    </a:lnTo>
                    <a:lnTo>
                      <a:pt x="1680" y="144"/>
                    </a:lnTo>
                    <a:lnTo>
                      <a:pt x="1600" y="112"/>
                    </a:lnTo>
                    <a:lnTo>
                      <a:pt x="1488" y="56"/>
                    </a:lnTo>
                    <a:lnTo>
                      <a:pt x="1400" y="64"/>
                    </a:lnTo>
                    <a:lnTo>
                      <a:pt x="1296" y="72"/>
                    </a:lnTo>
                    <a:lnTo>
                      <a:pt x="1184" y="64"/>
                    </a:lnTo>
                    <a:lnTo>
                      <a:pt x="1104" y="80"/>
                    </a:lnTo>
                    <a:lnTo>
                      <a:pt x="976" y="96"/>
                    </a:lnTo>
                    <a:lnTo>
                      <a:pt x="840" y="96"/>
                    </a:lnTo>
                    <a:lnTo>
                      <a:pt x="792" y="48"/>
                    </a:lnTo>
                    <a:lnTo>
                      <a:pt x="752" y="0"/>
                    </a:lnTo>
                    <a:lnTo>
                      <a:pt x="664" y="40"/>
                    </a:lnTo>
                    <a:lnTo>
                      <a:pt x="680" y="104"/>
                    </a:lnTo>
                    <a:lnTo>
                      <a:pt x="712" y="184"/>
                    </a:lnTo>
                    <a:lnTo>
                      <a:pt x="752" y="248"/>
                    </a:lnTo>
                    <a:lnTo>
                      <a:pt x="712" y="288"/>
                    </a:lnTo>
                    <a:lnTo>
                      <a:pt x="624" y="272"/>
                    </a:lnTo>
                    <a:lnTo>
                      <a:pt x="576" y="312"/>
                    </a:lnTo>
                    <a:lnTo>
                      <a:pt x="512" y="416"/>
                    </a:lnTo>
                    <a:lnTo>
                      <a:pt x="464" y="400"/>
                    </a:lnTo>
                    <a:lnTo>
                      <a:pt x="432" y="352"/>
                    </a:lnTo>
                    <a:lnTo>
                      <a:pt x="432" y="272"/>
                    </a:lnTo>
                    <a:lnTo>
                      <a:pt x="424" y="184"/>
                    </a:lnTo>
                    <a:lnTo>
                      <a:pt x="376" y="152"/>
                    </a:lnTo>
                    <a:lnTo>
                      <a:pt x="328" y="112"/>
                    </a:lnTo>
                    <a:lnTo>
                      <a:pt x="296" y="56"/>
                    </a:lnTo>
                    <a:lnTo>
                      <a:pt x="248" y="120"/>
                    </a:lnTo>
                    <a:lnTo>
                      <a:pt x="184" y="160"/>
                    </a:lnTo>
                    <a:lnTo>
                      <a:pt x="184" y="264"/>
                    </a:lnTo>
                    <a:lnTo>
                      <a:pt x="104" y="280"/>
                    </a:lnTo>
                    <a:lnTo>
                      <a:pt x="160" y="360"/>
                    </a:lnTo>
                    <a:lnTo>
                      <a:pt x="80" y="400"/>
                    </a:lnTo>
                    <a:lnTo>
                      <a:pt x="96" y="496"/>
                    </a:lnTo>
                    <a:lnTo>
                      <a:pt x="112" y="552"/>
                    </a:lnTo>
                    <a:lnTo>
                      <a:pt x="80" y="632"/>
                    </a:lnTo>
                    <a:lnTo>
                      <a:pt x="0" y="728"/>
                    </a:lnTo>
                    <a:lnTo>
                      <a:pt x="64" y="760"/>
                    </a:lnTo>
                    <a:lnTo>
                      <a:pt x="152" y="696"/>
                    </a:lnTo>
                    <a:lnTo>
                      <a:pt x="168" y="600"/>
                    </a:lnTo>
                    <a:lnTo>
                      <a:pt x="208" y="528"/>
                    </a:lnTo>
                    <a:lnTo>
                      <a:pt x="264" y="472"/>
                    </a:lnTo>
                    <a:lnTo>
                      <a:pt x="296" y="384"/>
                    </a:lnTo>
                    <a:lnTo>
                      <a:pt x="360" y="432"/>
                    </a:lnTo>
                    <a:lnTo>
                      <a:pt x="392" y="488"/>
                    </a:lnTo>
                    <a:lnTo>
                      <a:pt x="432" y="544"/>
                    </a:lnTo>
                    <a:lnTo>
                      <a:pt x="376" y="608"/>
                    </a:lnTo>
                    <a:lnTo>
                      <a:pt x="416" y="656"/>
                    </a:lnTo>
                    <a:lnTo>
                      <a:pt x="416" y="704"/>
                    </a:lnTo>
                    <a:lnTo>
                      <a:pt x="392" y="816"/>
                    </a:lnTo>
                    <a:lnTo>
                      <a:pt x="440" y="840"/>
                    </a:lnTo>
                    <a:lnTo>
                      <a:pt x="488" y="768"/>
                    </a:lnTo>
                    <a:lnTo>
                      <a:pt x="544" y="696"/>
                    </a:lnTo>
                    <a:lnTo>
                      <a:pt x="616" y="720"/>
                    </a:lnTo>
                    <a:lnTo>
                      <a:pt x="600" y="800"/>
                    </a:lnTo>
                    <a:lnTo>
                      <a:pt x="576" y="896"/>
                    </a:lnTo>
                    <a:lnTo>
                      <a:pt x="520" y="928"/>
                    </a:lnTo>
                    <a:lnTo>
                      <a:pt x="488" y="984"/>
                    </a:lnTo>
                    <a:lnTo>
                      <a:pt x="552" y="1056"/>
                    </a:lnTo>
                    <a:lnTo>
                      <a:pt x="568" y="1096"/>
                    </a:lnTo>
                    <a:lnTo>
                      <a:pt x="624" y="1184"/>
                    </a:lnTo>
                    <a:lnTo>
                      <a:pt x="652" y="1292"/>
                    </a:lnTo>
                    <a:lnTo>
                      <a:pt x="616" y="1319"/>
                    </a:lnTo>
                    <a:lnTo>
                      <a:pt x="552" y="1272"/>
                    </a:lnTo>
                    <a:lnTo>
                      <a:pt x="472" y="1272"/>
                    </a:lnTo>
                    <a:lnTo>
                      <a:pt x="456" y="1384"/>
                    </a:lnTo>
                    <a:lnTo>
                      <a:pt x="456" y="1496"/>
                    </a:lnTo>
                    <a:lnTo>
                      <a:pt x="496" y="1544"/>
                    </a:lnTo>
                    <a:lnTo>
                      <a:pt x="608" y="1520"/>
                    </a:lnTo>
                    <a:lnTo>
                      <a:pt x="704" y="1496"/>
                    </a:lnTo>
                    <a:lnTo>
                      <a:pt x="768" y="1456"/>
                    </a:lnTo>
                    <a:lnTo>
                      <a:pt x="824" y="1408"/>
                    </a:lnTo>
                    <a:lnTo>
                      <a:pt x="880" y="1464"/>
                    </a:lnTo>
                    <a:lnTo>
                      <a:pt x="960" y="1496"/>
                    </a:lnTo>
                    <a:lnTo>
                      <a:pt x="1005" y="1499"/>
                    </a:lnTo>
                    <a:lnTo>
                      <a:pt x="1040" y="1464"/>
                    </a:lnTo>
                    <a:lnTo>
                      <a:pt x="1078" y="1446"/>
                    </a:lnTo>
                    <a:lnTo>
                      <a:pt x="1096" y="1470"/>
                    </a:lnTo>
                    <a:lnTo>
                      <a:pt x="1093" y="1524"/>
                    </a:lnTo>
                    <a:lnTo>
                      <a:pt x="1112" y="1600"/>
                    </a:lnTo>
                    <a:lnTo>
                      <a:pt x="1040" y="1640"/>
                    </a:lnTo>
                    <a:lnTo>
                      <a:pt x="1072" y="1704"/>
                    </a:lnTo>
                    <a:lnTo>
                      <a:pt x="1128" y="1744"/>
                    </a:lnTo>
                    <a:lnTo>
                      <a:pt x="1112" y="1776"/>
                    </a:lnTo>
                    <a:lnTo>
                      <a:pt x="1024" y="1800"/>
                    </a:lnTo>
                    <a:lnTo>
                      <a:pt x="936" y="1800"/>
                    </a:lnTo>
                    <a:lnTo>
                      <a:pt x="872" y="1816"/>
                    </a:lnTo>
                    <a:lnTo>
                      <a:pt x="768" y="1848"/>
                    </a:lnTo>
                    <a:lnTo>
                      <a:pt x="696" y="1808"/>
                    </a:lnTo>
                    <a:lnTo>
                      <a:pt x="624" y="1840"/>
                    </a:lnTo>
                    <a:lnTo>
                      <a:pt x="528" y="1856"/>
                    </a:lnTo>
                    <a:lnTo>
                      <a:pt x="464" y="1824"/>
                    </a:lnTo>
                    <a:lnTo>
                      <a:pt x="472" y="1936"/>
                    </a:lnTo>
                    <a:lnTo>
                      <a:pt x="448" y="1992"/>
                    </a:lnTo>
                    <a:lnTo>
                      <a:pt x="400" y="2072"/>
                    </a:lnTo>
                    <a:lnTo>
                      <a:pt x="432" y="2144"/>
                    </a:lnTo>
                    <a:lnTo>
                      <a:pt x="424" y="2200"/>
                    </a:lnTo>
                    <a:lnTo>
                      <a:pt x="464" y="2248"/>
                    </a:lnTo>
                    <a:lnTo>
                      <a:pt x="512" y="2304"/>
                    </a:lnTo>
                    <a:lnTo>
                      <a:pt x="546" y="2357"/>
                    </a:lnTo>
                    <a:lnTo>
                      <a:pt x="654" y="2423"/>
                    </a:lnTo>
                    <a:lnTo>
                      <a:pt x="703" y="2369"/>
                    </a:lnTo>
                    <a:lnTo>
                      <a:pt x="777" y="2352"/>
                    </a:lnTo>
                    <a:lnTo>
                      <a:pt x="952" y="2399"/>
                    </a:lnTo>
                    <a:lnTo>
                      <a:pt x="1029" y="2408"/>
                    </a:lnTo>
                    <a:lnTo>
                      <a:pt x="1092" y="2426"/>
                    </a:lnTo>
                    <a:lnTo>
                      <a:pt x="1117" y="2477"/>
                    </a:lnTo>
                    <a:lnTo>
                      <a:pt x="1189" y="2535"/>
                    </a:lnTo>
                    <a:lnTo>
                      <a:pt x="1281" y="2513"/>
                    </a:lnTo>
                    <a:lnTo>
                      <a:pt x="1354" y="2520"/>
                    </a:lnTo>
                    <a:lnTo>
                      <a:pt x="1435" y="2513"/>
                    </a:lnTo>
                    <a:lnTo>
                      <a:pt x="1629" y="2558"/>
                    </a:lnTo>
                    <a:lnTo>
                      <a:pt x="1789" y="2759"/>
                    </a:lnTo>
                    <a:lnTo>
                      <a:pt x="1921" y="2753"/>
                    </a:lnTo>
                    <a:lnTo>
                      <a:pt x="2005" y="2690"/>
                    </a:lnTo>
                    <a:lnTo>
                      <a:pt x="2086" y="2643"/>
                    </a:lnTo>
                    <a:lnTo>
                      <a:pt x="2143" y="2583"/>
                    </a:lnTo>
                    <a:lnTo>
                      <a:pt x="2160" y="2519"/>
                    </a:lnTo>
                    <a:lnTo>
                      <a:pt x="2197" y="2418"/>
                    </a:lnTo>
                    <a:lnTo>
                      <a:pt x="2223" y="2369"/>
                    </a:lnTo>
                    <a:lnTo>
                      <a:pt x="2268" y="2312"/>
                    </a:lnTo>
                    <a:lnTo>
                      <a:pt x="2320" y="2261"/>
                    </a:lnTo>
                    <a:lnTo>
                      <a:pt x="2421" y="2240"/>
                    </a:lnTo>
                    <a:lnTo>
                      <a:pt x="2478" y="2198"/>
                    </a:lnTo>
                    <a:lnTo>
                      <a:pt x="2556" y="2166"/>
                    </a:lnTo>
                    <a:lnTo>
                      <a:pt x="2600" y="2080"/>
                    </a:lnTo>
                    <a:lnTo>
                      <a:pt x="2672" y="2008"/>
                    </a:lnTo>
                    <a:lnTo>
                      <a:pt x="2768" y="197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39" name="Freeform 21">
                <a:extLst>
                  <a:ext uri="{FF2B5EF4-FFF2-40B4-BE49-F238E27FC236}">
                    <a16:creationId xmlns:a16="http://schemas.microsoft.com/office/drawing/2014/main" id="{BCC39E8B-8E1E-DEB1-09F3-D7120FD40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441" y="2468717"/>
                <a:ext cx="374187" cy="270824"/>
              </a:xfrm>
              <a:custGeom>
                <a:avLst/>
                <a:gdLst>
                  <a:gd name="T0" fmla="*/ 2147483647 w 618"/>
                  <a:gd name="T1" fmla="*/ 2147483647 h 582"/>
                  <a:gd name="T2" fmla="*/ 2147483647 w 618"/>
                  <a:gd name="T3" fmla="*/ 2147483647 h 582"/>
                  <a:gd name="T4" fmla="*/ 2147483647 w 618"/>
                  <a:gd name="T5" fmla="*/ 2147483647 h 582"/>
                  <a:gd name="T6" fmla="*/ 2147483647 w 618"/>
                  <a:gd name="T7" fmla="*/ 2147483647 h 582"/>
                  <a:gd name="T8" fmla="*/ 2147483647 w 618"/>
                  <a:gd name="T9" fmla="*/ 2147483647 h 582"/>
                  <a:gd name="T10" fmla="*/ 2147483647 w 618"/>
                  <a:gd name="T11" fmla="*/ 2147483647 h 582"/>
                  <a:gd name="T12" fmla="*/ 2147483647 w 618"/>
                  <a:gd name="T13" fmla="*/ 2147483647 h 582"/>
                  <a:gd name="T14" fmla="*/ 2147483647 w 618"/>
                  <a:gd name="T15" fmla="*/ 2147483647 h 582"/>
                  <a:gd name="T16" fmla="*/ 2147483647 w 618"/>
                  <a:gd name="T17" fmla="*/ 2147483647 h 582"/>
                  <a:gd name="T18" fmla="*/ 2147483647 w 618"/>
                  <a:gd name="T19" fmla="*/ 2147483647 h 582"/>
                  <a:gd name="T20" fmla="*/ 2147483647 w 618"/>
                  <a:gd name="T21" fmla="*/ 2147483647 h 582"/>
                  <a:gd name="T22" fmla="*/ 2147483647 w 618"/>
                  <a:gd name="T23" fmla="*/ 2147483647 h 582"/>
                  <a:gd name="T24" fmla="*/ 2147483647 w 618"/>
                  <a:gd name="T25" fmla="*/ 2147483647 h 582"/>
                  <a:gd name="T26" fmla="*/ 2147483647 w 618"/>
                  <a:gd name="T27" fmla="*/ 2147483647 h 582"/>
                  <a:gd name="T28" fmla="*/ 2147483647 w 618"/>
                  <a:gd name="T29" fmla="*/ 2147483647 h 582"/>
                  <a:gd name="T30" fmla="*/ 2147483647 w 618"/>
                  <a:gd name="T31" fmla="*/ 2147483647 h 582"/>
                  <a:gd name="T32" fmla="*/ 0 w 618"/>
                  <a:gd name="T33" fmla="*/ 2147483647 h 582"/>
                  <a:gd name="T34" fmla="*/ 2147483647 w 618"/>
                  <a:gd name="T35" fmla="*/ 2147483647 h 582"/>
                  <a:gd name="T36" fmla="*/ 2147483647 w 618"/>
                  <a:gd name="T37" fmla="*/ 2147483647 h 582"/>
                  <a:gd name="T38" fmla="*/ 2147483647 w 618"/>
                  <a:gd name="T39" fmla="*/ 2147483647 h 582"/>
                  <a:gd name="T40" fmla="*/ 2147483647 w 618"/>
                  <a:gd name="T41" fmla="*/ 2147483647 h 582"/>
                  <a:gd name="T42" fmla="*/ 2147483647 w 618"/>
                  <a:gd name="T43" fmla="*/ 2147483647 h 582"/>
                  <a:gd name="T44" fmla="*/ 2147483647 w 618"/>
                  <a:gd name="T45" fmla="*/ 0 h 582"/>
                  <a:gd name="T46" fmla="*/ 2147483647 w 618"/>
                  <a:gd name="T47" fmla="*/ 2147483647 h 582"/>
                  <a:gd name="T48" fmla="*/ 2147483647 w 618"/>
                  <a:gd name="T49" fmla="*/ 2147483647 h 582"/>
                  <a:gd name="T50" fmla="*/ 2147483647 w 618"/>
                  <a:gd name="T51" fmla="*/ 2147483647 h 582"/>
                  <a:gd name="T52" fmla="*/ 2147483647 w 618"/>
                  <a:gd name="T53" fmla="*/ 2147483647 h 582"/>
                  <a:gd name="T54" fmla="*/ 2147483647 w 618"/>
                  <a:gd name="T55" fmla="*/ 2147483647 h 582"/>
                  <a:gd name="T56" fmla="*/ 2147483647 w 618"/>
                  <a:gd name="T57" fmla="*/ 2147483647 h 582"/>
                  <a:gd name="T58" fmla="*/ 2147483647 w 618"/>
                  <a:gd name="T59" fmla="*/ 2147483647 h 582"/>
                  <a:gd name="T60" fmla="*/ 2147483647 w 618"/>
                  <a:gd name="T61" fmla="*/ 2147483647 h 582"/>
                  <a:gd name="T62" fmla="*/ 2147483647 w 618"/>
                  <a:gd name="T63" fmla="*/ 2147483647 h 582"/>
                  <a:gd name="T64" fmla="*/ 2147483647 w 618"/>
                  <a:gd name="T65" fmla="*/ 2147483647 h 582"/>
                  <a:gd name="T66" fmla="*/ 2147483647 w 618"/>
                  <a:gd name="T67" fmla="*/ 2147483647 h 582"/>
                  <a:gd name="T68" fmla="*/ 2147483647 w 618"/>
                  <a:gd name="T69" fmla="*/ 2147483647 h 582"/>
                  <a:gd name="T70" fmla="*/ 2147483647 w 618"/>
                  <a:gd name="T71" fmla="*/ 2147483647 h 58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18"/>
                  <a:gd name="T109" fmla="*/ 0 h 582"/>
                  <a:gd name="T110" fmla="*/ 618 w 618"/>
                  <a:gd name="T111" fmla="*/ 582 h 58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18" h="582">
                    <a:moveTo>
                      <a:pt x="588" y="522"/>
                    </a:moveTo>
                    <a:lnTo>
                      <a:pt x="570" y="552"/>
                    </a:lnTo>
                    <a:lnTo>
                      <a:pt x="528" y="582"/>
                    </a:lnTo>
                    <a:lnTo>
                      <a:pt x="510" y="540"/>
                    </a:lnTo>
                    <a:lnTo>
                      <a:pt x="510" y="492"/>
                    </a:lnTo>
                    <a:lnTo>
                      <a:pt x="486" y="426"/>
                    </a:lnTo>
                    <a:lnTo>
                      <a:pt x="444" y="450"/>
                    </a:lnTo>
                    <a:lnTo>
                      <a:pt x="420" y="420"/>
                    </a:lnTo>
                    <a:lnTo>
                      <a:pt x="438" y="336"/>
                    </a:lnTo>
                    <a:lnTo>
                      <a:pt x="414" y="294"/>
                    </a:lnTo>
                    <a:lnTo>
                      <a:pt x="342" y="288"/>
                    </a:lnTo>
                    <a:lnTo>
                      <a:pt x="288" y="264"/>
                    </a:lnTo>
                    <a:lnTo>
                      <a:pt x="222" y="270"/>
                    </a:lnTo>
                    <a:lnTo>
                      <a:pt x="156" y="264"/>
                    </a:lnTo>
                    <a:lnTo>
                      <a:pt x="108" y="282"/>
                    </a:lnTo>
                    <a:lnTo>
                      <a:pt x="48" y="264"/>
                    </a:lnTo>
                    <a:lnTo>
                      <a:pt x="0" y="234"/>
                    </a:lnTo>
                    <a:lnTo>
                      <a:pt x="42" y="198"/>
                    </a:lnTo>
                    <a:lnTo>
                      <a:pt x="120" y="174"/>
                    </a:lnTo>
                    <a:lnTo>
                      <a:pt x="180" y="162"/>
                    </a:lnTo>
                    <a:lnTo>
                      <a:pt x="192" y="102"/>
                    </a:lnTo>
                    <a:lnTo>
                      <a:pt x="174" y="36"/>
                    </a:lnTo>
                    <a:lnTo>
                      <a:pt x="216" y="0"/>
                    </a:lnTo>
                    <a:lnTo>
                      <a:pt x="258" y="36"/>
                    </a:lnTo>
                    <a:lnTo>
                      <a:pt x="282" y="102"/>
                    </a:lnTo>
                    <a:lnTo>
                      <a:pt x="360" y="78"/>
                    </a:lnTo>
                    <a:lnTo>
                      <a:pt x="432" y="42"/>
                    </a:lnTo>
                    <a:lnTo>
                      <a:pt x="474" y="24"/>
                    </a:lnTo>
                    <a:lnTo>
                      <a:pt x="510" y="66"/>
                    </a:lnTo>
                    <a:lnTo>
                      <a:pt x="528" y="108"/>
                    </a:lnTo>
                    <a:lnTo>
                      <a:pt x="600" y="120"/>
                    </a:lnTo>
                    <a:lnTo>
                      <a:pt x="618" y="186"/>
                    </a:lnTo>
                    <a:lnTo>
                      <a:pt x="618" y="282"/>
                    </a:lnTo>
                    <a:lnTo>
                      <a:pt x="618" y="366"/>
                    </a:lnTo>
                    <a:lnTo>
                      <a:pt x="606" y="438"/>
                    </a:lnTo>
                    <a:lnTo>
                      <a:pt x="588" y="522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40" name="TextBox 239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A0FCF5B0-6753-1B05-7DC6-6831C49D0AD6}"/>
                  </a:ext>
                </a:extLst>
              </p:cNvPr>
              <p:cNvSpPr txBox="1"/>
              <p:nvPr/>
            </p:nvSpPr>
            <p:spPr>
              <a:xfrm>
                <a:off x="3840793" y="2596782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Mayo</a:t>
                </a:r>
              </a:p>
            </p:txBody>
          </p: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B719DF4B-8F98-3333-B69D-0C1E0817D56A}"/>
                </a:ext>
              </a:extLst>
            </p:cNvPr>
            <p:cNvGrpSpPr/>
            <p:nvPr/>
          </p:nvGrpSpPr>
          <p:grpSpPr>
            <a:xfrm>
              <a:off x="10441546" y="4075907"/>
              <a:ext cx="2164959" cy="2246678"/>
              <a:chOff x="4830540" y="2364839"/>
              <a:chExt cx="1164686" cy="1233549"/>
            </a:xfrm>
            <a:solidFill>
              <a:srgbClr val="095F55"/>
            </a:solidFill>
          </p:grpSpPr>
          <p:sp>
            <p:nvSpPr>
              <p:cNvPr id="242" name="Freeform 25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915C2C22-38A0-146F-D5E1-8ABCED064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522" y="2364839"/>
                <a:ext cx="995522" cy="1233549"/>
              </a:xfrm>
              <a:custGeom>
                <a:avLst/>
                <a:gdLst>
                  <a:gd name="T0" fmla="*/ 2147483647 w 1652"/>
                  <a:gd name="T1" fmla="*/ 2147483647 h 2649"/>
                  <a:gd name="T2" fmla="*/ 2147483647 w 1652"/>
                  <a:gd name="T3" fmla="*/ 2147483647 h 2649"/>
                  <a:gd name="T4" fmla="*/ 2147483647 w 1652"/>
                  <a:gd name="T5" fmla="*/ 2147483647 h 2649"/>
                  <a:gd name="T6" fmla="*/ 2147483647 w 1652"/>
                  <a:gd name="T7" fmla="*/ 2147483647 h 2649"/>
                  <a:gd name="T8" fmla="*/ 2147483647 w 1652"/>
                  <a:gd name="T9" fmla="*/ 2147483647 h 2649"/>
                  <a:gd name="T10" fmla="*/ 2147483647 w 1652"/>
                  <a:gd name="T11" fmla="*/ 2147483647 h 2649"/>
                  <a:gd name="T12" fmla="*/ 2147483647 w 1652"/>
                  <a:gd name="T13" fmla="*/ 2147483647 h 2649"/>
                  <a:gd name="T14" fmla="*/ 2147483647 w 1652"/>
                  <a:gd name="T15" fmla="*/ 2147483647 h 2649"/>
                  <a:gd name="T16" fmla="*/ 2147483647 w 1652"/>
                  <a:gd name="T17" fmla="*/ 2147483647 h 2649"/>
                  <a:gd name="T18" fmla="*/ 2147483647 w 1652"/>
                  <a:gd name="T19" fmla="*/ 2147483647 h 2649"/>
                  <a:gd name="T20" fmla="*/ 2147483647 w 1652"/>
                  <a:gd name="T21" fmla="*/ 2147483647 h 2649"/>
                  <a:gd name="T22" fmla="*/ 2147483647 w 1652"/>
                  <a:gd name="T23" fmla="*/ 2147483647 h 2649"/>
                  <a:gd name="T24" fmla="*/ 2147483647 w 1652"/>
                  <a:gd name="T25" fmla="*/ 2147483647 h 2649"/>
                  <a:gd name="T26" fmla="*/ 2147483647 w 1652"/>
                  <a:gd name="T27" fmla="*/ 2147483647 h 2649"/>
                  <a:gd name="T28" fmla="*/ 2147483647 w 1652"/>
                  <a:gd name="T29" fmla="*/ 2147483647 h 2649"/>
                  <a:gd name="T30" fmla="*/ 2147483647 w 1652"/>
                  <a:gd name="T31" fmla="*/ 2147483647 h 2649"/>
                  <a:gd name="T32" fmla="*/ 2147483647 w 1652"/>
                  <a:gd name="T33" fmla="*/ 2147483647 h 2649"/>
                  <a:gd name="T34" fmla="*/ 2147483647 w 1652"/>
                  <a:gd name="T35" fmla="*/ 2147483647 h 2649"/>
                  <a:gd name="T36" fmla="*/ 2147483647 w 1652"/>
                  <a:gd name="T37" fmla="*/ 2147483647 h 2649"/>
                  <a:gd name="T38" fmla="*/ 2147483647 w 1652"/>
                  <a:gd name="T39" fmla="*/ 2147483647 h 2649"/>
                  <a:gd name="T40" fmla="*/ 2147483647 w 1652"/>
                  <a:gd name="T41" fmla="*/ 2147483647 h 2649"/>
                  <a:gd name="T42" fmla="*/ 2147483647 w 1652"/>
                  <a:gd name="T43" fmla="*/ 2147483647 h 2649"/>
                  <a:gd name="T44" fmla="*/ 2147483647 w 1652"/>
                  <a:gd name="T45" fmla="*/ 2147483647 h 2649"/>
                  <a:gd name="T46" fmla="*/ 2147483647 w 1652"/>
                  <a:gd name="T47" fmla="*/ 2147483647 h 2649"/>
                  <a:gd name="T48" fmla="*/ 2147483647 w 1652"/>
                  <a:gd name="T49" fmla="*/ 2147483647 h 2649"/>
                  <a:gd name="T50" fmla="*/ 2147483647 w 1652"/>
                  <a:gd name="T51" fmla="*/ 2147483647 h 2649"/>
                  <a:gd name="T52" fmla="*/ 2147483647 w 1652"/>
                  <a:gd name="T53" fmla="*/ 2147483647 h 2649"/>
                  <a:gd name="T54" fmla="*/ 2147483647 w 1652"/>
                  <a:gd name="T55" fmla="*/ 2147483647 h 2649"/>
                  <a:gd name="T56" fmla="*/ 2147483647 w 1652"/>
                  <a:gd name="T57" fmla="*/ 2147483647 h 2649"/>
                  <a:gd name="T58" fmla="*/ 2147483647 w 1652"/>
                  <a:gd name="T59" fmla="*/ 2147483647 h 2649"/>
                  <a:gd name="T60" fmla="*/ 2147483647 w 1652"/>
                  <a:gd name="T61" fmla="*/ 2147483647 h 2649"/>
                  <a:gd name="T62" fmla="*/ 2147483647 w 1652"/>
                  <a:gd name="T63" fmla="*/ 2147483647 h 2649"/>
                  <a:gd name="T64" fmla="*/ 2147483647 w 1652"/>
                  <a:gd name="T65" fmla="*/ 2147483647 h 2649"/>
                  <a:gd name="T66" fmla="*/ 2147483647 w 1652"/>
                  <a:gd name="T67" fmla="*/ 2147483647 h 2649"/>
                  <a:gd name="T68" fmla="*/ 2147483647 w 1652"/>
                  <a:gd name="T69" fmla="*/ 2147483647 h 2649"/>
                  <a:gd name="T70" fmla="*/ 2147483647 w 1652"/>
                  <a:gd name="T71" fmla="*/ 2147483647 h 2649"/>
                  <a:gd name="T72" fmla="*/ 2147483647 w 1652"/>
                  <a:gd name="T73" fmla="*/ 2147483647 h 2649"/>
                  <a:gd name="T74" fmla="*/ 2147483647 w 1652"/>
                  <a:gd name="T75" fmla="*/ 2147483647 h 2649"/>
                  <a:gd name="T76" fmla="*/ 2147483647 w 1652"/>
                  <a:gd name="T77" fmla="*/ 2147483647 h 2649"/>
                  <a:gd name="T78" fmla="*/ 2147483647 w 1652"/>
                  <a:gd name="T79" fmla="*/ 2147483647 h 2649"/>
                  <a:gd name="T80" fmla="*/ 2147483647 w 1652"/>
                  <a:gd name="T81" fmla="*/ 2147483647 h 2649"/>
                  <a:gd name="T82" fmla="*/ 2147483647 w 1652"/>
                  <a:gd name="T83" fmla="*/ 2147483647 h 2649"/>
                  <a:gd name="T84" fmla="*/ 2147483647 w 1652"/>
                  <a:gd name="T85" fmla="*/ 2147483647 h 2649"/>
                  <a:gd name="T86" fmla="*/ 2147483647 w 1652"/>
                  <a:gd name="T87" fmla="*/ 2147483647 h 2649"/>
                  <a:gd name="T88" fmla="*/ 2147483647 w 1652"/>
                  <a:gd name="T89" fmla="*/ 2147483647 h 2649"/>
                  <a:gd name="T90" fmla="*/ 2147483647 w 1652"/>
                  <a:gd name="T91" fmla="*/ 2147483647 h 2649"/>
                  <a:gd name="T92" fmla="*/ 2147483647 w 1652"/>
                  <a:gd name="T93" fmla="*/ 2147483647 h 2649"/>
                  <a:gd name="T94" fmla="*/ 2147483647 w 1652"/>
                  <a:gd name="T95" fmla="*/ 2147483647 h 2649"/>
                  <a:gd name="T96" fmla="*/ 2147483647 w 1652"/>
                  <a:gd name="T97" fmla="*/ 2147483647 h 2649"/>
                  <a:gd name="T98" fmla="*/ 2147483647 w 1652"/>
                  <a:gd name="T99" fmla="*/ 0 h 2649"/>
                  <a:gd name="T100" fmla="*/ 2147483647 w 1652"/>
                  <a:gd name="T101" fmla="*/ 2147483647 h 2649"/>
                  <a:gd name="T102" fmla="*/ 2147483647 w 1652"/>
                  <a:gd name="T103" fmla="*/ 2147483647 h 2649"/>
                  <a:gd name="T104" fmla="*/ 2147483647 w 1652"/>
                  <a:gd name="T105" fmla="*/ 2147483647 h 2649"/>
                  <a:gd name="T106" fmla="*/ 2147483647 w 1652"/>
                  <a:gd name="T107" fmla="*/ 2147483647 h 2649"/>
                  <a:gd name="T108" fmla="*/ 2147483647 w 1652"/>
                  <a:gd name="T109" fmla="*/ 2147483647 h 2649"/>
                  <a:gd name="T110" fmla="*/ 2147483647 w 1652"/>
                  <a:gd name="T111" fmla="*/ 2147483647 h 2649"/>
                  <a:gd name="T112" fmla="*/ 2147483647 w 1652"/>
                  <a:gd name="T113" fmla="*/ 2147483647 h 2649"/>
                  <a:gd name="T114" fmla="*/ 2147483647 w 1652"/>
                  <a:gd name="T115" fmla="*/ 2147483647 h 2649"/>
                  <a:gd name="T116" fmla="*/ 2147483647 w 1652"/>
                  <a:gd name="T117" fmla="*/ 2147483647 h 264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2"/>
                  <a:gd name="T178" fmla="*/ 0 h 2649"/>
                  <a:gd name="T179" fmla="*/ 1652 w 1652"/>
                  <a:gd name="T180" fmla="*/ 2649 h 264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2" h="2649">
                    <a:moveTo>
                      <a:pt x="1586" y="1093"/>
                    </a:moveTo>
                    <a:lnTo>
                      <a:pt x="1652" y="1137"/>
                    </a:lnTo>
                    <a:lnTo>
                      <a:pt x="1572" y="1201"/>
                    </a:lnTo>
                    <a:lnTo>
                      <a:pt x="1548" y="1265"/>
                    </a:lnTo>
                    <a:lnTo>
                      <a:pt x="1548" y="1329"/>
                    </a:lnTo>
                    <a:lnTo>
                      <a:pt x="1508" y="1417"/>
                    </a:lnTo>
                    <a:lnTo>
                      <a:pt x="1452" y="1473"/>
                    </a:lnTo>
                    <a:lnTo>
                      <a:pt x="1404" y="1521"/>
                    </a:lnTo>
                    <a:lnTo>
                      <a:pt x="1396" y="1609"/>
                    </a:lnTo>
                    <a:lnTo>
                      <a:pt x="1412" y="1665"/>
                    </a:lnTo>
                    <a:lnTo>
                      <a:pt x="1388" y="1745"/>
                    </a:lnTo>
                    <a:lnTo>
                      <a:pt x="1404" y="1793"/>
                    </a:lnTo>
                    <a:lnTo>
                      <a:pt x="1460" y="1793"/>
                    </a:lnTo>
                    <a:lnTo>
                      <a:pt x="1508" y="1865"/>
                    </a:lnTo>
                    <a:lnTo>
                      <a:pt x="1484" y="1937"/>
                    </a:lnTo>
                    <a:lnTo>
                      <a:pt x="1508" y="2025"/>
                    </a:lnTo>
                    <a:lnTo>
                      <a:pt x="1548" y="2073"/>
                    </a:lnTo>
                    <a:lnTo>
                      <a:pt x="1563" y="2176"/>
                    </a:lnTo>
                    <a:lnTo>
                      <a:pt x="1563" y="2259"/>
                    </a:lnTo>
                    <a:lnTo>
                      <a:pt x="1579" y="2356"/>
                    </a:lnTo>
                    <a:lnTo>
                      <a:pt x="1606" y="2446"/>
                    </a:lnTo>
                    <a:lnTo>
                      <a:pt x="1629" y="2487"/>
                    </a:lnTo>
                    <a:lnTo>
                      <a:pt x="1501" y="2569"/>
                    </a:lnTo>
                    <a:lnTo>
                      <a:pt x="1422" y="2619"/>
                    </a:lnTo>
                    <a:lnTo>
                      <a:pt x="1338" y="2649"/>
                    </a:lnTo>
                    <a:lnTo>
                      <a:pt x="1228" y="2640"/>
                    </a:lnTo>
                    <a:lnTo>
                      <a:pt x="1126" y="2599"/>
                    </a:lnTo>
                    <a:lnTo>
                      <a:pt x="1083" y="2551"/>
                    </a:lnTo>
                    <a:lnTo>
                      <a:pt x="1068" y="2470"/>
                    </a:lnTo>
                    <a:lnTo>
                      <a:pt x="1047" y="2368"/>
                    </a:lnTo>
                    <a:lnTo>
                      <a:pt x="1002" y="2247"/>
                    </a:lnTo>
                    <a:lnTo>
                      <a:pt x="994" y="2151"/>
                    </a:lnTo>
                    <a:lnTo>
                      <a:pt x="979" y="2049"/>
                    </a:lnTo>
                    <a:lnTo>
                      <a:pt x="972" y="1959"/>
                    </a:lnTo>
                    <a:lnTo>
                      <a:pt x="997" y="1872"/>
                    </a:lnTo>
                    <a:lnTo>
                      <a:pt x="976" y="1813"/>
                    </a:lnTo>
                    <a:lnTo>
                      <a:pt x="930" y="1752"/>
                    </a:lnTo>
                    <a:lnTo>
                      <a:pt x="826" y="1713"/>
                    </a:lnTo>
                    <a:lnTo>
                      <a:pt x="751" y="1657"/>
                    </a:lnTo>
                    <a:lnTo>
                      <a:pt x="769" y="1594"/>
                    </a:lnTo>
                    <a:lnTo>
                      <a:pt x="813" y="1545"/>
                    </a:lnTo>
                    <a:lnTo>
                      <a:pt x="777" y="1479"/>
                    </a:lnTo>
                    <a:lnTo>
                      <a:pt x="724" y="1425"/>
                    </a:lnTo>
                    <a:lnTo>
                      <a:pt x="627" y="1360"/>
                    </a:lnTo>
                    <a:lnTo>
                      <a:pt x="553" y="1341"/>
                    </a:lnTo>
                    <a:lnTo>
                      <a:pt x="492" y="1272"/>
                    </a:lnTo>
                    <a:lnTo>
                      <a:pt x="430" y="1314"/>
                    </a:lnTo>
                    <a:lnTo>
                      <a:pt x="366" y="1344"/>
                    </a:lnTo>
                    <a:lnTo>
                      <a:pt x="265" y="1335"/>
                    </a:lnTo>
                    <a:lnTo>
                      <a:pt x="244" y="1392"/>
                    </a:lnTo>
                    <a:lnTo>
                      <a:pt x="282" y="1432"/>
                    </a:lnTo>
                    <a:lnTo>
                      <a:pt x="264" y="1480"/>
                    </a:lnTo>
                    <a:lnTo>
                      <a:pt x="198" y="1474"/>
                    </a:lnTo>
                    <a:lnTo>
                      <a:pt x="100" y="1468"/>
                    </a:lnTo>
                    <a:lnTo>
                      <a:pt x="0" y="1446"/>
                    </a:lnTo>
                    <a:lnTo>
                      <a:pt x="43" y="1362"/>
                    </a:lnTo>
                    <a:lnTo>
                      <a:pt x="117" y="1285"/>
                    </a:lnTo>
                    <a:lnTo>
                      <a:pt x="213" y="1258"/>
                    </a:lnTo>
                    <a:lnTo>
                      <a:pt x="235" y="1168"/>
                    </a:lnTo>
                    <a:lnTo>
                      <a:pt x="204" y="1066"/>
                    </a:lnTo>
                    <a:lnTo>
                      <a:pt x="123" y="1081"/>
                    </a:lnTo>
                    <a:lnTo>
                      <a:pt x="91" y="990"/>
                    </a:lnTo>
                    <a:lnTo>
                      <a:pt x="105" y="879"/>
                    </a:lnTo>
                    <a:lnTo>
                      <a:pt x="139" y="799"/>
                    </a:lnTo>
                    <a:lnTo>
                      <a:pt x="214" y="766"/>
                    </a:lnTo>
                    <a:lnTo>
                      <a:pt x="268" y="754"/>
                    </a:lnTo>
                    <a:lnTo>
                      <a:pt x="313" y="762"/>
                    </a:lnTo>
                    <a:lnTo>
                      <a:pt x="330" y="721"/>
                    </a:lnTo>
                    <a:lnTo>
                      <a:pt x="298" y="652"/>
                    </a:lnTo>
                    <a:lnTo>
                      <a:pt x="262" y="612"/>
                    </a:lnTo>
                    <a:lnTo>
                      <a:pt x="243" y="555"/>
                    </a:lnTo>
                    <a:lnTo>
                      <a:pt x="267" y="481"/>
                    </a:lnTo>
                    <a:lnTo>
                      <a:pt x="331" y="481"/>
                    </a:lnTo>
                    <a:lnTo>
                      <a:pt x="384" y="427"/>
                    </a:lnTo>
                    <a:lnTo>
                      <a:pt x="400" y="453"/>
                    </a:lnTo>
                    <a:lnTo>
                      <a:pt x="468" y="504"/>
                    </a:lnTo>
                    <a:lnTo>
                      <a:pt x="541" y="552"/>
                    </a:lnTo>
                    <a:lnTo>
                      <a:pt x="562" y="613"/>
                    </a:lnTo>
                    <a:lnTo>
                      <a:pt x="618" y="664"/>
                    </a:lnTo>
                    <a:lnTo>
                      <a:pt x="679" y="666"/>
                    </a:lnTo>
                    <a:lnTo>
                      <a:pt x="748" y="681"/>
                    </a:lnTo>
                    <a:lnTo>
                      <a:pt x="773" y="756"/>
                    </a:lnTo>
                    <a:lnTo>
                      <a:pt x="823" y="801"/>
                    </a:lnTo>
                    <a:lnTo>
                      <a:pt x="890" y="834"/>
                    </a:lnTo>
                    <a:lnTo>
                      <a:pt x="937" y="802"/>
                    </a:lnTo>
                    <a:lnTo>
                      <a:pt x="997" y="784"/>
                    </a:lnTo>
                    <a:lnTo>
                      <a:pt x="1007" y="723"/>
                    </a:lnTo>
                    <a:lnTo>
                      <a:pt x="968" y="685"/>
                    </a:lnTo>
                    <a:lnTo>
                      <a:pt x="926" y="648"/>
                    </a:lnTo>
                    <a:lnTo>
                      <a:pt x="892" y="585"/>
                    </a:lnTo>
                    <a:lnTo>
                      <a:pt x="820" y="562"/>
                    </a:lnTo>
                    <a:lnTo>
                      <a:pt x="773" y="501"/>
                    </a:lnTo>
                    <a:lnTo>
                      <a:pt x="757" y="399"/>
                    </a:lnTo>
                    <a:lnTo>
                      <a:pt x="842" y="367"/>
                    </a:lnTo>
                    <a:lnTo>
                      <a:pt x="910" y="384"/>
                    </a:lnTo>
                    <a:lnTo>
                      <a:pt x="949" y="297"/>
                    </a:lnTo>
                    <a:lnTo>
                      <a:pt x="1075" y="177"/>
                    </a:lnTo>
                    <a:lnTo>
                      <a:pt x="1112" y="96"/>
                    </a:lnTo>
                    <a:lnTo>
                      <a:pt x="1142" y="12"/>
                    </a:lnTo>
                    <a:lnTo>
                      <a:pt x="1214" y="0"/>
                    </a:lnTo>
                    <a:lnTo>
                      <a:pt x="1270" y="40"/>
                    </a:lnTo>
                    <a:lnTo>
                      <a:pt x="1301" y="102"/>
                    </a:lnTo>
                    <a:lnTo>
                      <a:pt x="1351" y="154"/>
                    </a:lnTo>
                    <a:lnTo>
                      <a:pt x="1349" y="222"/>
                    </a:lnTo>
                    <a:lnTo>
                      <a:pt x="1388" y="304"/>
                    </a:lnTo>
                    <a:lnTo>
                      <a:pt x="1373" y="378"/>
                    </a:lnTo>
                    <a:lnTo>
                      <a:pt x="1373" y="450"/>
                    </a:lnTo>
                    <a:lnTo>
                      <a:pt x="1324" y="471"/>
                    </a:lnTo>
                    <a:lnTo>
                      <a:pt x="1357" y="565"/>
                    </a:lnTo>
                    <a:lnTo>
                      <a:pt x="1349" y="649"/>
                    </a:lnTo>
                    <a:lnTo>
                      <a:pt x="1424" y="679"/>
                    </a:lnTo>
                    <a:lnTo>
                      <a:pt x="1516" y="727"/>
                    </a:lnTo>
                    <a:lnTo>
                      <a:pt x="1534" y="826"/>
                    </a:lnTo>
                    <a:lnTo>
                      <a:pt x="1589" y="882"/>
                    </a:lnTo>
                    <a:lnTo>
                      <a:pt x="1609" y="951"/>
                    </a:lnTo>
                    <a:lnTo>
                      <a:pt x="1622" y="1011"/>
                    </a:lnTo>
                    <a:lnTo>
                      <a:pt x="1580" y="1035"/>
                    </a:lnTo>
                    <a:lnTo>
                      <a:pt x="1586" y="1093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43" name="TextBox 242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13645266-0F42-69CD-3C1E-343DD0127A06}"/>
                  </a:ext>
                </a:extLst>
              </p:cNvPr>
              <p:cNvSpPr txBox="1"/>
              <p:nvPr/>
            </p:nvSpPr>
            <p:spPr>
              <a:xfrm>
                <a:off x="4830540" y="2761595"/>
                <a:ext cx="116468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Roscommon</a:t>
                </a:r>
              </a:p>
            </p:txBody>
          </p: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399C8265-DC3D-8072-DA81-346BAAFB9830}"/>
                </a:ext>
              </a:extLst>
            </p:cNvPr>
            <p:cNvGrpSpPr/>
            <p:nvPr/>
          </p:nvGrpSpPr>
          <p:grpSpPr>
            <a:xfrm>
              <a:off x="12228591" y="5025257"/>
              <a:ext cx="2142470" cy="1219624"/>
              <a:chOff x="5791918" y="2886084"/>
              <a:chExt cx="1152587" cy="669640"/>
            </a:xfrm>
            <a:solidFill>
              <a:srgbClr val="0E9081"/>
            </a:solidFill>
          </p:grpSpPr>
          <p:sp>
            <p:nvSpPr>
              <p:cNvPr id="245" name="Freeform 24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id="{1935EC8E-CB28-204A-A9DB-B2CA09E55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1918" y="2886084"/>
                <a:ext cx="1152587" cy="669640"/>
              </a:xfrm>
              <a:custGeom>
                <a:avLst/>
                <a:gdLst>
                  <a:gd name="T0" fmla="*/ 2147483647 w 1911"/>
                  <a:gd name="T1" fmla="*/ 2147483647 h 1440"/>
                  <a:gd name="T2" fmla="*/ 2147483647 w 1911"/>
                  <a:gd name="T3" fmla="*/ 2147483647 h 1440"/>
                  <a:gd name="T4" fmla="*/ 2147483647 w 1911"/>
                  <a:gd name="T5" fmla="*/ 2147483647 h 1440"/>
                  <a:gd name="T6" fmla="*/ 2147483647 w 1911"/>
                  <a:gd name="T7" fmla="*/ 2147483647 h 1440"/>
                  <a:gd name="T8" fmla="*/ 2147483647 w 1911"/>
                  <a:gd name="T9" fmla="*/ 2147483647 h 1440"/>
                  <a:gd name="T10" fmla="*/ 2147483647 w 1911"/>
                  <a:gd name="T11" fmla="*/ 2147483647 h 1440"/>
                  <a:gd name="T12" fmla="*/ 2147483647 w 1911"/>
                  <a:gd name="T13" fmla="*/ 2147483647 h 1440"/>
                  <a:gd name="T14" fmla="*/ 2147483647 w 1911"/>
                  <a:gd name="T15" fmla="*/ 2147483647 h 1440"/>
                  <a:gd name="T16" fmla="*/ 2147483647 w 1911"/>
                  <a:gd name="T17" fmla="*/ 2147483647 h 1440"/>
                  <a:gd name="T18" fmla="*/ 2147483647 w 1911"/>
                  <a:gd name="T19" fmla="*/ 2147483647 h 1440"/>
                  <a:gd name="T20" fmla="*/ 2147483647 w 1911"/>
                  <a:gd name="T21" fmla="*/ 2147483647 h 1440"/>
                  <a:gd name="T22" fmla="*/ 2147483647 w 1911"/>
                  <a:gd name="T23" fmla="*/ 2147483647 h 1440"/>
                  <a:gd name="T24" fmla="*/ 2147483647 w 1911"/>
                  <a:gd name="T25" fmla="*/ 2147483647 h 1440"/>
                  <a:gd name="T26" fmla="*/ 2147483647 w 1911"/>
                  <a:gd name="T27" fmla="*/ 2147483647 h 1440"/>
                  <a:gd name="T28" fmla="*/ 2147483647 w 1911"/>
                  <a:gd name="T29" fmla="*/ 2147483647 h 1440"/>
                  <a:gd name="T30" fmla="*/ 2147483647 w 1911"/>
                  <a:gd name="T31" fmla="*/ 2147483647 h 1440"/>
                  <a:gd name="T32" fmla="*/ 2147483647 w 1911"/>
                  <a:gd name="T33" fmla="*/ 2147483647 h 1440"/>
                  <a:gd name="T34" fmla="*/ 2147483647 w 1911"/>
                  <a:gd name="T35" fmla="*/ 2147483647 h 1440"/>
                  <a:gd name="T36" fmla="*/ 2147483647 w 1911"/>
                  <a:gd name="T37" fmla="*/ 2147483647 h 1440"/>
                  <a:gd name="T38" fmla="*/ 2147483647 w 1911"/>
                  <a:gd name="T39" fmla="*/ 2147483647 h 1440"/>
                  <a:gd name="T40" fmla="*/ 2147483647 w 1911"/>
                  <a:gd name="T41" fmla="*/ 2147483647 h 1440"/>
                  <a:gd name="T42" fmla="*/ 2147483647 w 1911"/>
                  <a:gd name="T43" fmla="*/ 2147483647 h 1440"/>
                  <a:gd name="T44" fmla="*/ 2147483647 w 1911"/>
                  <a:gd name="T45" fmla="*/ 2147483647 h 1440"/>
                  <a:gd name="T46" fmla="*/ 2147483647 w 1911"/>
                  <a:gd name="T47" fmla="*/ 2147483647 h 1440"/>
                  <a:gd name="T48" fmla="*/ 2147483647 w 1911"/>
                  <a:gd name="T49" fmla="*/ 2147483647 h 1440"/>
                  <a:gd name="T50" fmla="*/ 2147483647 w 1911"/>
                  <a:gd name="T51" fmla="*/ 2147483647 h 1440"/>
                  <a:gd name="T52" fmla="*/ 2147483647 w 1911"/>
                  <a:gd name="T53" fmla="*/ 2147483647 h 1440"/>
                  <a:gd name="T54" fmla="*/ 2147483647 w 1911"/>
                  <a:gd name="T55" fmla="*/ 2147483647 h 1440"/>
                  <a:gd name="T56" fmla="*/ 2147483647 w 1911"/>
                  <a:gd name="T57" fmla="*/ 2147483647 h 1440"/>
                  <a:gd name="T58" fmla="*/ 2147483647 w 1911"/>
                  <a:gd name="T59" fmla="*/ 2147483647 h 1440"/>
                  <a:gd name="T60" fmla="*/ 2147483647 w 1911"/>
                  <a:gd name="T61" fmla="*/ 2147483647 h 1440"/>
                  <a:gd name="T62" fmla="*/ 2147483647 w 1911"/>
                  <a:gd name="T63" fmla="*/ 2147483647 h 1440"/>
                  <a:gd name="T64" fmla="*/ 0 w 1911"/>
                  <a:gd name="T65" fmla="*/ 2147483647 h 1440"/>
                  <a:gd name="T66" fmla="*/ 2147483647 w 1911"/>
                  <a:gd name="T67" fmla="*/ 2147483647 h 1440"/>
                  <a:gd name="T68" fmla="*/ 2147483647 w 1911"/>
                  <a:gd name="T69" fmla="*/ 2147483647 h 1440"/>
                  <a:gd name="T70" fmla="*/ 2147483647 w 1911"/>
                  <a:gd name="T71" fmla="*/ 2147483647 h 1440"/>
                  <a:gd name="T72" fmla="*/ 2147483647 w 1911"/>
                  <a:gd name="T73" fmla="*/ 2147483647 h 1440"/>
                  <a:gd name="T74" fmla="*/ 2147483647 w 1911"/>
                  <a:gd name="T75" fmla="*/ 2147483647 h 14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11"/>
                  <a:gd name="T115" fmla="*/ 0 h 1440"/>
                  <a:gd name="T116" fmla="*/ 1911 w 1911"/>
                  <a:gd name="T117" fmla="*/ 1440 h 144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11" h="1440">
                    <a:moveTo>
                      <a:pt x="216" y="761"/>
                    </a:moveTo>
                    <a:lnTo>
                      <a:pt x="272" y="737"/>
                    </a:lnTo>
                    <a:lnTo>
                      <a:pt x="344" y="761"/>
                    </a:lnTo>
                    <a:lnTo>
                      <a:pt x="408" y="761"/>
                    </a:lnTo>
                    <a:lnTo>
                      <a:pt x="464" y="777"/>
                    </a:lnTo>
                    <a:lnTo>
                      <a:pt x="544" y="785"/>
                    </a:lnTo>
                    <a:lnTo>
                      <a:pt x="600" y="777"/>
                    </a:lnTo>
                    <a:lnTo>
                      <a:pt x="648" y="761"/>
                    </a:lnTo>
                    <a:lnTo>
                      <a:pt x="648" y="713"/>
                    </a:lnTo>
                    <a:lnTo>
                      <a:pt x="624" y="641"/>
                    </a:lnTo>
                    <a:lnTo>
                      <a:pt x="656" y="577"/>
                    </a:lnTo>
                    <a:lnTo>
                      <a:pt x="672" y="521"/>
                    </a:lnTo>
                    <a:lnTo>
                      <a:pt x="688" y="433"/>
                    </a:lnTo>
                    <a:lnTo>
                      <a:pt x="728" y="369"/>
                    </a:lnTo>
                    <a:lnTo>
                      <a:pt x="808" y="345"/>
                    </a:lnTo>
                    <a:lnTo>
                      <a:pt x="848" y="273"/>
                    </a:lnTo>
                    <a:lnTo>
                      <a:pt x="880" y="209"/>
                    </a:lnTo>
                    <a:lnTo>
                      <a:pt x="976" y="177"/>
                    </a:lnTo>
                    <a:lnTo>
                      <a:pt x="1064" y="121"/>
                    </a:lnTo>
                    <a:lnTo>
                      <a:pt x="1088" y="33"/>
                    </a:lnTo>
                    <a:lnTo>
                      <a:pt x="1136" y="0"/>
                    </a:lnTo>
                    <a:lnTo>
                      <a:pt x="1244" y="42"/>
                    </a:lnTo>
                    <a:lnTo>
                      <a:pt x="1296" y="87"/>
                    </a:lnTo>
                    <a:lnTo>
                      <a:pt x="1367" y="144"/>
                    </a:lnTo>
                    <a:lnTo>
                      <a:pt x="1343" y="186"/>
                    </a:lnTo>
                    <a:lnTo>
                      <a:pt x="1392" y="231"/>
                    </a:lnTo>
                    <a:lnTo>
                      <a:pt x="1464" y="266"/>
                    </a:lnTo>
                    <a:lnTo>
                      <a:pt x="1581" y="306"/>
                    </a:lnTo>
                    <a:lnTo>
                      <a:pt x="1625" y="353"/>
                    </a:lnTo>
                    <a:lnTo>
                      <a:pt x="1758" y="462"/>
                    </a:lnTo>
                    <a:lnTo>
                      <a:pt x="1794" y="393"/>
                    </a:lnTo>
                    <a:lnTo>
                      <a:pt x="1800" y="321"/>
                    </a:lnTo>
                    <a:lnTo>
                      <a:pt x="1869" y="359"/>
                    </a:lnTo>
                    <a:lnTo>
                      <a:pt x="1896" y="459"/>
                    </a:lnTo>
                    <a:lnTo>
                      <a:pt x="1911" y="593"/>
                    </a:lnTo>
                    <a:lnTo>
                      <a:pt x="1830" y="611"/>
                    </a:lnTo>
                    <a:lnTo>
                      <a:pt x="1817" y="699"/>
                    </a:lnTo>
                    <a:lnTo>
                      <a:pt x="1811" y="818"/>
                    </a:lnTo>
                    <a:lnTo>
                      <a:pt x="1785" y="923"/>
                    </a:lnTo>
                    <a:lnTo>
                      <a:pt x="1688" y="944"/>
                    </a:lnTo>
                    <a:lnTo>
                      <a:pt x="1640" y="978"/>
                    </a:lnTo>
                    <a:lnTo>
                      <a:pt x="1559" y="1064"/>
                    </a:lnTo>
                    <a:lnTo>
                      <a:pt x="1488" y="1113"/>
                    </a:lnTo>
                    <a:lnTo>
                      <a:pt x="1409" y="1137"/>
                    </a:lnTo>
                    <a:lnTo>
                      <a:pt x="1341" y="1220"/>
                    </a:lnTo>
                    <a:lnTo>
                      <a:pt x="1266" y="1314"/>
                    </a:lnTo>
                    <a:lnTo>
                      <a:pt x="1166" y="1361"/>
                    </a:lnTo>
                    <a:lnTo>
                      <a:pt x="1083" y="1418"/>
                    </a:lnTo>
                    <a:lnTo>
                      <a:pt x="987" y="1440"/>
                    </a:lnTo>
                    <a:lnTo>
                      <a:pt x="795" y="1425"/>
                    </a:lnTo>
                    <a:lnTo>
                      <a:pt x="752" y="1362"/>
                    </a:lnTo>
                    <a:lnTo>
                      <a:pt x="744" y="1298"/>
                    </a:lnTo>
                    <a:lnTo>
                      <a:pt x="729" y="1223"/>
                    </a:lnTo>
                    <a:lnTo>
                      <a:pt x="660" y="1194"/>
                    </a:lnTo>
                    <a:lnTo>
                      <a:pt x="591" y="1178"/>
                    </a:lnTo>
                    <a:lnTo>
                      <a:pt x="593" y="1233"/>
                    </a:lnTo>
                    <a:lnTo>
                      <a:pt x="533" y="1298"/>
                    </a:lnTo>
                    <a:lnTo>
                      <a:pt x="449" y="1329"/>
                    </a:lnTo>
                    <a:lnTo>
                      <a:pt x="338" y="1311"/>
                    </a:lnTo>
                    <a:lnTo>
                      <a:pt x="270" y="1325"/>
                    </a:lnTo>
                    <a:lnTo>
                      <a:pt x="207" y="1340"/>
                    </a:lnTo>
                    <a:lnTo>
                      <a:pt x="141" y="1356"/>
                    </a:lnTo>
                    <a:lnTo>
                      <a:pt x="63" y="1367"/>
                    </a:lnTo>
                    <a:lnTo>
                      <a:pt x="40" y="1321"/>
                    </a:lnTo>
                    <a:lnTo>
                      <a:pt x="16" y="1233"/>
                    </a:lnTo>
                    <a:lnTo>
                      <a:pt x="0" y="1137"/>
                    </a:lnTo>
                    <a:lnTo>
                      <a:pt x="0" y="1057"/>
                    </a:lnTo>
                    <a:lnTo>
                      <a:pt x="64" y="1041"/>
                    </a:lnTo>
                    <a:lnTo>
                      <a:pt x="104" y="1033"/>
                    </a:lnTo>
                    <a:lnTo>
                      <a:pt x="144" y="1017"/>
                    </a:lnTo>
                    <a:lnTo>
                      <a:pt x="179" y="1026"/>
                    </a:lnTo>
                    <a:lnTo>
                      <a:pt x="198" y="1005"/>
                    </a:lnTo>
                    <a:lnTo>
                      <a:pt x="176" y="985"/>
                    </a:lnTo>
                    <a:lnTo>
                      <a:pt x="160" y="937"/>
                    </a:lnTo>
                    <a:lnTo>
                      <a:pt x="136" y="865"/>
                    </a:lnTo>
                    <a:lnTo>
                      <a:pt x="152" y="809"/>
                    </a:lnTo>
                    <a:lnTo>
                      <a:pt x="216" y="761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46" name="TextBox 245">
                <a:extLst>
                  <a:ext uri="{FF2B5EF4-FFF2-40B4-BE49-F238E27FC236}">
                    <a16:creationId xmlns:a16="http://schemas.microsoft.com/office/drawing/2014/main" id="{C90766EC-8ABD-4DF3-FBF8-1248773D879A}"/>
                  </a:ext>
                </a:extLst>
              </p:cNvPr>
              <p:cNvSpPr txBox="1"/>
              <p:nvPr/>
            </p:nvSpPr>
            <p:spPr>
              <a:xfrm rot="21261338">
                <a:off x="5929468" y="3217986"/>
                <a:ext cx="979281" cy="1689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4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Westmeath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E67B840C-911F-E08B-97EC-3C90B5445BBB}"/>
                </a:ext>
              </a:extLst>
            </p:cNvPr>
            <p:cNvGrpSpPr/>
            <p:nvPr/>
          </p:nvGrpSpPr>
          <p:grpSpPr>
            <a:xfrm>
              <a:off x="12023884" y="4582676"/>
              <a:ext cx="1424071" cy="1108136"/>
              <a:chOff x="5681791" y="2643083"/>
              <a:chExt cx="766109" cy="608427"/>
            </a:xfrm>
            <a:solidFill>
              <a:srgbClr val="0E9081"/>
            </a:solidFill>
          </p:grpSpPr>
          <p:sp>
            <p:nvSpPr>
              <p:cNvPr id="248" name="Freeform 29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03642EC2-F840-0D76-EDFD-2E0C399B0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1103" y="2643083"/>
                <a:ext cx="706797" cy="608427"/>
              </a:xfrm>
              <a:custGeom>
                <a:avLst/>
                <a:gdLst>
                  <a:gd name="T0" fmla="*/ 2147483647 w 1173"/>
                  <a:gd name="T1" fmla="*/ 2147483647 h 1307"/>
                  <a:gd name="T2" fmla="*/ 2147483647 w 1173"/>
                  <a:gd name="T3" fmla="*/ 2147483647 h 1307"/>
                  <a:gd name="T4" fmla="*/ 2147483647 w 1173"/>
                  <a:gd name="T5" fmla="*/ 2147483647 h 1307"/>
                  <a:gd name="T6" fmla="*/ 2147483647 w 1173"/>
                  <a:gd name="T7" fmla="*/ 2147483647 h 1307"/>
                  <a:gd name="T8" fmla="*/ 2147483647 w 1173"/>
                  <a:gd name="T9" fmla="*/ 2147483647 h 1307"/>
                  <a:gd name="T10" fmla="*/ 0 w 1173"/>
                  <a:gd name="T11" fmla="*/ 2147483647 h 1307"/>
                  <a:gd name="T12" fmla="*/ 2147483647 w 1173"/>
                  <a:gd name="T13" fmla="*/ 2147483647 h 1307"/>
                  <a:gd name="T14" fmla="*/ 2147483647 w 1173"/>
                  <a:gd name="T15" fmla="*/ 2147483647 h 1307"/>
                  <a:gd name="T16" fmla="*/ 2147483647 w 1173"/>
                  <a:gd name="T17" fmla="*/ 2147483647 h 1307"/>
                  <a:gd name="T18" fmla="*/ 2147483647 w 1173"/>
                  <a:gd name="T19" fmla="*/ 2147483647 h 1307"/>
                  <a:gd name="T20" fmla="*/ 2147483647 w 1173"/>
                  <a:gd name="T21" fmla="*/ 2147483647 h 1307"/>
                  <a:gd name="T22" fmla="*/ 2147483647 w 1173"/>
                  <a:gd name="T23" fmla="*/ 2147483647 h 1307"/>
                  <a:gd name="T24" fmla="*/ 2147483647 w 1173"/>
                  <a:gd name="T25" fmla="*/ 2147483647 h 1307"/>
                  <a:gd name="T26" fmla="*/ 2147483647 w 1173"/>
                  <a:gd name="T27" fmla="*/ 2147483647 h 1307"/>
                  <a:gd name="T28" fmla="*/ 2147483647 w 1173"/>
                  <a:gd name="T29" fmla="*/ 2147483647 h 1307"/>
                  <a:gd name="T30" fmla="*/ 2147483647 w 1173"/>
                  <a:gd name="T31" fmla="*/ 2147483647 h 1307"/>
                  <a:gd name="T32" fmla="*/ 2147483647 w 1173"/>
                  <a:gd name="T33" fmla="*/ 2147483647 h 1307"/>
                  <a:gd name="T34" fmla="*/ 2147483647 w 1173"/>
                  <a:gd name="T35" fmla="*/ 2147483647 h 1307"/>
                  <a:gd name="T36" fmla="*/ 2147483647 w 1173"/>
                  <a:gd name="T37" fmla="*/ 2147483647 h 1307"/>
                  <a:gd name="T38" fmla="*/ 2147483647 w 1173"/>
                  <a:gd name="T39" fmla="*/ 2147483647 h 1307"/>
                  <a:gd name="T40" fmla="*/ 2147483647 w 1173"/>
                  <a:gd name="T41" fmla="*/ 2147483647 h 1307"/>
                  <a:gd name="T42" fmla="*/ 2147483647 w 1173"/>
                  <a:gd name="T43" fmla="*/ 2147483647 h 1307"/>
                  <a:gd name="T44" fmla="*/ 2147483647 w 1173"/>
                  <a:gd name="T45" fmla="*/ 0 h 1307"/>
                  <a:gd name="T46" fmla="*/ 2147483647 w 1173"/>
                  <a:gd name="T47" fmla="*/ 2147483647 h 1307"/>
                  <a:gd name="T48" fmla="*/ 2147483647 w 1173"/>
                  <a:gd name="T49" fmla="*/ 2147483647 h 1307"/>
                  <a:gd name="T50" fmla="*/ 2147483647 w 1173"/>
                  <a:gd name="T51" fmla="*/ 2147483647 h 1307"/>
                  <a:gd name="T52" fmla="*/ 2147483647 w 1173"/>
                  <a:gd name="T53" fmla="*/ 2147483647 h 1307"/>
                  <a:gd name="T54" fmla="*/ 2147483647 w 1173"/>
                  <a:gd name="T55" fmla="*/ 2147483647 h 1307"/>
                  <a:gd name="T56" fmla="*/ 2147483647 w 1173"/>
                  <a:gd name="T57" fmla="*/ 2147483647 h 1307"/>
                  <a:gd name="T58" fmla="*/ 2147483647 w 1173"/>
                  <a:gd name="T59" fmla="*/ 2147483647 h 1307"/>
                  <a:gd name="T60" fmla="*/ 2147483647 w 1173"/>
                  <a:gd name="T61" fmla="*/ 2147483647 h 1307"/>
                  <a:gd name="T62" fmla="*/ 2147483647 w 1173"/>
                  <a:gd name="T63" fmla="*/ 2147483647 h 1307"/>
                  <a:gd name="T64" fmla="*/ 2147483647 w 1173"/>
                  <a:gd name="T65" fmla="*/ 2147483647 h 1307"/>
                  <a:gd name="T66" fmla="*/ 2147483647 w 1173"/>
                  <a:gd name="T67" fmla="*/ 2147483647 h 1307"/>
                  <a:gd name="T68" fmla="*/ 2147483647 w 1173"/>
                  <a:gd name="T69" fmla="*/ 2147483647 h 1307"/>
                  <a:gd name="T70" fmla="*/ 2147483647 w 1173"/>
                  <a:gd name="T71" fmla="*/ 2147483647 h 1307"/>
                  <a:gd name="T72" fmla="*/ 2147483647 w 1173"/>
                  <a:gd name="T73" fmla="*/ 2147483647 h 1307"/>
                  <a:gd name="T74" fmla="*/ 2147483647 w 1173"/>
                  <a:gd name="T75" fmla="*/ 2147483647 h 1307"/>
                  <a:gd name="T76" fmla="*/ 2147483647 w 1173"/>
                  <a:gd name="T77" fmla="*/ 2147483647 h 1307"/>
                  <a:gd name="T78" fmla="*/ 2147483647 w 1173"/>
                  <a:gd name="T79" fmla="*/ 2147483647 h 1307"/>
                  <a:gd name="T80" fmla="*/ 2147483647 w 1173"/>
                  <a:gd name="T81" fmla="*/ 2147483647 h 1307"/>
                  <a:gd name="T82" fmla="*/ 2147483647 w 1173"/>
                  <a:gd name="T83" fmla="*/ 2147483647 h 1307"/>
                  <a:gd name="T84" fmla="*/ 2147483647 w 1173"/>
                  <a:gd name="T85" fmla="*/ 2147483647 h 1307"/>
                  <a:gd name="T86" fmla="*/ 2147483647 w 1173"/>
                  <a:gd name="T87" fmla="*/ 2147483647 h 1307"/>
                  <a:gd name="T88" fmla="*/ 2147483647 w 1173"/>
                  <a:gd name="T89" fmla="*/ 2147483647 h 1307"/>
                  <a:gd name="T90" fmla="*/ 2147483647 w 1173"/>
                  <a:gd name="T91" fmla="*/ 2147483647 h 1307"/>
                  <a:gd name="T92" fmla="*/ 2147483647 w 1173"/>
                  <a:gd name="T93" fmla="*/ 2147483647 h 1307"/>
                  <a:gd name="T94" fmla="*/ 2147483647 w 1173"/>
                  <a:gd name="T95" fmla="*/ 2147483647 h 1307"/>
                  <a:gd name="T96" fmla="*/ 2147483647 w 1173"/>
                  <a:gd name="T97" fmla="*/ 2147483647 h 1307"/>
                  <a:gd name="T98" fmla="*/ 2147483647 w 1173"/>
                  <a:gd name="T99" fmla="*/ 2147483647 h 130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3"/>
                  <a:gd name="T151" fmla="*/ 0 h 1307"/>
                  <a:gd name="T152" fmla="*/ 1173 w 1173"/>
                  <a:gd name="T153" fmla="*/ 1307 h 130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3" h="1307">
                    <a:moveTo>
                      <a:pt x="153" y="1221"/>
                    </a:moveTo>
                    <a:lnTo>
                      <a:pt x="117" y="1171"/>
                    </a:lnTo>
                    <a:lnTo>
                      <a:pt x="69" y="1099"/>
                    </a:lnTo>
                    <a:lnTo>
                      <a:pt x="45" y="1035"/>
                    </a:lnTo>
                    <a:lnTo>
                      <a:pt x="29" y="939"/>
                    </a:lnTo>
                    <a:lnTo>
                      <a:pt x="0" y="848"/>
                    </a:lnTo>
                    <a:lnTo>
                      <a:pt x="28" y="818"/>
                    </a:lnTo>
                    <a:lnTo>
                      <a:pt x="69" y="728"/>
                    </a:lnTo>
                    <a:lnTo>
                      <a:pt x="69" y="668"/>
                    </a:lnTo>
                    <a:lnTo>
                      <a:pt x="91" y="602"/>
                    </a:lnTo>
                    <a:lnTo>
                      <a:pt x="172" y="539"/>
                    </a:lnTo>
                    <a:lnTo>
                      <a:pt x="105" y="495"/>
                    </a:lnTo>
                    <a:lnTo>
                      <a:pt x="102" y="437"/>
                    </a:lnTo>
                    <a:lnTo>
                      <a:pt x="145" y="413"/>
                    </a:lnTo>
                    <a:lnTo>
                      <a:pt x="184" y="396"/>
                    </a:lnTo>
                    <a:lnTo>
                      <a:pt x="240" y="380"/>
                    </a:lnTo>
                    <a:lnTo>
                      <a:pt x="282" y="345"/>
                    </a:lnTo>
                    <a:lnTo>
                      <a:pt x="396" y="306"/>
                    </a:lnTo>
                    <a:lnTo>
                      <a:pt x="492" y="252"/>
                    </a:lnTo>
                    <a:lnTo>
                      <a:pt x="516" y="158"/>
                    </a:lnTo>
                    <a:lnTo>
                      <a:pt x="577" y="93"/>
                    </a:lnTo>
                    <a:lnTo>
                      <a:pt x="664" y="41"/>
                    </a:lnTo>
                    <a:lnTo>
                      <a:pt x="696" y="0"/>
                    </a:lnTo>
                    <a:lnTo>
                      <a:pt x="795" y="35"/>
                    </a:lnTo>
                    <a:lnTo>
                      <a:pt x="879" y="107"/>
                    </a:lnTo>
                    <a:lnTo>
                      <a:pt x="1048" y="327"/>
                    </a:lnTo>
                    <a:lnTo>
                      <a:pt x="1099" y="432"/>
                    </a:lnTo>
                    <a:lnTo>
                      <a:pt x="1173" y="554"/>
                    </a:lnTo>
                    <a:lnTo>
                      <a:pt x="1150" y="642"/>
                    </a:lnTo>
                    <a:lnTo>
                      <a:pt x="1063" y="698"/>
                    </a:lnTo>
                    <a:lnTo>
                      <a:pt x="967" y="729"/>
                    </a:lnTo>
                    <a:lnTo>
                      <a:pt x="897" y="863"/>
                    </a:lnTo>
                    <a:lnTo>
                      <a:pt x="813" y="891"/>
                    </a:lnTo>
                    <a:lnTo>
                      <a:pt x="772" y="956"/>
                    </a:lnTo>
                    <a:lnTo>
                      <a:pt x="760" y="1032"/>
                    </a:lnTo>
                    <a:lnTo>
                      <a:pt x="741" y="1100"/>
                    </a:lnTo>
                    <a:lnTo>
                      <a:pt x="709" y="1161"/>
                    </a:lnTo>
                    <a:lnTo>
                      <a:pt x="733" y="1232"/>
                    </a:lnTo>
                    <a:lnTo>
                      <a:pt x="732" y="1284"/>
                    </a:lnTo>
                    <a:lnTo>
                      <a:pt x="685" y="1296"/>
                    </a:lnTo>
                    <a:lnTo>
                      <a:pt x="633" y="1307"/>
                    </a:lnTo>
                    <a:lnTo>
                      <a:pt x="594" y="1304"/>
                    </a:lnTo>
                    <a:lnTo>
                      <a:pt x="552" y="1301"/>
                    </a:lnTo>
                    <a:lnTo>
                      <a:pt x="495" y="1283"/>
                    </a:lnTo>
                    <a:lnTo>
                      <a:pt x="427" y="1284"/>
                    </a:lnTo>
                    <a:lnTo>
                      <a:pt x="358" y="1257"/>
                    </a:lnTo>
                    <a:lnTo>
                      <a:pt x="325" y="1193"/>
                    </a:lnTo>
                    <a:lnTo>
                      <a:pt x="277" y="1179"/>
                    </a:lnTo>
                    <a:lnTo>
                      <a:pt x="221" y="1187"/>
                    </a:lnTo>
                    <a:lnTo>
                      <a:pt x="153" y="1221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49" name="TextBox 248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0483DC49-9E97-9F44-571E-9C6EB1195D29}"/>
                  </a:ext>
                </a:extLst>
              </p:cNvPr>
              <p:cNvSpPr txBox="1"/>
              <p:nvPr/>
            </p:nvSpPr>
            <p:spPr>
              <a:xfrm>
                <a:off x="5681791" y="2879405"/>
                <a:ext cx="749942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Longford</a:t>
                </a:r>
              </a:p>
            </p:txBody>
          </p: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9383D972-2C92-DF49-30CE-04AD5D21D726}"/>
                </a:ext>
              </a:extLst>
            </p:cNvPr>
            <p:cNvGrpSpPr/>
            <p:nvPr/>
          </p:nvGrpSpPr>
          <p:grpSpPr>
            <a:xfrm>
              <a:off x="14388238" y="7670591"/>
              <a:ext cx="2037276" cy="1827749"/>
              <a:chOff x="6953746" y="4338517"/>
              <a:chExt cx="1095996" cy="1003534"/>
            </a:xfrm>
            <a:solidFill>
              <a:srgbClr val="095F55"/>
            </a:solidFill>
          </p:grpSpPr>
          <p:sp>
            <p:nvSpPr>
              <p:cNvPr id="251" name="Freeform 15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D390C7EB-BD07-AD5A-5F78-3B1C45EFB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746" y="4338517"/>
                <a:ext cx="981663" cy="1003534"/>
              </a:xfrm>
              <a:custGeom>
                <a:avLst/>
                <a:gdLst>
                  <a:gd name="T0" fmla="*/ 2147483647 w 1624"/>
                  <a:gd name="T1" fmla="*/ 2147483647 h 2152"/>
                  <a:gd name="T2" fmla="*/ 2147483647 w 1624"/>
                  <a:gd name="T3" fmla="*/ 2147483647 h 2152"/>
                  <a:gd name="T4" fmla="*/ 2147483647 w 1624"/>
                  <a:gd name="T5" fmla="*/ 2147483647 h 2152"/>
                  <a:gd name="T6" fmla="*/ 2147483647 w 1624"/>
                  <a:gd name="T7" fmla="*/ 2147483647 h 2152"/>
                  <a:gd name="T8" fmla="*/ 2147483647 w 1624"/>
                  <a:gd name="T9" fmla="*/ 2147483647 h 2152"/>
                  <a:gd name="T10" fmla="*/ 2147483647 w 1624"/>
                  <a:gd name="T11" fmla="*/ 2147483647 h 2152"/>
                  <a:gd name="T12" fmla="*/ 2147483647 w 1624"/>
                  <a:gd name="T13" fmla="*/ 2147483647 h 2152"/>
                  <a:gd name="T14" fmla="*/ 2147483647 w 1624"/>
                  <a:gd name="T15" fmla="*/ 2147483647 h 2152"/>
                  <a:gd name="T16" fmla="*/ 2147483647 w 1624"/>
                  <a:gd name="T17" fmla="*/ 2147483647 h 2152"/>
                  <a:gd name="T18" fmla="*/ 2147483647 w 1624"/>
                  <a:gd name="T19" fmla="*/ 2147483647 h 2152"/>
                  <a:gd name="T20" fmla="*/ 2147483647 w 1624"/>
                  <a:gd name="T21" fmla="*/ 2147483647 h 2152"/>
                  <a:gd name="T22" fmla="*/ 2147483647 w 1624"/>
                  <a:gd name="T23" fmla="*/ 2147483647 h 2152"/>
                  <a:gd name="T24" fmla="*/ 2147483647 w 1624"/>
                  <a:gd name="T25" fmla="*/ 2147483647 h 2152"/>
                  <a:gd name="T26" fmla="*/ 2147483647 w 1624"/>
                  <a:gd name="T27" fmla="*/ 2147483647 h 2152"/>
                  <a:gd name="T28" fmla="*/ 2147483647 w 1624"/>
                  <a:gd name="T29" fmla="*/ 2147483647 h 2152"/>
                  <a:gd name="T30" fmla="*/ 2147483647 w 1624"/>
                  <a:gd name="T31" fmla="*/ 2147483647 h 2152"/>
                  <a:gd name="T32" fmla="*/ 2147483647 w 1624"/>
                  <a:gd name="T33" fmla="*/ 2147483647 h 2152"/>
                  <a:gd name="T34" fmla="*/ 2147483647 w 1624"/>
                  <a:gd name="T35" fmla="*/ 2147483647 h 2152"/>
                  <a:gd name="T36" fmla="*/ 2147483647 w 1624"/>
                  <a:gd name="T37" fmla="*/ 2147483647 h 2152"/>
                  <a:gd name="T38" fmla="*/ 2147483647 w 1624"/>
                  <a:gd name="T39" fmla="*/ 2147483647 h 2152"/>
                  <a:gd name="T40" fmla="*/ 2147483647 w 1624"/>
                  <a:gd name="T41" fmla="*/ 2147483647 h 2152"/>
                  <a:gd name="T42" fmla="*/ 2147483647 w 1624"/>
                  <a:gd name="T43" fmla="*/ 2147483647 h 2152"/>
                  <a:gd name="T44" fmla="*/ 2147483647 w 1624"/>
                  <a:gd name="T45" fmla="*/ 2147483647 h 2152"/>
                  <a:gd name="T46" fmla="*/ 2147483647 w 1624"/>
                  <a:gd name="T47" fmla="*/ 2147483647 h 2152"/>
                  <a:gd name="T48" fmla="*/ 2147483647 w 1624"/>
                  <a:gd name="T49" fmla="*/ 2147483647 h 2152"/>
                  <a:gd name="T50" fmla="*/ 2147483647 w 1624"/>
                  <a:gd name="T51" fmla="*/ 2147483647 h 2152"/>
                  <a:gd name="T52" fmla="*/ 0 w 1624"/>
                  <a:gd name="T53" fmla="*/ 2147483647 h 2152"/>
                  <a:gd name="T54" fmla="*/ 2147483647 w 1624"/>
                  <a:gd name="T55" fmla="*/ 2147483647 h 2152"/>
                  <a:gd name="T56" fmla="*/ 2147483647 w 1624"/>
                  <a:gd name="T57" fmla="*/ 2147483647 h 2152"/>
                  <a:gd name="T58" fmla="*/ 2147483647 w 1624"/>
                  <a:gd name="T59" fmla="*/ 2147483647 h 2152"/>
                  <a:gd name="T60" fmla="*/ 2147483647 w 1624"/>
                  <a:gd name="T61" fmla="*/ 2147483647 h 2152"/>
                  <a:gd name="T62" fmla="*/ 2147483647 w 1624"/>
                  <a:gd name="T63" fmla="*/ 2147483647 h 2152"/>
                  <a:gd name="T64" fmla="*/ 2147483647 w 1624"/>
                  <a:gd name="T65" fmla="*/ 2147483647 h 2152"/>
                  <a:gd name="T66" fmla="*/ 2147483647 w 1624"/>
                  <a:gd name="T67" fmla="*/ 2147483647 h 2152"/>
                  <a:gd name="T68" fmla="*/ 2147483647 w 1624"/>
                  <a:gd name="T69" fmla="*/ 2147483647 h 2152"/>
                  <a:gd name="T70" fmla="*/ 2147483647 w 1624"/>
                  <a:gd name="T71" fmla="*/ 2147483647 h 2152"/>
                  <a:gd name="T72" fmla="*/ 2147483647 w 1624"/>
                  <a:gd name="T73" fmla="*/ 2147483647 h 2152"/>
                  <a:gd name="T74" fmla="*/ 2147483647 w 1624"/>
                  <a:gd name="T75" fmla="*/ 2147483647 h 2152"/>
                  <a:gd name="T76" fmla="*/ 2147483647 w 1624"/>
                  <a:gd name="T77" fmla="*/ 2147483647 h 2152"/>
                  <a:gd name="T78" fmla="*/ 2147483647 w 1624"/>
                  <a:gd name="T79" fmla="*/ 2147483647 h 2152"/>
                  <a:gd name="T80" fmla="*/ 2147483647 w 1624"/>
                  <a:gd name="T81" fmla="*/ 2147483647 h 2152"/>
                  <a:gd name="T82" fmla="*/ 2147483647 w 1624"/>
                  <a:gd name="T83" fmla="*/ 2147483647 h 2152"/>
                  <a:gd name="T84" fmla="*/ 2147483647 w 1624"/>
                  <a:gd name="T85" fmla="*/ 2147483647 h 2152"/>
                  <a:gd name="T86" fmla="*/ 2147483647 w 1624"/>
                  <a:gd name="T87" fmla="*/ 2147483647 h 2152"/>
                  <a:gd name="T88" fmla="*/ 2147483647 w 1624"/>
                  <a:gd name="T89" fmla="*/ 2147483647 h 2152"/>
                  <a:gd name="T90" fmla="*/ 2147483647 w 1624"/>
                  <a:gd name="T91" fmla="*/ 2147483647 h 2152"/>
                  <a:gd name="T92" fmla="*/ 2147483647 w 1624"/>
                  <a:gd name="T93" fmla="*/ 2147483647 h 2152"/>
                  <a:gd name="T94" fmla="*/ 2147483647 w 1624"/>
                  <a:gd name="T95" fmla="*/ 2147483647 h 2152"/>
                  <a:gd name="T96" fmla="*/ 2147483647 w 1624"/>
                  <a:gd name="T97" fmla="*/ 2147483647 h 2152"/>
                  <a:gd name="T98" fmla="*/ 2147483647 w 1624"/>
                  <a:gd name="T99" fmla="*/ 2147483647 h 2152"/>
                  <a:gd name="T100" fmla="*/ 2147483647 w 1624"/>
                  <a:gd name="T101" fmla="*/ 2147483647 h 2152"/>
                  <a:gd name="T102" fmla="*/ 2147483647 w 1624"/>
                  <a:gd name="T103" fmla="*/ 2147483647 h 2152"/>
                  <a:gd name="T104" fmla="*/ 2147483647 w 1624"/>
                  <a:gd name="T105" fmla="*/ 2147483647 h 2152"/>
                  <a:gd name="T106" fmla="*/ 2147483647 w 1624"/>
                  <a:gd name="T107" fmla="*/ 2147483647 h 215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24"/>
                  <a:gd name="T163" fmla="*/ 0 h 2152"/>
                  <a:gd name="T164" fmla="*/ 1624 w 1624"/>
                  <a:gd name="T165" fmla="*/ 2152 h 215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24" h="2152">
                    <a:moveTo>
                      <a:pt x="1520" y="976"/>
                    </a:moveTo>
                    <a:lnTo>
                      <a:pt x="1560" y="872"/>
                    </a:lnTo>
                    <a:lnTo>
                      <a:pt x="1592" y="784"/>
                    </a:lnTo>
                    <a:lnTo>
                      <a:pt x="1560" y="720"/>
                    </a:lnTo>
                    <a:lnTo>
                      <a:pt x="1528" y="632"/>
                    </a:lnTo>
                    <a:lnTo>
                      <a:pt x="1512" y="504"/>
                    </a:lnTo>
                    <a:lnTo>
                      <a:pt x="1552" y="416"/>
                    </a:lnTo>
                    <a:lnTo>
                      <a:pt x="1608" y="344"/>
                    </a:lnTo>
                    <a:lnTo>
                      <a:pt x="1600" y="296"/>
                    </a:lnTo>
                    <a:lnTo>
                      <a:pt x="1624" y="208"/>
                    </a:lnTo>
                    <a:lnTo>
                      <a:pt x="1586" y="150"/>
                    </a:lnTo>
                    <a:lnTo>
                      <a:pt x="1562" y="96"/>
                    </a:lnTo>
                    <a:lnTo>
                      <a:pt x="1504" y="67"/>
                    </a:lnTo>
                    <a:lnTo>
                      <a:pt x="1442" y="75"/>
                    </a:lnTo>
                    <a:lnTo>
                      <a:pt x="1355" y="48"/>
                    </a:lnTo>
                    <a:lnTo>
                      <a:pt x="1273" y="30"/>
                    </a:lnTo>
                    <a:lnTo>
                      <a:pt x="1232" y="0"/>
                    </a:lnTo>
                    <a:lnTo>
                      <a:pt x="1168" y="25"/>
                    </a:lnTo>
                    <a:lnTo>
                      <a:pt x="1159" y="67"/>
                    </a:lnTo>
                    <a:lnTo>
                      <a:pt x="1175" y="108"/>
                    </a:lnTo>
                    <a:lnTo>
                      <a:pt x="1175" y="151"/>
                    </a:lnTo>
                    <a:lnTo>
                      <a:pt x="1129" y="195"/>
                    </a:lnTo>
                    <a:lnTo>
                      <a:pt x="1082" y="255"/>
                    </a:lnTo>
                    <a:lnTo>
                      <a:pt x="1016" y="285"/>
                    </a:lnTo>
                    <a:lnTo>
                      <a:pt x="953" y="330"/>
                    </a:lnTo>
                    <a:lnTo>
                      <a:pt x="881" y="361"/>
                    </a:lnTo>
                    <a:lnTo>
                      <a:pt x="823" y="367"/>
                    </a:lnTo>
                    <a:lnTo>
                      <a:pt x="788" y="361"/>
                    </a:lnTo>
                    <a:lnTo>
                      <a:pt x="743" y="337"/>
                    </a:lnTo>
                    <a:lnTo>
                      <a:pt x="680" y="384"/>
                    </a:lnTo>
                    <a:lnTo>
                      <a:pt x="664" y="432"/>
                    </a:lnTo>
                    <a:lnTo>
                      <a:pt x="688" y="472"/>
                    </a:lnTo>
                    <a:lnTo>
                      <a:pt x="696" y="520"/>
                    </a:lnTo>
                    <a:lnTo>
                      <a:pt x="648" y="552"/>
                    </a:lnTo>
                    <a:lnTo>
                      <a:pt x="584" y="560"/>
                    </a:lnTo>
                    <a:lnTo>
                      <a:pt x="512" y="560"/>
                    </a:lnTo>
                    <a:lnTo>
                      <a:pt x="464" y="600"/>
                    </a:lnTo>
                    <a:lnTo>
                      <a:pt x="432" y="656"/>
                    </a:lnTo>
                    <a:lnTo>
                      <a:pt x="416" y="728"/>
                    </a:lnTo>
                    <a:lnTo>
                      <a:pt x="408" y="792"/>
                    </a:lnTo>
                    <a:lnTo>
                      <a:pt x="440" y="856"/>
                    </a:lnTo>
                    <a:lnTo>
                      <a:pt x="376" y="880"/>
                    </a:lnTo>
                    <a:lnTo>
                      <a:pt x="320" y="928"/>
                    </a:lnTo>
                    <a:lnTo>
                      <a:pt x="280" y="968"/>
                    </a:lnTo>
                    <a:lnTo>
                      <a:pt x="232" y="1016"/>
                    </a:lnTo>
                    <a:lnTo>
                      <a:pt x="192" y="1056"/>
                    </a:lnTo>
                    <a:lnTo>
                      <a:pt x="136" y="1104"/>
                    </a:lnTo>
                    <a:lnTo>
                      <a:pt x="120" y="1168"/>
                    </a:lnTo>
                    <a:lnTo>
                      <a:pt x="168" y="1232"/>
                    </a:lnTo>
                    <a:lnTo>
                      <a:pt x="112" y="1264"/>
                    </a:lnTo>
                    <a:lnTo>
                      <a:pt x="78" y="1352"/>
                    </a:lnTo>
                    <a:lnTo>
                      <a:pt x="30" y="1400"/>
                    </a:lnTo>
                    <a:lnTo>
                      <a:pt x="21" y="1472"/>
                    </a:lnTo>
                    <a:lnTo>
                      <a:pt x="0" y="1600"/>
                    </a:lnTo>
                    <a:lnTo>
                      <a:pt x="16" y="1680"/>
                    </a:lnTo>
                    <a:lnTo>
                      <a:pt x="72" y="1720"/>
                    </a:lnTo>
                    <a:lnTo>
                      <a:pt x="80" y="1792"/>
                    </a:lnTo>
                    <a:lnTo>
                      <a:pt x="88" y="1848"/>
                    </a:lnTo>
                    <a:lnTo>
                      <a:pt x="136" y="1888"/>
                    </a:lnTo>
                    <a:lnTo>
                      <a:pt x="192" y="1936"/>
                    </a:lnTo>
                    <a:lnTo>
                      <a:pt x="216" y="1968"/>
                    </a:lnTo>
                    <a:lnTo>
                      <a:pt x="192" y="2000"/>
                    </a:lnTo>
                    <a:lnTo>
                      <a:pt x="192" y="2072"/>
                    </a:lnTo>
                    <a:lnTo>
                      <a:pt x="112" y="2136"/>
                    </a:lnTo>
                    <a:lnTo>
                      <a:pt x="176" y="2152"/>
                    </a:lnTo>
                    <a:lnTo>
                      <a:pt x="256" y="2096"/>
                    </a:lnTo>
                    <a:lnTo>
                      <a:pt x="336" y="2040"/>
                    </a:lnTo>
                    <a:lnTo>
                      <a:pt x="344" y="1976"/>
                    </a:lnTo>
                    <a:lnTo>
                      <a:pt x="328" y="1928"/>
                    </a:lnTo>
                    <a:lnTo>
                      <a:pt x="344" y="1864"/>
                    </a:lnTo>
                    <a:lnTo>
                      <a:pt x="376" y="1832"/>
                    </a:lnTo>
                    <a:lnTo>
                      <a:pt x="432" y="1808"/>
                    </a:lnTo>
                    <a:lnTo>
                      <a:pt x="480" y="1864"/>
                    </a:lnTo>
                    <a:lnTo>
                      <a:pt x="544" y="1936"/>
                    </a:lnTo>
                    <a:lnTo>
                      <a:pt x="608" y="1928"/>
                    </a:lnTo>
                    <a:lnTo>
                      <a:pt x="640" y="1904"/>
                    </a:lnTo>
                    <a:lnTo>
                      <a:pt x="704" y="1936"/>
                    </a:lnTo>
                    <a:lnTo>
                      <a:pt x="744" y="1992"/>
                    </a:lnTo>
                    <a:lnTo>
                      <a:pt x="816" y="2032"/>
                    </a:lnTo>
                    <a:lnTo>
                      <a:pt x="864" y="2048"/>
                    </a:lnTo>
                    <a:lnTo>
                      <a:pt x="928" y="2024"/>
                    </a:lnTo>
                    <a:lnTo>
                      <a:pt x="976" y="2016"/>
                    </a:lnTo>
                    <a:lnTo>
                      <a:pt x="1016" y="1984"/>
                    </a:lnTo>
                    <a:lnTo>
                      <a:pt x="1040" y="1936"/>
                    </a:lnTo>
                    <a:lnTo>
                      <a:pt x="1104" y="1960"/>
                    </a:lnTo>
                    <a:lnTo>
                      <a:pt x="1198" y="1947"/>
                    </a:lnTo>
                    <a:lnTo>
                      <a:pt x="1280" y="1976"/>
                    </a:lnTo>
                    <a:lnTo>
                      <a:pt x="1328" y="2008"/>
                    </a:lnTo>
                    <a:lnTo>
                      <a:pt x="1352" y="1944"/>
                    </a:lnTo>
                    <a:lnTo>
                      <a:pt x="1366" y="1863"/>
                    </a:lnTo>
                    <a:lnTo>
                      <a:pt x="1361" y="1775"/>
                    </a:lnTo>
                    <a:lnTo>
                      <a:pt x="1289" y="1735"/>
                    </a:lnTo>
                    <a:lnTo>
                      <a:pt x="1281" y="1679"/>
                    </a:lnTo>
                    <a:lnTo>
                      <a:pt x="1229" y="1654"/>
                    </a:lnTo>
                    <a:lnTo>
                      <a:pt x="1171" y="1662"/>
                    </a:lnTo>
                    <a:lnTo>
                      <a:pt x="1129" y="1647"/>
                    </a:lnTo>
                    <a:lnTo>
                      <a:pt x="1105" y="1567"/>
                    </a:lnTo>
                    <a:lnTo>
                      <a:pt x="1040" y="1576"/>
                    </a:lnTo>
                    <a:lnTo>
                      <a:pt x="976" y="1544"/>
                    </a:lnTo>
                    <a:lnTo>
                      <a:pt x="976" y="1504"/>
                    </a:lnTo>
                    <a:lnTo>
                      <a:pt x="1049" y="1471"/>
                    </a:lnTo>
                    <a:lnTo>
                      <a:pt x="1137" y="1495"/>
                    </a:lnTo>
                    <a:lnTo>
                      <a:pt x="1217" y="1471"/>
                    </a:lnTo>
                    <a:lnTo>
                      <a:pt x="1265" y="1396"/>
                    </a:lnTo>
                    <a:lnTo>
                      <a:pt x="1304" y="1320"/>
                    </a:lnTo>
                    <a:lnTo>
                      <a:pt x="1368" y="1224"/>
                    </a:lnTo>
                    <a:lnTo>
                      <a:pt x="1440" y="1136"/>
                    </a:lnTo>
                    <a:lnTo>
                      <a:pt x="1472" y="1048"/>
                    </a:lnTo>
                    <a:lnTo>
                      <a:pt x="1520" y="97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52" name="TextBox 251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CDE68E06-2F41-C8D9-FEC3-2B6A84BF0ED8}"/>
                  </a:ext>
                </a:extLst>
              </p:cNvPr>
              <p:cNvSpPr txBox="1"/>
              <p:nvPr/>
            </p:nvSpPr>
            <p:spPr>
              <a:xfrm>
                <a:off x="7059996" y="4722204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Wexford</a:t>
                </a:r>
              </a:p>
            </p:txBody>
          </p:sp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12D1EF3B-C60A-C48F-F118-12EBF0F96392}"/>
                </a:ext>
              </a:extLst>
            </p:cNvPr>
            <p:cNvGrpSpPr/>
            <p:nvPr/>
          </p:nvGrpSpPr>
          <p:grpSpPr>
            <a:xfrm>
              <a:off x="12902674" y="7471263"/>
              <a:ext cx="1919212" cy="1797342"/>
              <a:chOff x="6154555" y="4229075"/>
              <a:chExt cx="1032481" cy="986839"/>
            </a:xfrm>
            <a:solidFill>
              <a:srgbClr val="095F55"/>
            </a:solidFill>
          </p:grpSpPr>
          <p:sp>
            <p:nvSpPr>
              <p:cNvPr id="254" name="Freeform 18">
                <a:hlinkClick r:id="rId16" action="ppaction://hlinksldjump"/>
                <a:extLst>
                  <a:ext uri="{FF2B5EF4-FFF2-40B4-BE49-F238E27FC236}">
                    <a16:creationId xmlns:a16="http://schemas.microsoft.com/office/drawing/2014/main" id="{3360F639-7ECD-80D1-FC91-2D3A84086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4555" y="4229075"/>
                <a:ext cx="903131" cy="986839"/>
              </a:xfrm>
              <a:custGeom>
                <a:avLst/>
                <a:gdLst>
                  <a:gd name="T0" fmla="*/ 2147483647 w 1923"/>
                  <a:gd name="T1" fmla="*/ 2147483647 h 2652"/>
                  <a:gd name="T2" fmla="*/ 2147483647 w 1923"/>
                  <a:gd name="T3" fmla="*/ 2147483647 h 2652"/>
                  <a:gd name="T4" fmla="*/ 2147483647 w 1923"/>
                  <a:gd name="T5" fmla="*/ 2147483647 h 2652"/>
                  <a:gd name="T6" fmla="*/ 2147483647 w 1923"/>
                  <a:gd name="T7" fmla="*/ 2147483647 h 2652"/>
                  <a:gd name="T8" fmla="*/ 2147483647 w 1923"/>
                  <a:gd name="T9" fmla="*/ 2147483647 h 2652"/>
                  <a:gd name="T10" fmla="*/ 2147483647 w 1923"/>
                  <a:gd name="T11" fmla="*/ 2147483647 h 2652"/>
                  <a:gd name="T12" fmla="*/ 2147483647 w 1923"/>
                  <a:gd name="T13" fmla="*/ 2147483647 h 2652"/>
                  <a:gd name="T14" fmla="*/ 2147483647 w 1923"/>
                  <a:gd name="T15" fmla="*/ 2147483647 h 2652"/>
                  <a:gd name="T16" fmla="*/ 2147483647 w 1923"/>
                  <a:gd name="T17" fmla="*/ 2147483647 h 2652"/>
                  <a:gd name="T18" fmla="*/ 2147483647 w 1923"/>
                  <a:gd name="T19" fmla="*/ 2147483647 h 2652"/>
                  <a:gd name="T20" fmla="*/ 2147483647 w 1923"/>
                  <a:gd name="T21" fmla="*/ 2147483647 h 2652"/>
                  <a:gd name="T22" fmla="*/ 2147483647 w 1923"/>
                  <a:gd name="T23" fmla="*/ 2147483647 h 2652"/>
                  <a:gd name="T24" fmla="*/ 2147483647 w 1923"/>
                  <a:gd name="T25" fmla="*/ 2147483647 h 2652"/>
                  <a:gd name="T26" fmla="*/ 2147483647 w 1923"/>
                  <a:gd name="T27" fmla="*/ 2147483647 h 2652"/>
                  <a:gd name="T28" fmla="*/ 2147483647 w 1923"/>
                  <a:gd name="T29" fmla="*/ 2147483647 h 2652"/>
                  <a:gd name="T30" fmla="*/ 2147483647 w 1923"/>
                  <a:gd name="T31" fmla="*/ 2147483647 h 2652"/>
                  <a:gd name="T32" fmla="*/ 2147483647 w 1923"/>
                  <a:gd name="T33" fmla="*/ 2147483647 h 2652"/>
                  <a:gd name="T34" fmla="*/ 2147483647 w 1923"/>
                  <a:gd name="T35" fmla="*/ 2147483647 h 2652"/>
                  <a:gd name="T36" fmla="*/ 2147483647 w 1923"/>
                  <a:gd name="T37" fmla="*/ 2147483647 h 2652"/>
                  <a:gd name="T38" fmla="*/ 2147483647 w 1923"/>
                  <a:gd name="T39" fmla="*/ 2147483647 h 2652"/>
                  <a:gd name="T40" fmla="*/ 2147483647 w 1923"/>
                  <a:gd name="T41" fmla="*/ 2147483647 h 2652"/>
                  <a:gd name="T42" fmla="*/ 2147483647 w 1923"/>
                  <a:gd name="T43" fmla="*/ 2147483647 h 2652"/>
                  <a:gd name="T44" fmla="*/ 2147483647 w 1923"/>
                  <a:gd name="T45" fmla="*/ 2147483647 h 2652"/>
                  <a:gd name="T46" fmla="*/ 2147483647 w 1923"/>
                  <a:gd name="T47" fmla="*/ 2147483647 h 2652"/>
                  <a:gd name="T48" fmla="*/ 2147483647 w 1923"/>
                  <a:gd name="T49" fmla="*/ 2147483647 h 2652"/>
                  <a:gd name="T50" fmla="*/ 2147483647 w 1923"/>
                  <a:gd name="T51" fmla="*/ 2147483647 h 2652"/>
                  <a:gd name="T52" fmla="*/ 2147483647 w 1923"/>
                  <a:gd name="T53" fmla="*/ 2147483647 h 2652"/>
                  <a:gd name="T54" fmla="*/ 2147483647 w 1923"/>
                  <a:gd name="T55" fmla="*/ 2147483647 h 2652"/>
                  <a:gd name="T56" fmla="*/ 2147483647 w 1923"/>
                  <a:gd name="T57" fmla="*/ 2147483647 h 2652"/>
                  <a:gd name="T58" fmla="*/ 2147483647 w 1923"/>
                  <a:gd name="T59" fmla="*/ 2147483647 h 2652"/>
                  <a:gd name="T60" fmla="*/ 2147483647 w 1923"/>
                  <a:gd name="T61" fmla="*/ 2147483647 h 2652"/>
                  <a:gd name="T62" fmla="*/ 2147483647 w 1923"/>
                  <a:gd name="T63" fmla="*/ 2147483647 h 2652"/>
                  <a:gd name="T64" fmla="*/ 2147483647 w 1923"/>
                  <a:gd name="T65" fmla="*/ 2147483647 h 2652"/>
                  <a:gd name="T66" fmla="*/ 2147483647 w 1923"/>
                  <a:gd name="T67" fmla="*/ 2147483647 h 2652"/>
                  <a:gd name="T68" fmla="*/ 2147483647 w 1923"/>
                  <a:gd name="T69" fmla="*/ 2147483647 h 2652"/>
                  <a:gd name="T70" fmla="*/ 2147483647 w 1923"/>
                  <a:gd name="T71" fmla="*/ 2147483647 h 2652"/>
                  <a:gd name="T72" fmla="*/ 2147483647 w 1923"/>
                  <a:gd name="T73" fmla="*/ 2147483647 h 2652"/>
                  <a:gd name="T74" fmla="*/ 2147483647 w 1923"/>
                  <a:gd name="T75" fmla="*/ 2147483647 h 2652"/>
                  <a:gd name="T76" fmla="*/ 2147483647 w 1923"/>
                  <a:gd name="T77" fmla="*/ 2147483647 h 2652"/>
                  <a:gd name="T78" fmla="*/ 2147483647 w 1923"/>
                  <a:gd name="T79" fmla="*/ 2147483647 h 2652"/>
                  <a:gd name="T80" fmla="*/ 2147483647 w 1923"/>
                  <a:gd name="T81" fmla="*/ 2147483647 h 2652"/>
                  <a:gd name="T82" fmla="*/ 2147483647 w 1923"/>
                  <a:gd name="T83" fmla="*/ 2147483647 h 2652"/>
                  <a:gd name="T84" fmla="*/ 2147483647 w 1923"/>
                  <a:gd name="T85" fmla="*/ 2147483647 h 26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23"/>
                  <a:gd name="T130" fmla="*/ 0 h 2652"/>
                  <a:gd name="T131" fmla="*/ 1496 w 1923"/>
                  <a:gd name="T132" fmla="*/ 2083 h 26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23" h="2652">
                    <a:moveTo>
                      <a:pt x="771" y="2197"/>
                    </a:moveTo>
                    <a:lnTo>
                      <a:pt x="677" y="2091"/>
                    </a:lnTo>
                    <a:lnTo>
                      <a:pt x="697" y="1979"/>
                    </a:lnTo>
                    <a:lnTo>
                      <a:pt x="689" y="1874"/>
                    </a:lnTo>
                    <a:lnTo>
                      <a:pt x="613" y="1822"/>
                    </a:lnTo>
                    <a:lnTo>
                      <a:pt x="527" y="1742"/>
                    </a:lnTo>
                    <a:lnTo>
                      <a:pt x="492" y="1656"/>
                    </a:lnTo>
                    <a:lnTo>
                      <a:pt x="473" y="1563"/>
                    </a:lnTo>
                    <a:lnTo>
                      <a:pt x="524" y="1467"/>
                    </a:lnTo>
                    <a:lnTo>
                      <a:pt x="443" y="1397"/>
                    </a:lnTo>
                    <a:lnTo>
                      <a:pt x="423" y="1318"/>
                    </a:lnTo>
                    <a:lnTo>
                      <a:pt x="461" y="1227"/>
                    </a:lnTo>
                    <a:lnTo>
                      <a:pt x="451" y="1134"/>
                    </a:lnTo>
                    <a:lnTo>
                      <a:pt x="407" y="1073"/>
                    </a:lnTo>
                    <a:lnTo>
                      <a:pt x="355" y="984"/>
                    </a:lnTo>
                    <a:lnTo>
                      <a:pt x="307" y="893"/>
                    </a:lnTo>
                    <a:lnTo>
                      <a:pt x="309" y="793"/>
                    </a:lnTo>
                    <a:lnTo>
                      <a:pt x="249" y="744"/>
                    </a:lnTo>
                    <a:lnTo>
                      <a:pt x="154" y="716"/>
                    </a:lnTo>
                    <a:lnTo>
                      <a:pt x="60" y="642"/>
                    </a:lnTo>
                    <a:lnTo>
                      <a:pt x="0" y="541"/>
                    </a:lnTo>
                    <a:lnTo>
                      <a:pt x="19" y="443"/>
                    </a:lnTo>
                    <a:lnTo>
                      <a:pt x="93" y="393"/>
                    </a:lnTo>
                    <a:lnTo>
                      <a:pt x="122" y="323"/>
                    </a:lnTo>
                    <a:lnTo>
                      <a:pt x="247" y="274"/>
                    </a:lnTo>
                    <a:lnTo>
                      <a:pt x="411" y="412"/>
                    </a:lnTo>
                    <a:lnTo>
                      <a:pt x="501" y="423"/>
                    </a:lnTo>
                    <a:lnTo>
                      <a:pt x="582" y="357"/>
                    </a:lnTo>
                    <a:lnTo>
                      <a:pt x="690" y="356"/>
                    </a:lnTo>
                    <a:lnTo>
                      <a:pt x="720" y="244"/>
                    </a:lnTo>
                    <a:lnTo>
                      <a:pt x="793" y="175"/>
                    </a:lnTo>
                    <a:lnTo>
                      <a:pt x="886" y="175"/>
                    </a:lnTo>
                    <a:lnTo>
                      <a:pt x="967" y="153"/>
                    </a:lnTo>
                    <a:lnTo>
                      <a:pt x="1005" y="70"/>
                    </a:lnTo>
                    <a:lnTo>
                      <a:pt x="1059" y="0"/>
                    </a:lnTo>
                    <a:lnTo>
                      <a:pt x="1153" y="26"/>
                    </a:lnTo>
                    <a:lnTo>
                      <a:pt x="1225" y="25"/>
                    </a:lnTo>
                    <a:lnTo>
                      <a:pt x="1314" y="51"/>
                    </a:lnTo>
                    <a:lnTo>
                      <a:pt x="1318" y="139"/>
                    </a:lnTo>
                    <a:lnTo>
                      <a:pt x="1275" y="220"/>
                    </a:lnTo>
                    <a:lnTo>
                      <a:pt x="1360" y="244"/>
                    </a:lnTo>
                    <a:lnTo>
                      <a:pt x="1422" y="213"/>
                    </a:lnTo>
                    <a:lnTo>
                      <a:pt x="1503" y="265"/>
                    </a:lnTo>
                    <a:lnTo>
                      <a:pt x="1553" y="352"/>
                    </a:lnTo>
                    <a:lnTo>
                      <a:pt x="1522" y="414"/>
                    </a:lnTo>
                    <a:lnTo>
                      <a:pt x="1501" y="515"/>
                    </a:lnTo>
                    <a:lnTo>
                      <a:pt x="1450" y="605"/>
                    </a:lnTo>
                    <a:lnTo>
                      <a:pt x="1429" y="705"/>
                    </a:lnTo>
                    <a:lnTo>
                      <a:pt x="1532" y="755"/>
                    </a:lnTo>
                    <a:lnTo>
                      <a:pt x="1614" y="795"/>
                    </a:lnTo>
                    <a:lnTo>
                      <a:pt x="1656" y="865"/>
                    </a:lnTo>
                    <a:lnTo>
                      <a:pt x="1666" y="935"/>
                    </a:lnTo>
                    <a:lnTo>
                      <a:pt x="1666" y="995"/>
                    </a:lnTo>
                    <a:lnTo>
                      <a:pt x="1697" y="1055"/>
                    </a:lnTo>
                    <a:lnTo>
                      <a:pt x="1779" y="1116"/>
                    </a:lnTo>
                    <a:lnTo>
                      <a:pt x="1820" y="1176"/>
                    </a:lnTo>
                    <a:lnTo>
                      <a:pt x="1841" y="1236"/>
                    </a:lnTo>
                    <a:lnTo>
                      <a:pt x="1861" y="1286"/>
                    </a:lnTo>
                    <a:lnTo>
                      <a:pt x="1888" y="1365"/>
                    </a:lnTo>
                    <a:lnTo>
                      <a:pt x="1861" y="1426"/>
                    </a:lnTo>
                    <a:lnTo>
                      <a:pt x="1810" y="1516"/>
                    </a:lnTo>
                    <a:lnTo>
                      <a:pt x="1810" y="1576"/>
                    </a:lnTo>
                    <a:lnTo>
                      <a:pt x="1881" y="1674"/>
                    </a:lnTo>
                    <a:lnTo>
                      <a:pt x="1863" y="1757"/>
                    </a:lnTo>
                    <a:lnTo>
                      <a:pt x="1923" y="1839"/>
                    </a:lnTo>
                    <a:lnTo>
                      <a:pt x="1850" y="1881"/>
                    </a:lnTo>
                    <a:lnTo>
                      <a:pt x="1807" y="1987"/>
                    </a:lnTo>
                    <a:lnTo>
                      <a:pt x="1743" y="2047"/>
                    </a:lnTo>
                    <a:lnTo>
                      <a:pt x="1735" y="2122"/>
                    </a:lnTo>
                    <a:lnTo>
                      <a:pt x="1722" y="2194"/>
                    </a:lnTo>
                    <a:lnTo>
                      <a:pt x="1649" y="2250"/>
                    </a:lnTo>
                    <a:lnTo>
                      <a:pt x="1645" y="2308"/>
                    </a:lnTo>
                    <a:lnTo>
                      <a:pt x="1631" y="2374"/>
                    </a:lnTo>
                    <a:lnTo>
                      <a:pt x="1594" y="2378"/>
                    </a:lnTo>
                    <a:lnTo>
                      <a:pt x="1471" y="2398"/>
                    </a:lnTo>
                    <a:lnTo>
                      <a:pt x="1368" y="2468"/>
                    </a:lnTo>
                    <a:lnTo>
                      <a:pt x="1391" y="2577"/>
                    </a:lnTo>
                    <a:lnTo>
                      <a:pt x="1333" y="2633"/>
                    </a:lnTo>
                    <a:lnTo>
                      <a:pt x="1228" y="2652"/>
                    </a:lnTo>
                    <a:lnTo>
                      <a:pt x="1187" y="2609"/>
                    </a:lnTo>
                    <a:lnTo>
                      <a:pt x="1115" y="2615"/>
                    </a:lnTo>
                    <a:lnTo>
                      <a:pt x="1088" y="2580"/>
                    </a:lnTo>
                    <a:lnTo>
                      <a:pt x="1070" y="2528"/>
                    </a:lnTo>
                    <a:lnTo>
                      <a:pt x="1008" y="2468"/>
                    </a:lnTo>
                    <a:lnTo>
                      <a:pt x="977" y="2418"/>
                    </a:lnTo>
                    <a:lnTo>
                      <a:pt x="956" y="2338"/>
                    </a:lnTo>
                    <a:lnTo>
                      <a:pt x="895" y="2287"/>
                    </a:lnTo>
                    <a:lnTo>
                      <a:pt x="833" y="2217"/>
                    </a:lnTo>
                    <a:lnTo>
                      <a:pt x="771" y="2197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55" name="TextBox 254">
                <a:hlinkClick r:id="rId16" action="ppaction://hlinksldjump"/>
                <a:extLst>
                  <a:ext uri="{FF2B5EF4-FFF2-40B4-BE49-F238E27FC236}">
                    <a16:creationId xmlns:a16="http://schemas.microsoft.com/office/drawing/2014/main" id="{F9EDE8AB-3C84-0CF5-0163-FECD891ADB2F}"/>
                  </a:ext>
                </a:extLst>
              </p:cNvPr>
              <p:cNvSpPr txBox="1"/>
              <p:nvPr/>
            </p:nvSpPr>
            <p:spPr>
              <a:xfrm>
                <a:off x="6197290" y="4626804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Kilkenny</a:t>
                </a:r>
              </a:p>
            </p:txBody>
          </p:sp>
        </p:grp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8896EFFD-3601-B500-6B77-608E11799FA5}"/>
                </a:ext>
              </a:extLst>
            </p:cNvPr>
            <p:cNvGrpSpPr/>
            <p:nvPr/>
          </p:nvGrpSpPr>
          <p:grpSpPr>
            <a:xfrm>
              <a:off x="12125549" y="3616437"/>
              <a:ext cx="2773620" cy="1435848"/>
              <a:chOff x="5736484" y="2112565"/>
              <a:chExt cx="1492128" cy="788359"/>
            </a:xfrm>
            <a:solidFill>
              <a:srgbClr val="07453E"/>
            </a:solidFill>
          </p:grpSpPr>
          <p:sp>
            <p:nvSpPr>
              <p:cNvPr id="257" name="Freeform 27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432329B5-E0E7-CEC6-7980-9810F2F27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484" y="2112565"/>
                <a:ext cx="1492128" cy="788359"/>
              </a:xfrm>
              <a:custGeom>
                <a:avLst/>
                <a:gdLst>
                  <a:gd name="T0" fmla="*/ 2147483647 w 2476"/>
                  <a:gd name="T1" fmla="*/ 2147483647 h 1692"/>
                  <a:gd name="T2" fmla="*/ 2147483647 w 2476"/>
                  <a:gd name="T3" fmla="*/ 2147483647 h 1692"/>
                  <a:gd name="T4" fmla="*/ 2147483647 w 2476"/>
                  <a:gd name="T5" fmla="*/ 2147483647 h 1692"/>
                  <a:gd name="T6" fmla="*/ 2147483647 w 2476"/>
                  <a:gd name="T7" fmla="*/ 2147483647 h 1692"/>
                  <a:gd name="T8" fmla="*/ 2147483647 w 2476"/>
                  <a:gd name="T9" fmla="*/ 2147483647 h 1692"/>
                  <a:gd name="T10" fmla="*/ 2147483647 w 2476"/>
                  <a:gd name="T11" fmla="*/ 2147483647 h 1692"/>
                  <a:gd name="T12" fmla="*/ 2147483647 w 2476"/>
                  <a:gd name="T13" fmla="*/ 2147483647 h 1692"/>
                  <a:gd name="T14" fmla="*/ 2147483647 w 2476"/>
                  <a:gd name="T15" fmla="*/ 2147483647 h 1692"/>
                  <a:gd name="T16" fmla="*/ 2147483647 w 2476"/>
                  <a:gd name="T17" fmla="*/ 2147483647 h 1692"/>
                  <a:gd name="T18" fmla="*/ 2147483647 w 2476"/>
                  <a:gd name="T19" fmla="*/ 2147483647 h 1692"/>
                  <a:gd name="T20" fmla="*/ 2147483647 w 2476"/>
                  <a:gd name="T21" fmla="*/ 2147483647 h 1692"/>
                  <a:gd name="T22" fmla="*/ 2147483647 w 2476"/>
                  <a:gd name="T23" fmla="*/ 2147483647 h 1692"/>
                  <a:gd name="T24" fmla="*/ 2147483647 w 2476"/>
                  <a:gd name="T25" fmla="*/ 2147483647 h 1692"/>
                  <a:gd name="T26" fmla="*/ 2147483647 w 2476"/>
                  <a:gd name="T27" fmla="*/ 2147483647 h 1692"/>
                  <a:gd name="T28" fmla="*/ 2147483647 w 2476"/>
                  <a:gd name="T29" fmla="*/ 2147483647 h 1692"/>
                  <a:gd name="T30" fmla="*/ 2147483647 w 2476"/>
                  <a:gd name="T31" fmla="*/ 2147483647 h 1692"/>
                  <a:gd name="T32" fmla="*/ 2147483647 w 2476"/>
                  <a:gd name="T33" fmla="*/ 2147483647 h 1692"/>
                  <a:gd name="T34" fmla="*/ 2147483647 w 2476"/>
                  <a:gd name="T35" fmla="*/ 2147483647 h 1692"/>
                  <a:gd name="T36" fmla="*/ 2147483647 w 2476"/>
                  <a:gd name="T37" fmla="*/ 2147483647 h 1692"/>
                  <a:gd name="T38" fmla="*/ 2147483647 w 2476"/>
                  <a:gd name="T39" fmla="*/ 2147483647 h 1692"/>
                  <a:gd name="T40" fmla="*/ 2147483647 w 2476"/>
                  <a:gd name="T41" fmla="*/ 2147483647 h 1692"/>
                  <a:gd name="T42" fmla="*/ 2147483647 w 2476"/>
                  <a:gd name="T43" fmla="*/ 2147483647 h 1692"/>
                  <a:gd name="T44" fmla="*/ 2147483647 w 2476"/>
                  <a:gd name="T45" fmla="*/ 2147483647 h 1692"/>
                  <a:gd name="T46" fmla="*/ 2147483647 w 2476"/>
                  <a:gd name="T47" fmla="*/ 2147483647 h 1692"/>
                  <a:gd name="T48" fmla="*/ 2147483647 w 2476"/>
                  <a:gd name="T49" fmla="*/ 2147483647 h 1692"/>
                  <a:gd name="T50" fmla="*/ 2147483647 w 2476"/>
                  <a:gd name="T51" fmla="*/ 2147483647 h 1692"/>
                  <a:gd name="T52" fmla="*/ 2147483647 w 2476"/>
                  <a:gd name="T53" fmla="*/ 2147483647 h 1692"/>
                  <a:gd name="T54" fmla="*/ 2147483647 w 2476"/>
                  <a:gd name="T55" fmla="*/ 2147483647 h 1692"/>
                  <a:gd name="T56" fmla="*/ 2147483647 w 2476"/>
                  <a:gd name="T57" fmla="*/ 2147483647 h 1692"/>
                  <a:gd name="T58" fmla="*/ 2147483647 w 2476"/>
                  <a:gd name="T59" fmla="*/ 2147483647 h 1692"/>
                  <a:gd name="T60" fmla="*/ 2147483647 w 2476"/>
                  <a:gd name="T61" fmla="*/ 2147483647 h 1692"/>
                  <a:gd name="T62" fmla="*/ 2147483647 w 2476"/>
                  <a:gd name="T63" fmla="*/ 2147483647 h 1692"/>
                  <a:gd name="T64" fmla="*/ 2147483647 w 2476"/>
                  <a:gd name="T65" fmla="*/ 2147483647 h 1692"/>
                  <a:gd name="T66" fmla="*/ 2147483647 w 2476"/>
                  <a:gd name="T67" fmla="*/ 2147483647 h 1692"/>
                  <a:gd name="T68" fmla="*/ 2147483647 w 2476"/>
                  <a:gd name="T69" fmla="*/ 2147483647 h 1692"/>
                  <a:gd name="T70" fmla="*/ 2147483647 w 2476"/>
                  <a:gd name="T71" fmla="*/ 2147483647 h 1692"/>
                  <a:gd name="T72" fmla="*/ 2147483647 w 2476"/>
                  <a:gd name="T73" fmla="*/ 2147483647 h 1692"/>
                  <a:gd name="T74" fmla="*/ 2147483647 w 2476"/>
                  <a:gd name="T75" fmla="*/ 2147483647 h 1692"/>
                  <a:gd name="T76" fmla="*/ 2147483647 w 2476"/>
                  <a:gd name="T77" fmla="*/ 2147483647 h 1692"/>
                  <a:gd name="T78" fmla="*/ 2147483647 w 2476"/>
                  <a:gd name="T79" fmla="*/ 2147483647 h 1692"/>
                  <a:gd name="T80" fmla="*/ 2147483647 w 2476"/>
                  <a:gd name="T81" fmla="*/ 0 h 16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6"/>
                  <a:gd name="T124" fmla="*/ 0 h 1692"/>
                  <a:gd name="T125" fmla="*/ 2476 w 2476"/>
                  <a:gd name="T126" fmla="*/ 1692 h 169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6" h="1692">
                    <a:moveTo>
                      <a:pt x="129" y="0"/>
                    </a:moveTo>
                    <a:lnTo>
                      <a:pt x="198" y="45"/>
                    </a:lnTo>
                    <a:lnTo>
                      <a:pt x="254" y="93"/>
                    </a:lnTo>
                    <a:lnTo>
                      <a:pt x="326" y="157"/>
                    </a:lnTo>
                    <a:lnTo>
                      <a:pt x="374" y="213"/>
                    </a:lnTo>
                    <a:lnTo>
                      <a:pt x="414" y="261"/>
                    </a:lnTo>
                    <a:lnTo>
                      <a:pt x="494" y="277"/>
                    </a:lnTo>
                    <a:lnTo>
                      <a:pt x="598" y="261"/>
                    </a:lnTo>
                    <a:lnTo>
                      <a:pt x="670" y="309"/>
                    </a:lnTo>
                    <a:lnTo>
                      <a:pt x="662" y="365"/>
                    </a:lnTo>
                    <a:lnTo>
                      <a:pt x="670" y="421"/>
                    </a:lnTo>
                    <a:lnTo>
                      <a:pt x="774" y="413"/>
                    </a:lnTo>
                    <a:lnTo>
                      <a:pt x="838" y="445"/>
                    </a:lnTo>
                    <a:lnTo>
                      <a:pt x="926" y="469"/>
                    </a:lnTo>
                    <a:lnTo>
                      <a:pt x="950" y="525"/>
                    </a:lnTo>
                    <a:lnTo>
                      <a:pt x="998" y="549"/>
                    </a:lnTo>
                    <a:lnTo>
                      <a:pt x="1070" y="493"/>
                    </a:lnTo>
                    <a:lnTo>
                      <a:pt x="1158" y="533"/>
                    </a:lnTo>
                    <a:lnTo>
                      <a:pt x="1238" y="525"/>
                    </a:lnTo>
                    <a:lnTo>
                      <a:pt x="1381" y="382"/>
                    </a:lnTo>
                    <a:lnTo>
                      <a:pt x="1422" y="460"/>
                    </a:lnTo>
                    <a:lnTo>
                      <a:pt x="1390" y="561"/>
                    </a:lnTo>
                    <a:lnTo>
                      <a:pt x="1381" y="639"/>
                    </a:lnTo>
                    <a:lnTo>
                      <a:pt x="1479" y="637"/>
                    </a:lnTo>
                    <a:lnTo>
                      <a:pt x="1585" y="654"/>
                    </a:lnTo>
                    <a:lnTo>
                      <a:pt x="1689" y="628"/>
                    </a:lnTo>
                    <a:lnTo>
                      <a:pt x="1848" y="630"/>
                    </a:lnTo>
                    <a:lnTo>
                      <a:pt x="1855" y="700"/>
                    </a:lnTo>
                    <a:lnTo>
                      <a:pt x="1915" y="745"/>
                    </a:lnTo>
                    <a:lnTo>
                      <a:pt x="2005" y="835"/>
                    </a:lnTo>
                    <a:lnTo>
                      <a:pt x="2052" y="891"/>
                    </a:lnTo>
                    <a:lnTo>
                      <a:pt x="2199" y="996"/>
                    </a:lnTo>
                    <a:lnTo>
                      <a:pt x="2242" y="1075"/>
                    </a:lnTo>
                    <a:lnTo>
                      <a:pt x="2329" y="1179"/>
                    </a:lnTo>
                    <a:lnTo>
                      <a:pt x="2403" y="1239"/>
                    </a:lnTo>
                    <a:lnTo>
                      <a:pt x="2476" y="1257"/>
                    </a:lnTo>
                    <a:lnTo>
                      <a:pt x="2394" y="1302"/>
                    </a:lnTo>
                    <a:lnTo>
                      <a:pt x="2353" y="1341"/>
                    </a:lnTo>
                    <a:lnTo>
                      <a:pt x="2259" y="1363"/>
                    </a:lnTo>
                    <a:lnTo>
                      <a:pt x="2149" y="1344"/>
                    </a:lnTo>
                    <a:lnTo>
                      <a:pt x="2092" y="1263"/>
                    </a:lnTo>
                    <a:lnTo>
                      <a:pt x="2056" y="1311"/>
                    </a:lnTo>
                    <a:lnTo>
                      <a:pt x="2055" y="1393"/>
                    </a:lnTo>
                    <a:lnTo>
                      <a:pt x="2023" y="1462"/>
                    </a:lnTo>
                    <a:lnTo>
                      <a:pt x="2037" y="1542"/>
                    </a:lnTo>
                    <a:lnTo>
                      <a:pt x="2005" y="1612"/>
                    </a:lnTo>
                    <a:lnTo>
                      <a:pt x="1917" y="1612"/>
                    </a:lnTo>
                    <a:lnTo>
                      <a:pt x="1834" y="1605"/>
                    </a:lnTo>
                    <a:lnTo>
                      <a:pt x="1749" y="1629"/>
                    </a:lnTo>
                    <a:lnTo>
                      <a:pt x="1693" y="1588"/>
                    </a:lnTo>
                    <a:lnTo>
                      <a:pt x="1645" y="1540"/>
                    </a:lnTo>
                    <a:lnTo>
                      <a:pt x="1581" y="1597"/>
                    </a:lnTo>
                    <a:lnTo>
                      <a:pt x="1488" y="1645"/>
                    </a:lnTo>
                    <a:lnTo>
                      <a:pt x="1414" y="1621"/>
                    </a:lnTo>
                    <a:lnTo>
                      <a:pt x="1302" y="1621"/>
                    </a:lnTo>
                    <a:lnTo>
                      <a:pt x="1231" y="1660"/>
                    </a:lnTo>
                    <a:lnTo>
                      <a:pt x="1179" y="1692"/>
                    </a:lnTo>
                    <a:lnTo>
                      <a:pt x="1102" y="1557"/>
                    </a:lnTo>
                    <a:lnTo>
                      <a:pt x="1054" y="1461"/>
                    </a:lnTo>
                    <a:lnTo>
                      <a:pt x="966" y="1349"/>
                    </a:lnTo>
                    <a:lnTo>
                      <a:pt x="886" y="1245"/>
                    </a:lnTo>
                    <a:lnTo>
                      <a:pt x="806" y="1173"/>
                    </a:lnTo>
                    <a:lnTo>
                      <a:pt x="705" y="1137"/>
                    </a:lnTo>
                    <a:lnTo>
                      <a:pt x="727" y="1057"/>
                    </a:lnTo>
                    <a:lnTo>
                      <a:pt x="712" y="994"/>
                    </a:lnTo>
                    <a:lnTo>
                      <a:pt x="691" y="883"/>
                    </a:lnTo>
                    <a:lnTo>
                      <a:pt x="612" y="795"/>
                    </a:lnTo>
                    <a:lnTo>
                      <a:pt x="556" y="709"/>
                    </a:lnTo>
                    <a:lnTo>
                      <a:pt x="493" y="634"/>
                    </a:lnTo>
                    <a:lnTo>
                      <a:pt x="423" y="589"/>
                    </a:lnTo>
                    <a:lnTo>
                      <a:pt x="360" y="576"/>
                    </a:lnTo>
                    <a:lnTo>
                      <a:pt x="274" y="502"/>
                    </a:lnTo>
                    <a:lnTo>
                      <a:pt x="228" y="453"/>
                    </a:lnTo>
                    <a:lnTo>
                      <a:pt x="187" y="394"/>
                    </a:lnTo>
                    <a:lnTo>
                      <a:pt x="126" y="381"/>
                    </a:lnTo>
                    <a:lnTo>
                      <a:pt x="28" y="420"/>
                    </a:lnTo>
                    <a:lnTo>
                      <a:pt x="0" y="324"/>
                    </a:lnTo>
                    <a:lnTo>
                      <a:pt x="31" y="235"/>
                    </a:lnTo>
                    <a:lnTo>
                      <a:pt x="13" y="181"/>
                    </a:lnTo>
                    <a:lnTo>
                      <a:pt x="30" y="100"/>
                    </a:lnTo>
                    <a:lnTo>
                      <a:pt x="109" y="39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58" name="TextBox 257">
                <a:hlinkClick r:id="rId17" action="ppaction://hlinksldjump"/>
                <a:extLst>
                  <a:ext uri="{FF2B5EF4-FFF2-40B4-BE49-F238E27FC236}">
                    <a16:creationId xmlns:a16="http://schemas.microsoft.com/office/drawing/2014/main" id="{1530B318-263B-FC26-F012-3E3B87B6B787}"/>
                  </a:ext>
                </a:extLst>
              </p:cNvPr>
              <p:cNvSpPr txBox="1"/>
              <p:nvPr/>
            </p:nvSpPr>
            <p:spPr>
              <a:xfrm>
                <a:off x="6044928" y="2522368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Cavan</a:t>
                </a:r>
              </a:p>
            </p:txBody>
          </p:sp>
        </p:grp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E06E8091-B266-28E6-9226-51A565AFDC2D}"/>
                </a:ext>
              </a:extLst>
            </p:cNvPr>
            <p:cNvGrpSpPr/>
            <p:nvPr/>
          </p:nvGrpSpPr>
          <p:grpSpPr>
            <a:xfrm>
              <a:off x="11145643" y="6721886"/>
              <a:ext cx="2372374" cy="2612915"/>
              <a:chOff x="5209323" y="3817626"/>
              <a:chExt cx="1276269" cy="1434633"/>
            </a:xfrm>
            <a:solidFill>
              <a:srgbClr val="095F55"/>
            </a:solidFill>
          </p:grpSpPr>
          <p:sp>
            <p:nvSpPr>
              <p:cNvPr id="260" name="Freeform 40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2CEB91D9-3F87-E09B-7AD8-7FAE5AE9B0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323" y="3817626"/>
                <a:ext cx="1276269" cy="1434633"/>
              </a:xfrm>
              <a:custGeom>
                <a:avLst/>
                <a:gdLst/>
                <a:ahLst/>
                <a:cxnLst>
                  <a:cxn ang="0">
                    <a:pos x="688" y="763"/>
                  </a:cxn>
                  <a:cxn ang="0">
                    <a:pos x="688" y="689"/>
                  </a:cxn>
                  <a:cxn ang="0">
                    <a:pos x="672" y="625"/>
                  </a:cxn>
                  <a:cxn ang="0">
                    <a:pos x="646" y="569"/>
                  </a:cxn>
                  <a:cxn ang="0">
                    <a:pos x="612" y="495"/>
                  </a:cxn>
                  <a:cxn ang="0">
                    <a:pos x="546" y="441"/>
                  </a:cxn>
                  <a:cxn ang="0">
                    <a:pos x="528" y="370"/>
                  </a:cxn>
                  <a:cxn ang="0">
                    <a:pos x="516" y="294"/>
                  </a:cxn>
                  <a:cxn ang="0">
                    <a:pos x="498" y="222"/>
                  </a:cxn>
                  <a:cxn ang="0">
                    <a:pos x="398" y="290"/>
                  </a:cxn>
                  <a:cxn ang="0">
                    <a:pos x="356" y="342"/>
                  </a:cxn>
                  <a:cxn ang="0">
                    <a:pos x="280" y="260"/>
                  </a:cxn>
                  <a:cxn ang="0">
                    <a:pos x="314" y="194"/>
                  </a:cxn>
                  <a:cxn ang="0">
                    <a:pos x="340" y="102"/>
                  </a:cxn>
                  <a:cxn ang="0">
                    <a:pos x="292" y="50"/>
                  </a:cxn>
                  <a:cxn ang="0">
                    <a:pos x="272" y="2"/>
                  </a:cxn>
                  <a:cxn ang="0">
                    <a:pos x="196" y="22"/>
                  </a:cxn>
                  <a:cxn ang="0">
                    <a:pos x="220" y="80"/>
                  </a:cxn>
                  <a:cxn ang="0">
                    <a:pos x="150" y="132"/>
                  </a:cxn>
                  <a:cxn ang="0">
                    <a:pos x="140" y="254"/>
                  </a:cxn>
                  <a:cxn ang="0">
                    <a:pos x="102" y="258"/>
                  </a:cxn>
                  <a:cxn ang="0">
                    <a:pos x="38" y="334"/>
                  </a:cxn>
                  <a:cxn ang="0">
                    <a:pos x="10" y="413"/>
                  </a:cxn>
                  <a:cxn ang="0">
                    <a:pos x="10" y="485"/>
                  </a:cxn>
                  <a:cxn ang="0">
                    <a:pos x="32" y="535"/>
                  </a:cxn>
                  <a:cxn ang="0">
                    <a:pos x="96" y="503"/>
                  </a:cxn>
                  <a:cxn ang="0">
                    <a:pos x="170" y="523"/>
                  </a:cxn>
                  <a:cxn ang="0">
                    <a:pos x="198" y="533"/>
                  </a:cxn>
                  <a:cxn ang="0">
                    <a:pos x="152" y="583"/>
                  </a:cxn>
                  <a:cxn ang="0">
                    <a:pos x="162" y="629"/>
                  </a:cxn>
                  <a:cxn ang="0">
                    <a:pos x="150" y="681"/>
                  </a:cxn>
                  <a:cxn ang="0">
                    <a:pos x="62" y="731"/>
                  </a:cxn>
                  <a:cxn ang="0">
                    <a:pos x="72" y="775"/>
                  </a:cxn>
                  <a:cxn ang="0">
                    <a:pos x="104" y="808"/>
                  </a:cxn>
                  <a:cxn ang="0">
                    <a:pos x="146" y="832"/>
                  </a:cxn>
                  <a:cxn ang="0">
                    <a:pos x="186" y="874"/>
                  </a:cxn>
                  <a:cxn ang="0">
                    <a:pos x="210" y="914"/>
                  </a:cxn>
                  <a:cxn ang="0">
                    <a:pos x="202" y="974"/>
                  </a:cxn>
                  <a:cxn ang="0">
                    <a:pos x="242" y="1036"/>
                  </a:cxn>
                  <a:cxn ang="0">
                    <a:pos x="326" y="1012"/>
                  </a:cxn>
                  <a:cxn ang="0">
                    <a:pos x="426" y="1030"/>
                  </a:cxn>
                  <a:cxn ang="0">
                    <a:pos x="474" y="974"/>
                  </a:cxn>
                  <a:cxn ang="0">
                    <a:pos x="492" y="896"/>
                  </a:cxn>
                  <a:cxn ang="0">
                    <a:pos x="602" y="874"/>
                  </a:cxn>
                  <a:cxn ang="0">
                    <a:pos x="706" y="876"/>
                  </a:cxn>
                  <a:cxn ang="0">
                    <a:pos x="734" y="800"/>
                  </a:cxn>
                  <a:cxn ang="0">
                    <a:pos x="524" y="461"/>
                  </a:cxn>
                </a:cxnLst>
                <a:rect l="0" t="0" r="r" b="b"/>
                <a:pathLst>
                  <a:path w="736" h="1036">
                    <a:moveTo>
                      <a:pt x="734" y="800"/>
                    </a:moveTo>
                    <a:lnTo>
                      <a:pt x="712" y="783"/>
                    </a:lnTo>
                    <a:lnTo>
                      <a:pt x="688" y="763"/>
                    </a:lnTo>
                    <a:lnTo>
                      <a:pt x="680" y="739"/>
                    </a:lnTo>
                    <a:lnTo>
                      <a:pt x="676" y="717"/>
                    </a:lnTo>
                    <a:lnTo>
                      <a:pt x="688" y="689"/>
                    </a:lnTo>
                    <a:lnTo>
                      <a:pt x="666" y="671"/>
                    </a:lnTo>
                    <a:lnTo>
                      <a:pt x="660" y="649"/>
                    </a:lnTo>
                    <a:lnTo>
                      <a:pt x="672" y="625"/>
                    </a:lnTo>
                    <a:lnTo>
                      <a:pt x="668" y="601"/>
                    </a:lnTo>
                    <a:lnTo>
                      <a:pt x="658" y="585"/>
                    </a:lnTo>
                    <a:lnTo>
                      <a:pt x="646" y="569"/>
                    </a:lnTo>
                    <a:lnTo>
                      <a:pt x="630" y="535"/>
                    </a:lnTo>
                    <a:lnTo>
                      <a:pt x="630" y="509"/>
                    </a:lnTo>
                    <a:lnTo>
                      <a:pt x="612" y="495"/>
                    </a:lnTo>
                    <a:lnTo>
                      <a:pt x="588" y="487"/>
                    </a:lnTo>
                    <a:lnTo>
                      <a:pt x="562" y="469"/>
                    </a:lnTo>
                    <a:lnTo>
                      <a:pt x="546" y="441"/>
                    </a:lnTo>
                    <a:lnTo>
                      <a:pt x="552" y="417"/>
                    </a:lnTo>
                    <a:lnTo>
                      <a:pt x="546" y="399"/>
                    </a:lnTo>
                    <a:lnTo>
                      <a:pt x="528" y="370"/>
                    </a:lnTo>
                    <a:lnTo>
                      <a:pt x="512" y="342"/>
                    </a:lnTo>
                    <a:lnTo>
                      <a:pt x="512" y="316"/>
                    </a:lnTo>
                    <a:lnTo>
                      <a:pt x="516" y="294"/>
                    </a:lnTo>
                    <a:lnTo>
                      <a:pt x="526" y="274"/>
                    </a:lnTo>
                    <a:lnTo>
                      <a:pt x="546" y="250"/>
                    </a:lnTo>
                    <a:lnTo>
                      <a:pt x="498" y="222"/>
                    </a:lnTo>
                    <a:lnTo>
                      <a:pt x="436" y="216"/>
                    </a:lnTo>
                    <a:lnTo>
                      <a:pt x="432" y="242"/>
                    </a:lnTo>
                    <a:lnTo>
                      <a:pt x="398" y="290"/>
                    </a:lnTo>
                    <a:lnTo>
                      <a:pt x="362" y="294"/>
                    </a:lnTo>
                    <a:lnTo>
                      <a:pt x="354" y="314"/>
                    </a:lnTo>
                    <a:lnTo>
                      <a:pt x="356" y="342"/>
                    </a:lnTo>
                    <a:lnTo>
                      <a:pt x="342" y="364"/>
                    </a:lnTo>
                    <a:lnTo>
                      <a:pt x="278" y="282"/>
                    </a:lnTo>
                    <a:lnTo>
                      <a:pt x="280" y="260"/>
                    </a:lnTo>
                    <a:lnTo>
                      <a:pt x="282" y="228"/>
                    </a:lnTo>
                    <a:lnTo>
                      <a:pt x="294" y="212"/>
                    </a:lnTo>
                    <a:lnTo>
                      <a:pt x="314" y="194"/>
                    </a:lnTo>
                    <a:lnTo>
                      <a:pt x="326" y="164"/>
                    </a:lnTo>
                    <a:lnTo>
                      <a:pt x="320" y="134"/>
                    </a:lnTo>
                    <a:lnTo>
                      <a:pt x="340" y="102"/>
                    </a:lnTo>
                    <a:lnTo>
                      <a:pt x="354" y="82"/>
                    </a:lnTo>
                    <a:lnTo>
                      <a:pt x="348" y="60"/>
                    </a:lnTo>
                    <a:lnTo>
                      <a:pt x="292" y="50"/>
                    </a:lnTo>
                    <a:lnTo>
                      <a:pt x="278" y="22"/>
                    </a:lnTo>
                    <a:lnTo>
                      <a:pt x="280" y="12"/>
                    </a:lnTo>
                    <a:lnTo>
                      <a:pt x="272" y="2"/>
                    </a:lnTo>
                    <a:lnTo>
                      <a:pt x="260" y="0"/>
                    </a:lnTo>
                    <a:lnTo>
                      <a:pt x="228" y="2"/>
                    </a:lnTo>
                    <a:lnTo>
                      <a:pt x="196" y="22"/>
                    </a:lnTo>
                    <a:lnTo>
                      <a:pt x="196" y="44"/>
                    </a:lnTo>
                    <a:lnTo>
                      <a:pt x="214" y="66"/>
                    </a:lnTo>
                    <a:lnTo>
                      <a:pt x="220" y="80"/>
                    </a:lnTo>
                    <a:lnTo>
                      <a:pt x="194" y="96"/>
                    </a:lnTo>
                    <a:lnTo>
                      <a:pt x="176" y="118"/>
                    </a:lnTo>
                    <a:lnTo>
                      <a:pt x="150" y="132"/>
                    </a:lnTo>
                    <a:lnTo>
                      <a:pt x="148" y="178"/>
                    </a:lnTo>
                    <a:lnTo>
                      <a:pt x="152" y="216"/>
                    </a:lnTo>
                    <a:lnTo>
                      <a:pt x="140" y="254"/>
                    </a:lnTo>
                    <a:lnTo>
                      <a:pt x="136" y="290"/>
                    </a:lnTo>
                    <a:lnTo>
                      <a:pt x="118" y="268"/>
                    </a:lnTo>
                    <a:lnTo>
                      <a:pt x="102" y="258"/>
                    </a:lnTo>
                    <a:lnTo>
                      <a:pt x="76" y="278"/>
                    </a:lnTo>
                    <a:lnTo>
                      <a:pt x="62" y="312"/>
                    </a:lnTo>
                    <a:lnTo>
                      <a:pt x="38" y="334"/>
                    </a:lnTo>
                    <a:lnTo>
                      <a:pt x="42" y="364"/>
                    </a:lnTo>
                    <a:lnTo>
                      <a:pt x="26" y="385"/>
                    </a:lnTo>
                    <a:lnTo>
                      <a:pt x="10" y="413"/>
                    </a:lnTo>
                    <a:lnTo>
                      <a:pt x="0" y="445"/>
                    </a:lnTo>
                    <a:lnTo>
                      <a:pt x="12" y="463"/>
                    </a:lnTo>
                    <a:lnTo>
                      <a:pt x="10" y="485"/>
                    </a:lnTo>
                    <a:lnTo>
                      <a:pt x="12" y="509"/>
                    </a:lnTo>
                    <a:lnTo>
                      <a:pt x="20" y="521"/>
                    </a:lnTo>
                    <a:lnTo>
                      <a:pt x="32" y="535"/>
                    </a:lnTo>
                    <a:lnTo>
                      <a:pt x="48" y="517"/>
                    </a:lnTo>
                    <a:lnTo>
                      <a:pt x="74" y="515"/>
                    </a:lnTo>
                    <a:lnTo>
                      <a:pt x="96" y="503"/>
                    </a:lnTo>
                    <a:lnTo>
                      <a:pt x="116" y="513"/>
                    </a:lnTo>
                    <a:lnTo>
                      <a:pt x="140" y="519"/>
                    </a:lnTo>
                    <a:lnTo>
                      <a:pt x="170" y="523"/>
                    </a:lnTo>
                    <a:lnTo>
                      <a:pt x="194" y="513"/>
                    </a:lnTo>
                    <a:lnTo>
                      <a:pt x="214" y="519"/>
                    </a:lnTo>
                    <a:lnTo>
                      <a:pt x="198" y="533"/>
                    </a:lnTo>
                    <a:lnTo>
                      <a:pt x="176" y="543"/>
                    </a:lnTo>
                    <a:lnTo>
                      <a:pt x="162" y="563"/>
                    </a:lnTo>
                    <a:lnTo>
                      <a:pt x="152" y="583"/>
                    </a:lnTo>
                    <a:lnTo>
                      <a:pt x="160" y="597"/>
                    </a:lnTo>
                    <a:lnTo>
                      <a:pt x="172" y="605"/>
                    </a:lnTo>
                    <a:lnTo>
                      <a:pt x="162" y="629"/>
                    </a:lnTo>
                    <a:lnTo>
                      <a:pt x="162" y="653"/>
                    </a:lnTo>
                    <a:lnTo>
                      <a:pt x="170" y="675"/>
                    </a:lnTo>
                    <a:lnTo>
                      <a:pt x="150" y="681"/>
                    </a:lnTo>
                    <a:lnTo>
                      <a:pt x="132" y="693"/>
                    </a:lnTo>
                    <a:lnTo>
                      <a:pt x="92" y="715"/>
                    </a:lnTo>
                    <a:lnTo>
                      <a:pt x="62" y="731"/>
                    </a:lnTo>
                    <a:lnTo>
                      <a:pt x="56" y="757"/>
                    </a:lnTo>
                    <a:lnTo>
                      <a:pt x="58" y="771"/>
                    </a:lnTo>
                    <a:lnTo>
                      <a:pt x="72" y="775"/>
                    </a:lnTo>
                    <a:lnTo>
                      <a:pt x="96" y="771"/>
                    </a:lnTo>
                    <a:lnTo>
                      <a:pt x="102" y="789"/>
                    </a:lnTo>
                    <a:lnTo>
                      <a:pt x="104" y="808"/>
                    </a:lnTo>
                    <a:lnTo>
                      <a:pt x="124" y="814"/>
                    </a:lnTo>
                    <a:lnTo>
                      <a:pt x="148" y="816"/>
                    </a:lnTo>
                    <a:lnTo>
                      <a:pt x="146" y="832"/>
                    </a:lnTo>
                    <a:lnTo>
                      <a:pt x="150" y="848"/>
                    </a:lnTo>
                    <a:lnTo>
                      <a:pt x="166" y="864"/>
                    </a:lnTo>
                    <a:lnTo>
                      <a:pt x="186" y="874"/>
                    </a:lnTo>
                    <a:lnTo>
                      <a:pt x="200" y="888"/>
                    </a:lnTo>
                    <a:lnTo>
                      <a:pt x="210" y="900"/>
                    </a:lnTo>
                    <a:lnTo>
                      <a:pt x="210" y="914"/>
                    </a:lnTo>
                    <a:lnTo>
                      <a:pt x="200" y="934"/>
                    </a:lnTo>
                    <a:lnTo>
                      <a:pt x="208" y="952"/>
                    </a:lnTo>
                    <a:lnTo>
                      <a:pt x="202" y="974"/>
                    </a:lnTo>
                    <a:lnTo>
                      <a:pt x="200" y="998"/>
                    </a:lnTo>
                    <a:lnTo>
                      <a:pt x="210" y="1022"/>
                    </a:lnTo>
                    <a:lnTo>
                      <a:pt x="242" y="1036"/>
                    </a:lnTo>
                    <a:lnTo>
                      <a:pt x="264" y="1024"/>
                    </a:lnTo>
                    <a:lnTo>
                      <a:pt x="306" y="1026"/>
                    </a:lnTo>
                    <a:lnTo>
                      <a:pt x="326" y="1012"/>
                    </a:lnTo>
                    <a:lnTo>
                      <a:pt x="362" y="1014"/>
                    </a:lnTo>
                    <a:lnTo>
                      <a:pt x="394" y="1024"/>
                    </a:lnTo>
                    <a:lnTo>
                      <a:pt x="426" y="1030"/>
                    </a:lnTo>
                    <a:lnTo>
                      <a:pt x="490" y="1030"/>
                    </a:lnTo>
                    <a:lnTo>
                      <a:pt x="498" y="996"/>
                    </a:lnTo>
                    <a:lnTo>
                      <a:pt x="474" y="974"/>
                    </a:lnTo>
                    <a:lnTo>
                      <a:pt x="476" y="944"/>
                    </a:lnTo>
                    <a:lnTo>
                      <a:pt x="476" y="918"/>
                    </a:lnTo>
                    <a:lnTo>
                      <a:pt x="492" y="896"/>
                    </a:lnTo>
                    <a:lnTo>
                      <a:pt x="516" y="896"/>
                    </a:lnTo>
                    <a:lnTo>
                      <a:pt x="556" y="880"/>
                    </a:lnTo>
                    <a:lnTo>
                      <a:pt x="602" y="874"/>
                    </a:lnTo>
                    <a:lnTo>
                      <a:pt x="636" y="880"/>
                    </a:lnTo>
                    <a:lnTo>
                      <a:pt x="672" y="878"/>
                    </a:lnTo>
                    <a:lnTo>
                      <a:pt x="706" y="876"/>
                    </a:lnTo>
                    <a:lnTo>
                      <a:pt x="730" y="860"/>
                    </a:lnTo>
                    <a:lnTo>
                      <a:pt x="736" y="830"/>
                    </a:lnTo>
                    <a:lnTo>
                      <a:pt x="734" y="800"/>
                    </a:lnTo>
                    <a:close/>
                    <a:moveTo>
                      <a:pt x="544" y="487"/>
                    </a:moveTo>
                    <a:lnTo>
                      <a:pt x="544" y="489"/>
                    </a:lnTo>
                    <a:lnTo>
                      <a:pt x="524" y="461"/>
                    </a:lnTo>
                    <a:lnTo>
                      <a:pt x="526" y="459"/>
                    </a:lnTo>
                    <a:lnTo>
                      <a:pt x="544" y="487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61" name="TextBox 260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E3FDEABB-8840-79C6-798D-8B18B3A0F1E9}"/>
                  </a:ext>
                </a:extLst>
              </p:cNvPr>
              <p:cNvSpPr txBox="1"/>
              <p:nvPr/>
            </p:nvSpPr>
            <p:spPr>
              <a:xfrm>
                <a:off x="5428707" y="4629747"/>
                <a:ext cx="989746" cy="2027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Tipperary</a:t>
                </a:r>
                <a:endParaRPr lang="en-IE" sz="20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1B45DAB4-9D2D-9D32-A947-822B5E158375}"/>
                </a:ext>
              </a:extLst>
            </p:cNvPr>
            <p:cNvGrpSpPr/>
            <p:nvPr/>
          </p:nvGrpSpPr>
          <p:grpSpPr>
            <a:xfrm>
              <a:off x="14582390" y="4123206"/>
              <a:ext cx="1839775" cy="1023676"/>
              <a:chOff x="7058195" y="2390809"/>
              <a:chExt cx="989746" cy="562054"/>
            </a:xfrm>
            <a:solidFill>
              <a:srgbClr val="07453E"/>
            </a:solidFill>
          </p:grpSpPr>
          <p:sp>
            <p:nvSpPr>
              <p:cNvPr id="263" name="Freeform 28">
                <a:hlinkClick r:id="rId19" action="ppaction://hlinksldjump"/>
                <a:extLst>
                  <a:ext uri="{FF2B5EF4-FFF2-40B4-BE49-F238E27FC236}">
                    <a16:creationId xmlns:a16="http://schemas.microsoft.com/office/drawing/2014/main" id="{72A72BB8-1D9D-B713-970C-E6DFB0ABC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8612" y="2390809"/>
                <a:ext cx="683700" cy="562054"/>
              </a:xfrm>
              <a:custGeom>
                <a:avLst/>
                <a:gdLst>
                  <a:gd name="T0" fmla="*/ 2147483647 w 1133"/>
                  <a:gd name="T1" fmla="*/ 2147483647 h 1207"/>
                  <a:gd name="T2" fmla="*/ 2147483647 w 1133"/>
                  <a:gd name="T3" fmla="*/ 2147483647 h 1207"/>
                  <a:gd name="T4" fmla="*/ 2147483647 w 1133"/>
                  <a:gd name="T5" fmla="*/ 2147483647 h 1207"/>
                  <a:gd name="T6" fmla="*/ 2147483647 w 1133"/>
                  <a:gd name="T7" fmla="*/ 2147483647 h 1207"/>
                  <a:gd name="T8" fmla="*/ 2147483647 w 1133"/>
                  <a:gd name="T9" fmla="*/ 2147483647 h 1207"/>
                  <a:gd name="T10" fmla="*/ 2147483647 w 1133"/>
                  <a:gd name="T11" fmla="*/ 2147483647 h 1207"/>
                  <a:gd name="T12" fmla="*/ 2147483647 w 1133"/>
                  <a:gd name="T13" fmla="*/ 2147483647 h 1207"/>
                  <a:gd name="T14" fmla="*/ 2147483647 w 1133"/>
                  <a:gd name="T15" fmla="*/ 2147483647 h 1207"/>
                  <a:gd name="T16" fmla="*/ 2147483647 w 1133"/>
                  <a:gd name="T17" fmla="*/ 2147483647 h 1207"/>
                  <a:gd name="T18" fmla="*/ 2147483647 w 1133"/>
                  <a:gd name="T19" fmla="*/ 2147483647 h 1207"/>
                  <a:gd name="T20" fmla="*/ 2147483647 w 1133"/>
                  <a:gd name="T21" fmla="*/ 2147483647 h 1207"/>
                  <a:gd name="T22" fmla="*/ 2147483647 w 1133"/>
                  <a:gd name="T23" fmla="*/ 2147483647 h 1207"/>
                  <a:gd name="T24" fmla="*/ 2147483647 w 1133"/>
                  <a:gd name="T25" fmla="*/ 2147483647 h 1207"/>
                  <a:gd name="T26" fmla="*/ 2147483647 w 1133"/>
                  <a:gd name="T27" fmla="*/ 2147483647 h 1207"/>
                  <a:gd name="T28" fmla="*/ 2147483647 w 1133"/>
                  <a:gd name="T29" fmla="*/ 2147483647 h 1207"/>
                  <a:gd name="T30" fmla="*/ 2147483647 w 1133"/>
                  <a:gd name="T31" fmla="*/ 2147483647 h 1207"/>
                  <a:gd name="T32" fmla="*/ 2147483647 w 1133"/>
                  <a:gd name="T33" fmla="*/ 2147483647 h 1207"/>
                  <a:gd name="T34" fmla="*/ 2147483647 w 1133"/>
                  <a:gd name="T35" fmla="*/ 2147483647 h 1207"/>
                  <a:gd name="T36" fmla="*/ 2147483647 w 1133"/>
                  <a:gd name="T37" fmla="*/ 2147483647 h 1207"/>
                  <a:gd name="T38" fmla="*/ 2147483647 w 1133"/>
                  <a:gd name="T39" fmla="*/ 2147483647 h 1207"/>
                  <a:gd name="T40" fmla="*/ 2147483647 w 1133"/>
                  <a:gd name="T41" fmla="*/ 2147483647 h 1207"/>
                  <a:gd name="T42" fmla="*/ 2147483647 w 1133"/>
                  <a:gd name="T43" fmla="*/ 2147483647 h 1207"/>
                  <a:gd name="T44" fmla="*/ 2147483647 w 1133"/>
                  <a:gd name="T45" fmla="*/ 2147483647 h 1207"/>
                  <a:gd name="T46" fmla="*/ 2147483647 w 1133"/>
                  <a:gd name="T47" fmla="*/ 2147483647 h 1207"/>
                  <a:gd name="T48" fmla="*/ 2147483647 w 1133"/>
                  <a:gd name="T49" fmla="*/ 2147483647 h 1207"/>
                  <a:gd name="T50" fmla="*/ 2147483647 w 1133"/>
                  <a:gd name="T51" fmla="*/ 2147483647 h 1207"/>
                  <a:gd name="T52" fmla="*/ 2147483647 w 1133"/>
                  <a:gd name="T53" fmla="*/ 0 h 1207"/>
                  <a:gd name="T54" fmla="*/ 2147483647 w 1133"/>
                  <a:gd name="T55" fmla="*/ 2147483647 h 1207"/>
                  <a:gd name="T56" fmla="*/ 2147483647 w 1133"/>
                  <a:gd name="T57" fmla="*/ 2147483647 h 1207"/>
                  <a:gd name="T58" fmla="*/ 2147483647 w 1133"/>
                  <a:gd name="T59" fmla="*/ 2147483647 h 1207"/>
                  <a:gd name="T60" fmla="*/ 2147483647 w 1133"/>
                  <a:gd name="T61" fmla="*/ 2147483647 h 1207"/>
                  <a:gd name="T62" fmla="*/ 2147483647 w 1133"/>
                  <a:gd name="T63" fmla="*/ 2147483647 h 1207"/>
                  <a:gd name="T64" fmla="*/ 2147483647 w 1133"/>
                  <a:gd name="T65" fmla="*/ 2147483647 h 1207"/>
                  <a:gd name="T66" fmla="*/ 2147483647 w 1133"/>
                  <a:gd name="T67" fmla="*/ 2147483647 h 1207"/>
                  <a:gd name="T68" fmla="*/ 2147483647 w 1133"/>
                  <a:gd name="T69" fmla="*/ 2147483647 h 1207"/>
                  <a:gd name="T70" fmla="*/ 2147483647 w 1133"/>
                  <a:gd name="T71" fmla="*/ 2147483647 h 1207"/>
                  <a:gd name="T72" fmla="*/ 2147483647 w 1133"/>
                  <a:gd name="T73" fmla="*/ 2147483647 h 1207"/>
                  <a:gd name="T74" fmla="*/ 2147483647 w 1133"/>
                  <a:gd name="T75" fmla="*/ 2147483647 h 1207"/>
                  <a:gd name="T76" fmla="*/ 0 w 1133"/>
                  <a:gd name="T77" fmla="*/ 2147483647 h 1207"/>
                  <a:gd name="T78" fmla="*/ 2147483647 w 1133"/>
                  <a:gd name="T79" fmla="*/ 2147483647 h 1207"/>
                  <a:gd name="T80" fmla="*/ 2147483647 w 1133"/>
                  <a:gd name="T81" fmla="*/ 2147483647 h 1207"/>
                  <a:gd name="T82" fmla="*/ 2147483647 w 1133"/>
                  <a:gd name="T83" fmla="*/ 2147483647 h 1207"/>
                  <a:gd name="T84" fmla="*/ 2147483647 w 1133"/>
                  <a:gd name="T85" fmla="*/ 2147483647 h 1207"/>
                  <a:gd name="T86" fmla="*/ 2147483647 w 1133"/>
                  <a:gd name="T87" fmla="*/ 2147483647 h 1207"/>
                  <a:gd name="T88" fmla="*/ 2147483647 w 1133"/>
                  <a:gd name="T89" fmla="*/ 2147483647 h 1207"/>
                  <a:gd name="T90" fmla="*/ 2147483647 w 1133"/>
                  <a:gd name="T91" fmla="*/ 2147483647 h 1207"/>
                  <a:gd name="T92" fmla="*/ 2147483647 w 1133"/>
                  <a:gd name="T93" fmla="*/ 2147483647 h 1207"/>
                  <a:gd name="T94" fmla="*/ 2147483647 w 1133"/>
                  <a:gd name="T95" fmla="*/ 2147483647 h 1207"/>
                  <a:gd name="T96" fmla="*/ 2147483647 w 1133"/>
                  <a:gd name="T97" fmla="*/ 2147483647 h 1207"/>
                  <a:gd name="T98" fmla="*/ 2147483647 w 1133"/>
                  <a:gd name="T99" fmla="*/ 2147483647 h 1207"/>
                  <a:gd name="T100" fmla="*/ 2147483647 w 1133"/>
                  <a:gd name="T101" fmla="*/ 2147483647 h 120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3"/>
                  <a:gd name="T154" fmla="*/ 0 h 1207"/>
                  <a:gd name="T155" fmla="*/ 1133 w 1133"/>
                  <a:gd name="T156" fmla="*/ 1207 h 120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3" h="1207">
                    <a:moveTo>
                      <a:pt x="837" y="1207"/>
                    </a:moveTo>
                    <a:lnTo>
                      <a:pt x="914" y="1144"/>
                    </a:lnTo>
                    <a:lnTo>
                      <a:pt x="938" y="984"/>
                    </a:lnTo>
                    <a:lnTo>
                      <a:pt x="882" y="936"/>
                    </a:lnTo>
                    <a:lnTo>
                      <a:pt x="914" y="808"/>
                    </a:lnTo>
                    <a:lnTo>
                      <a:pt x="874" y="696"/>
                    </a:lnTo>
                    <a:lnTo>
                      <a:pt x="794" y="696"/>
                    </a:lnTo>
                    <a:lnTo>
                      <a:pt x="698" y="688"/>
                    </a:lnTo>
                    <a:lnTo>
                      <a:pt x="650" y="632"/>
                    </a:lnTo>
                    <a:lnTo>
                      <a:pt x="656" y="540"/>
                    </a:lnTo>
                    <a:lnTo>
                      <a:pt x="690" y="464"/>
                    </a:lnTo>
                    <a:lnTo>
                      <a:pt x="682" y="400"/>
                    </a:lnTo>
                    <a:lnTo>
                      <a:pt x="674" y="344"/>
                    </a:lnTo>
                    <a:lnTo>
                      <a:pt x="642" y="312"/>
                    </a:lnTo>
                    <a:lnTo>
                      <a:pt x="658" y="272"/>
                    </a:lnTo>
                    <a:lnTo>
                      <a:pt x="698" y="272"/>
                    </a:lnTo>
                    <a:lnTo>
                      <a:pt x="770" y="320"/>
                    </a:lnTo>
                    <a:lnTo>
                      <a:pt x="858" y="376"/>
                    </a:lnTo>
                    <a:lnTo>
                      <a:pt x="946" y="352"/>
                    </a:lnTo>
                    <a:lnTo>
                      <a:pt x="1042" y="352"/>
                    </a:lnTo>
                    <a:lnTo>
                      <a:pt x="1133" y="311"/>
                    </a:lnTo>
                    <a:lnTo>
                      <a:pt x="1098" y="240"/>
                    </a:lnTo>
                    <a:lnTo>
                      <a:pt x="1010" y="240"/>
                    </a:lnTo>
                    <a:lnTo>
                      <a:pt x="938" y="168"/>
                    </a:lnTo>
                    <a:lnTo>
                      <a:pt x="834" y="80"/>
                    </a:lnTo>
                    <a:lnTo>
                      <a:pt x="779" y="52"/>
                    </a:lnTo>
                    <a:lnTo>
                      <a:pt x="754" y="0"/>
                    </a:lnTo>
                    <a:lnTo>
                      <a:pt x="666" y="64"/>
                    </a:lnTo>
                    <a:lnTo>
                      <a:pt x="586" y="144"/>
                    </a:lnTo>
                    <a:lnTo>
                      <a:pt x="482" y="184"/>
                    </a:lnTo>
                    <a:lnTo>
                      <a:pt x="410" y="184"/>
                    </a:lnTo>
                    <a:lnTo>
                      <a:pt x="314" y="192"/>
                    </a:lnTo>
                    <a:lnTo>
                      <a:pt x="257" y="235"/>
                    </a:lnTo>
                    <a:lnTo>
                      <a:pt x="299" y="313"/>
                    </a:lnTo>
                    <a:lnTo>
                      <a:pt x="272" y="411"/>
                    </a:lnTo>
                    <a:lnTo>
                      <a:pt x="228" y="447"/>
                    </a:lnTo>
                    <a:lnTo>
                      <a:pt x="203" y="510"/>
                    </a:lnTo>
                    <a:lnTo>
                      <a:pt x="138" y="610"/>
                    </a:lnTo>
                    <a:lnTo>
                      <a:pt x="0" y="658"/>
                    </a:lnTo>
                    <a:lnTo>
                      <a:pt x="96" y="696"/>
                    </a:lnTo>
                    <a:lnTo>
                      <a:pt x="158" y="741"/>
                    </a:lnTo>
                    <a:lnTo>
                      <a:pt x="219" y="795"/>
                    </a:lnTo>
                    <a:lnTo>
                      <a:pt x="251" y="852"/>
                    </a:lnTo>
                    <a:lnTo>
                      <a:pt x="249" y="984"/>
                    </a:lnTo>
                    <a:lnTo>
                      <a:pt x="306" y="1050"/>
                    </a:lnTo>
                    <a:lnTo>
                      <a:pt x="381" y="1056"/>
                    </a:lnTo>
                    <a:lnTo>
                      <a:pt x="432" y="1039"/>
                    </a:lnTo>
                    <a:lnTo>
                      <a:pt x="497" y="1047"/>
                    </a:lnTo>
                    <a:lnTo>
                      <a:pt x="653" y="1200"/>
                    </a:lnTo>
                    <a:lnTo>
                      <a:pt x="759" y="1201"/>
                    </a:lnTo>
                    <a:lnTo>
                      <a:pt x="837" y="1207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64" name="TextBox 263">
                <a:hlinkClick r:id="rId19" action="ppaction://hlinksldjump"/>
                <a:extLst>
                  <a:ext uri="{FF2B5EF4-FFF2-40B4-BE49-F238E27FC236}">
                    <a16:creationId xmlns:a16="http://schemas.microsoft.com/office/drawing/2014/main" id="{472E48B9-CC19-AF50-9E27-2991C35825C6}"/>
                  </a:ext>
                </a:extLst>
              </p:cNvPr>
              <p:cNvSpPr txBox="1"/>
              <p:nvPr/>
            </p:nvSpPr>
            <p:spPr>
              <a:xfrm>
                <a:off x="7058195" y="2710705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Louth</a:t>
                </a:r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5C7744DC-5256-7BC8-A553-22D70FD1C512}"/>
                </a:ext>
              </a:extLst>
            </p:cNvPr>
            <p:cNvGrpSpPr/>
            <p:nvPr/>
          </p:nvGrpSpPr>
          <p:grpSpPr>
            <a:xfrm>
              <a:off x="13503771" y="4684030"/>
              <a:ext cx="2485954" cy="1391927"/>
              <a:chOff x="6477928" y="2698732"/>
              <a:chExt cx="1337372" cy="764244"/>
            </a:xfrm>
            <a:solidFill>
              <a:srgbClr val="095F55"/>
            </a:solidFill>
          </p:grpSpPr>
          <p:sp>
            <p:nvSpPr>
              <p:cNvPr id="266" name="Freeform 10">
                <a:hlinkClick r:id="rId20" action="ppaction://hlinksldjump"/>
                <a:extLst>
                  <a:ext uri="{FF2B5EF4-FFF2-40B4-BE49-F238E27FC236}">
                    <a16:creationId xmlns:a16="http://schemas.microsoft.com/office/drawing/2014/main" id="{C5D43D2E-20B4-31D7-5BDE-FDF633143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928" y="2698732"/>
                <a:ext cx="1337372" cy="764244"/>
              </a:xfrm>
              <a:custGeom>
                <a:avLst/>
                <a:gdLst>
                  <a:gd name="T0" fmla="*/ 2147483647 w 2216"/>
                  <a:gd name="T1" fmla="*/ 2147483647 h 1642"/>
                  <a:gd name="T2" fmla="*/ 2147483647 w 2216"/>
                  <a:gd name="T3" fmla="*/ 2147483647 h 1642"/>
                  <a:gd name="T4" fmla="*/ 2147483647 w 2216"/>
                  <a:gd name="T5" fmla="*/ 2147483647 h 1642"/>
                  <a:gd name="T6" fmla="*/ 2147483647 w 2216"/>
                  <a:gd name="T7" fmla="*/ 2147483647 h 1642"/>
                  <a:gd name="T8" fmla="*/ 2147483647 w 2216"/>
                  <a:gd name="T9" fmla="*/ 2147483647 h 1642"/>
                  <a:gd name="T10" fmla="*/ 2147483647 w 2216"/>
                  <a:gd name="T11" fmla="*/ 2147483647 h 1642"/>
                  <a:gd name="T12" fmla="*/ 2147483647 w 2216"/>
                  <a:gd name="T13" fmla="*/ 2147483647 h 1642"/>
                  <a:gd name="T14" fmla="*/ 2147483647 w 2216"/>
                  <a:gd name="T15" fmla="*/ 2147483647 h 1642"/>
                  <a:gd name="T16" fmla="*/ 2147483647 w 2216"/>
                  <a:gd name="T17" fmla="*/ 2147483647 h 1642"/>
                  <a:gd name="T18" fmla="*/ 2147483647 w 2216"/>
                  <a:gd name="T19" fmla="*/ 2147483647 h 1642"/>
                  <a:gd name="T20" fmla="*/ 2147483647 w 2216"/>
                  <a:gd name="T21" fmla="*/ 2147483647 h 1642"/>
                  <a:gd name="T22" fmla="*/ 2147483647 w 2216"/>
                  <a:gd name="T23" fmla="*/ 2147483647 h 1642"/>
                  <a:gd name="T24" fmla="*/ 2147483647 w 2216"/>
                  <a:gd name="T25" fmla="*/ 2147483647 h 1642"/>
                  <a:gd name="T26" fmla="*/ 2147483647 w 2216"/>
                  <a:gd name="T27" fmla="*/ 2147483647 h 1642"/>
                  <a:gd name="T28" fmla="*/ 2147483647 w 2216"/>
                  <a:gd name="T29" fmla="*/ 2147483647 h 1642"/>
                  <a:gd name="T30" fmla="*/ 2147483647 w 2216"/>
                  <a:gd name="T31" fmla="*/ 2147483647 h 1642"/>
                  <a:gd name="T32" fmla="*/ 2147483647 w 2216"/>
                  <a:gd name="T33" fmla="*/ 2147483647 h 1642"/>
                  <a:gd name="T34" fmla="*/ 2147483647 w 2216"/>
                  <a:gd name="T35" fmla="*/ 2147483647 h 1642"/>
                  <a:gd name="T36" fmla="*/ 2147483647 w 2216"/>
                  <a:gd name="T37" fmla="*/ 2147483647 h 1642"/>
                  <a:gd name="T38" fmla="*/ 2147483647 w 2216"/>
                  <a:gd name="T39" fmla="*/ 2147483647 h 1642"/>
                  <a:gd name="T40" fmla="*/ 2147483647 w 2216"/>
                  <a:gd name="T41" fmla="*/ 2147483647 h 1642"/>
                  <a:gd name="T42" fmla="*/ 2147483647 w 2216"/>
                  <a:gd name="T43" fmla="*/ 2147483647 h 1642"/>
                  <a:gd name="T44" fmla="*/ 2147483647 w 2216"/>
                  <a:gd name="T45" fmla="*/ 2147483647 h 1642"/>
                  <a:gd name="T46" fmla="*/ 2147483647 w 2216"/>
                  <a:gd name="T47" fmla="*/ 2147483647 h 1642"/>
                  <a:gd name="T48" fmla="*/ 2147483647 w 2216"/>
                  <a:gd name="T49" fmla="*/ 2147483647 h 1642"/>
                  <a:gd name="T50" fmla="*/ 2147483647 w 2216"/>
                  <a:gd name="T51" fmla="*/ 2147483647 h 1642"/>
                  <a:gd name="T52" fmla="*/ 2147483647 w 2216"/>
                  <a:gd name="T53" fmla="*/ 2147483647 h 1642"/>
                  <a:gd name="T54" fmla="*/ 2147483647 w 2216"/>
                  <a:gd name="T55" fmla="*/ 2147483647 h 1642"/>
                  <a:gd name="T56" fmla="*/ 2147483647 w 2216"/>
                  <a:gd name="T57" fmla="*/ 2147483647 h 1642"/>
                  <a:gd name="T58" fmla="*/ 2147483647 w 2216"/>
                  <a:gd name="T59" fmla="*/ 2147483647 h 1642"/>
                  <a:gd name="T60" fmla="*/ 2147483647 w 2216"/>
                  <a:gd name="T61" fmla="*/ 2147483647 h 1642"/>
                  <a:gd name="T62" fmla="*/ 2147483647 w 2216"/>
                  <a:gd name="T63" fmla="*/ 2147483647 h 1642"/>
                  <a:gd name="T64" fmla="*/ 2147483647 w 2216"/>
                  <a:gd name="T65" fmla="*/ 2147483647 h 1642"/>
                  <a:gd name="T66" fmla="*/ 2147483647 w 2216"/>
                  <a:gd name="T67" fmla="*/ 2147483647 h 1642"/>
                  <a:gd name="T68" fmla="*/ 2147483647 w 2216"/>
                  <a:gd name="T69" fmla="*/ 2147483647 h 1642"/>
                  <a:gd name="T70" fmla="*/ 2147483647 w 2216"/>
                  <a:gd name="T71" fmla="*/ 2147483647 h 1642"/>
                  <a:gd name="T72" fmla="*/ 2147483647 w 2216"/>
                  <a:gd name="T73" fmla="*/ 2147483647 h 1642"/>
                  <a:gd name="T74" fmla="*/ 2147483647 w 2216"/>
                  <a:gd name="T75" fmla="*/ 2147483647 h 1642"/>
                  <a:gd name="T76" fmla="*/ 2147483647 w 2216"/>
                  <a:gd name="T77" fmla="*/ 2147483647 h 1642"/>
                  <a:gd name="T78" fmla="*/ 2147483647 w 2216"/>
                  <a:gd name="T79" fmla="*/ 2147483647 h 1642"/>
                  <a:gd name="T80" fmla="*/ 2147483647 w 2216"/>
                  <a:gd name="T81" fmla="*/ 2147483647 h 1642"/>
                  <a:gd name="T82" fmla="*/ 2147483647 w 2216"/>
                  <a:gd name="T83" fmla="*/ 2147483647 h 1642"/>
                  <a:gd name="T84" fmla="*/ 2147483647 w 2216"/>
                  <a:gd name="T85" fmla="*/ 2147483647 h 1642"/>
                  <a:gd name="T86" fmla="*/ 2147483647 w 2216"/>
                  <a:gd name="T87" fmla="*/ 2147483647 h 1642"/>
                  <a:gd name="T88" fmla="*/ 2147483647 w 2216"/>
                  <a:gd name="T89" fmla="*/ 0 h 16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216"/>
                  <a:gd name="T136" fmla="*/ 0 h 1642"/>
                  <a:gd name="T137" fmla="*/ 2216 w 2216"/>
                  <a:gd name="T138" fmla="*/ 1642 h 16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216" h="1642">
                    <a:moveTo>
                      <a:pt x="1245" y="0"/>
                    </a:moveTo>
                    <a:lnTo>
                      <a:pt x="1168" y="44"/>
                    </a:lnTo>
                    <a:lnTo>
                      <a:pt x="1120" y="84"/>
                    </a:lnTo>
                    <a:lnTo>
                      <a:pt x="1032" y="108"/>
                    </a:lnTo>
                    <a:lnTo>
                      <a:pt x="919" y="86"/>
                    </a:lnTo>
                    <a:lnTo>
                      <a:pt x="864" y="4"/>
                    </a:lnTo>
                    <a:lnTo>
                      <a:pt x="824" y="52"/>
                    </a:lnTo>
                    <a:lnTo>
                      <a:pt x="824" y="140"/>
                    </a:lnTo>
                    <a:lnTo>
                      <a:pt x="792" y="204"/>
                    </a:lnTo>
                    <a:lnTo>
                      <a:pt x="808" y="284"/>
                    </a:lnTo>
                    <a:lnTo>
                      <a:pt x="776" y="356"/>
                    </a:lnTo>
                    <a:lnTo>
                      <a:pt x="696" y="356"/>
                    </a:lnTo>
                    <a:lnTo>
                      <a:pt x="608" y="348"/>
                    </a:lnTo>
                    <a:lnTo>
                      <a:pt x="520" y="372"/>
                    </a:lnTo>
                    <a:lnTo>
                      <a:pt x="464" y="332"/>
                    </a:lnTo>
                    <a:lnTo>
                      <a:pt x="416" y="284"/>
                    </a:lnTo>
                    <a:lnTo>
                      <a:pt x="352" y="340"/>
                    </a:lnTo>
                    <a:lnTo>
                      <a:pt x="256" y="388"/>
                    </a:lnTo>
                    <a:lnTo>
                      <a:pt x="184" y="364"/>
                    </a:lnTo>
                    <a:lnTo>
                      <a:pt x="72" y="364"/>
                    </a:lnTo>
                    <a:lnTo>
                      <a:pt x="0" y="404"/>
                    </a:lnTo>
                    <a:lnTo>
                      <a:pt x="104" y="444"/>
                    </a:lnTo>
                    <a:lnTo>
                      <a:pt x="160" y="492"/>
                    </a:lnTo>
                    <a:lnTo>
                      <a:pt x="232" y="548"/>
                    </a:lnTo>
                    <a:lnTo>
                      <a:pt x="208" y="588"/>
                    </a:lnTo>
                    <a:lnTo>
                      <a:pt x="248" y="628"/>
                    </a:lnTo>
                    <a:lnTo>
                      <a:pt x="344" y="676"/>
                    </a:lnTo>
                    <a:lnTo>
                      <a:pt x="439" y="706"/>
                    </a:lnTo>
                    <a:lnTo>
                      <a:pt x="488" y="756"/>
                    </a:lnTo>
                    <a:lnTo>
                      <a:pt x="624" y="868"/>
                    </a:lnTo>
                    <a:lnTo>
                      <a:pt x="656" y="796"/>
                    </a:lnTo>
                    <a:lnTo>
                      <a:pt x="664" y="724"/>
                    </a:lnTo>
                    <a:lnTo>
                      <a:pt x="736" y="764"/>
                    </a:lnTo>
                    <a:lnTo>
                      <a:pt x="760" y="860"/>
                    </a:lnTo>
                    <a:lnTo>
                      <a:pt x="776" y="996"/>
                    </a:lnTo>
                    <a:lnTo>
                      <a:pt x="696" y="1012"/>
                    </a:lnTo>
                    <a:lnTo>
                      <a:pt x="680" y="1100"/>
                    </a:lnTo>
                    <a:lnTo>
                      <a:pt x="675" y="1216"/>
                    </a:lnTo>
                    <a:lnTo>
                      <a:pt x="648" y="1324"/>
                    </a:lnTo>
                    <a:lnTo>
                      <a:pt x="552" y="1348"/>
                    </a:lnTo>
                    <a:lnTo>
                      <a:pt x="504" y="1380"/>
                    </a:lnTo>
                    <a:lnTo>
                      <a:pt x="424" y="1468"/>
                    </a:lnTo>
                    <a:lnTo>
                      <a:pt x="352" y="1516"/>
                    </a:lnTo>
                    <a:lnTo>
                      <a:pt x="392" y="1580"/>
                    </a:lnTo>
                    <a:lnTo>
                      <a:pt x="464" y="1596"/>
                    </a:lnTo>
                    <a:lnTo>
                      <a:pt x="544" y="1642"/>
                    </a:lnTo>
                    <a:lnTo>
                      <a:pt x="603" y="1608"/>
                    </a:lnTo>
                    <a:lnTo>
                      <a:pt x="675" y="1549"/>
                    </a:lnTo>
                    <a:lnTo>
                      <a:pt x="768" y="1518"/>
                    </a:lnTo>
                    <a:lnTo>
                      <a:pt x="846" y="1513"/>
                    </a:lnTo>
                    <a:lnTo>
                      <a:pt x="954" y="1506"/>
                    </a:lnTo>
                    <a:lnTo>
                      <a:pt x="1054" y="1516"/>
                    </a:lnTo>
                    <a:lnTo>
                      <a:pt x="1161" y="1500"/>
                    </a:lnTo>
                    <a:lnTo>
                      <a:pt x="1261" y="1525"/>
                    </a:lnTo>
                    <a:lnTo>
                      <a:pt x="1350" y="1579"/>
                    </a:lnTo>
                    <a:lnTo>
                      <a:pt x="1444" y="1554"/>
                    </a:lnTo>
                    <a:lnTo>
                      <a:pt x="1561" y="1539"/>
                    </a:lnTo>
                    <a:lnTo>
                      <a:pt x="1680" y="1597"/>
                    </a:lnTo>
                    <a:lnTo>
                      <a:pt x="1779" y="1627"/>
                    </a:lnTo>
                    <a:lnTo>
                      <a:pt x="1872" y="1564"/>
                    </a:lnTo>
                    <a:lnTo>
                      <a:pt x="1928" y="1492"/>
                    </a:lnTo>
                    <a:lnTo>
                      <a:pt x="1984" y="1396"/>
                    </a:lnTo>
                    <a:lnTo>
                      <a:pt x="1984" y="1308"/>
                    </a:lnTo>
                    <a:lnTo>
                      <a:pt x="1952" y="1220"/>
                    </a:lnTo>
                    <a:lnTo>
                      <a:pt x="1880" y="1164"/>
                    </a:lnTo>
                    <a:lnTo>
                      <a:pt x="1848" y="1100"/>
                    </a:lnTo>
                    <a:lnTo>
                      <a:pt x="1872" y="1028"/>
                    </a:lnTo>
                    <a:lnTo>
                      <a:pt x="1952" y="996"/>
                    </a:lnTo>
                    <a:lnTo>
                      <a:pt x="2048" y="988"/>
                    </a:lnTo>
                    <a:lnTo>
                      <a:pt x="2112" y="996"/>
                    </a:lnTo>
                    <a:lnTo>
                      <a:pt x="2160" y="924"/>
                    </a:lnTo>
                    <a:lnTo>
                      <a:pt x="2192" y="852"/>
                    </a:lnTo>
                    <a:lnTo>
                      <a:pt x="2216" y="788"/>
                    </a:lnTo>
                    <a:lnTo>
                      <a:pt x="2184" y="676"/>
                    </a:lnTo>
                    <a:lnTo>
                      <a:pt x="2144" y="620"/>
                    </a:lnTo>
                    <a:lnTo>
                      <a:pt x="2080" y="548"/>
                    </a:lnTo>
                    <a:lnTo>
                      <a:pt x="2000" y="540"/>
                    </a:lnTo>
                    <a:lnTo>
                      <a:pt x="1896" y="540"/>
                    </a:lnTo>
                    <a:lnTo>
                      <a:pt x="1832" y="476"/>
                    </a:lnTo>
                    <a:lnTo>
                      <a:pt x="1744" y="388"/>
                    </a:lnTo>
                    <a:lnTo>
                      <a:pt x="1680" y="380"/>
                    </a:lnTo>
                    <a:lnTo>
                      <a:pt x="1624" y="396"/>
                    </a:lnTo>
                    <a:lnTo>
                      <a:pt x="1552" y="388"/>
                    </a:lnTo>
                    <a:lnTo>
                      <a:pt x="1496" y="324"/>
                    </a:lnTo>
                    <a:lnTo>
                      <a:pt x="1496" y="252"/>
                    </a:lnTo>
                    <a:lnTo>
                      <a:pt x="1496" y="188"/>
                    </a:lnTo>
                    <a:lnTo>
                      <a:pt x="1464" y="132"/>
                    </a:lnTo>
                    <a:lnTo>
                      <a:pt x="1408" y="84"/>
                    </a:lnTo>
                    <a:lnTo>
                      <a:pt x="1344" y="36"/>
                    </a:lnTo>
                    <a:lnTo>
                      <a:pt x="1245" y="0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67" name="TextBox 266">
                <a:hlinkClick r:id="rId20" action="ppaction://hlinksldjump"/>
                <a:extLst>
                  <a:ext uri="{FF2B5EF4-FFF2-40B4-BE49-F238E27FC236}">
                    <a16:creationId xmlns:a16="http://schemas.microsoft.com/office/drawing/2014/main" id="{67483D66-73B4-4730-7F43-DEBB9693B77F}"/>
                  </a:ext>
                </a:extLst>
              </p:cNvPr>
              <p:cNvSpPr txBox="1"/>
              <p:nvPr/>
            </p:nvSpPr>
            <p:spPr>
              <a:xfrm>
                <a:off x="6790319" y="3010066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Meath</a:t>
                </a:r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A136ACF7-587C-9BED-E9A8-42B412E831F3}"/>
                </a:ext>
              </a:extLst>
            </p:cNvPr>
            <p:cNvGrpSpPr/>
            <p:nvPr/>
          </p:nvGrpSpPr>
          <p:grpSpPr>
            <a:xfrm>
              <a:off x="14880921" y="5336507"/>
              <a:ext cx="1839776" cy="1275457"/>
              <a:chOff x="15592072" y="5309113"/>
              <a:chExt cx="1839776" cy="1275457"/>
            </a:xfrm>
            <a:solidFill>
              <a:srgbClr val="095F55"/>
            </a:solidFill>
          </p:grpSpPr>
          <p:grpSp>
            <p:nvGrpSpPr>
              <p:cNvPr id="269" name="Group 268">
                <a:extLst>
                  <a:ext uri="{FF2B5EF4-FFF2-40B4-BE49-F238E27FC236}">
                    <a16:creationId xmlns:a16="http://schemas.microsoft.com/office/drawing/2014/main" id="{7FED8A6A-84D3-5598-EB03-862ED072ED48}"/>
                  </a:ext>
                </a:extLst>
              </p:cNvPr>
              <p:cNvGrpSpPr/>
              <p:nvPr/>
            </p:nvGrpSpPr>
            <p:grpSpPr>
              <a:xfrm>
                <a:off x="16045541" y="5309113"/>
                <a:ext cx="1026492" cy="1275457"/>
                <a:chOff x="6477591" y="2886324"/>
                <a:chExt cx="552223" cy="700295"/>
              </a:xfrm>
              <a:grpFill/>
            </p:grpSpPr>
            <p:sp>
              <p:nvSpPr>
                <p:cNvPr id="271" name="Freeform 40">
                  <a:extLst>
                    <a:ext uri="{FF2B5EF4-FFF2-40B4-BE49-F238E27FC236}">
                      <a16:creationId xmlns:a16="http://schemas.microsoft.com/office/drawing/2014/main" id="{BFBD7BD0-F934-D86E-E46F-6BEEB5B760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27580" y="3375154"/>
                  <a:ext cx="263317" cy="211465"/>
                </a:xfrm>
                <a:custGeom>
                  <a:avLst/>
                  <a:gdLst>
                    <a:gd name="T0" fmla="*/ 2147483647 w 435"/>
                    <a:gd name="T1" fmla="*/ 2147483647 h 452"/>
                    <a:gd name="T2" fmla="*/ 2147483647 w 435"/>
                    <a:gd name="T3" fmla="*/ 2147483647 h 452"/>
                    <a:gd name="T4" fmla="*/ 2147483647 w 435"/>
                    <a:gd name="T5" fmla="*/ 2147483647 h 452"/>
                    <a:gd name="T6" fmla="*/ 2147483647 w 435"/>
                    <a:gd name="T7" fmla="*/ 2147483647 h 452"/>
                    <a:gd name="T8" fmla="*/ 2147483647 w 435"/>
                    <a:gd name="T9" fmla="*/ 2147483647 h 452"/>
                    <a:gd name="T10" fmla="*/ 2147483647 w 435"/>
                    <a:gd name="T11" fmla="*/ 2147483647 h 452"/>
                    <a:gd name="T12" fmla="*/ 2147483647 w 435"/>
                    <a:gd name="T13" fmla="*/ 2147483647 h 452"/>
                    <a:gd name="T14" fmla="*/ 2147483647 w 435"/>
                    <a:gd name="T15" fmla="*/ 2147483647 h 452"/>
                    <a:gd name="T16" fmla="*/ 2147483647 w 435"/>
                    <a:gd name="T17" fmla="*/ 2147483647 h 452"/>
                    <a:gd name="T18" fmla="*/ 2147483647 w 435"/>
                    <a:gd name="T19" fmla="*/ 2147483647 h 452"/>
                    <a:gd name="T20" fmla="*/ 2147483647 w 435"/>
                    <a:gd name="T21" fmla="*/ 2147483647 h 452"/>
                    <a:gd name="T22" fmla="*/ 2147483647 w 435"/>
                    <a:gd name="T23" fmla="*/ 2147483647 h 452"/>
                    <a:gd name="T24" fmla="*/ 2147483647 w 435"/>
                    <a:gd name="T25" fmla="*/ 2147483647 h 452"/>
                    <a:gd name="T26" fmla="*/ 2147483647 w 435"/>
                    <a:gd name="T27" fmla="*/ 2147483647 h 452"/>
                    <a:gd name="T28" fmla="*/ 2147483647 w 435"/>
                    <a:gd name="T29" fmla="*/ 2147483647 h 452"/>
                    <a:gd name="T30" fmla="*/ 2147483647 w 435"/>
                    <a:gd name="T31" fmla="*/ 0 h 452"/>
                    <a:gd name="T32" fmla="*/ 2147483647 w 435"/>
                    <a:gd name="T33" fmla="*/ 2147483647 h 452"/>
                    <a:gd name="T34" fmla="*/ 2147483647 w 435"/>
                    <a:gd name="T35" fmla="*/ 2147483647 h 452"/>
                    <a:gd name="T36" fmla="*/ 2147483647 w 435"/>
                    <a:gd name="T37" fmla="*/ 2147483647 h 452"/>
                    <a:gd name="T38" fmla="*/ 2147483647 w 435"/>
                    <a:gd name="T39" fmla="*/ 2147483647 h 452"/>
                    <a:gd name="T40" fmla="*/ 2147483647 w 435"/>
                    <a:gd name="T41" fmla="*/ 2147483647 h 452"/>
                    <a:gd name="T42" fmla="*/ 2147483647 w 435"/>
                    <a:gd name="T43" fmla="*/ 2147483647 h 452"/>
                    <a:gd name="T44" fmla="*/ 2147483647 w 435"/>
                    <a:gd name="T45" fmla="*/ 2147483647 h 452"/>
                    <a:gd name="T46" fmla="*/ 0 w 435"/>
                    <a:gd name="T47" fmla="*/ 2147483647 h 452"/>
                    <a:gd name="T48" fmla="*/ 2147483647 w 435"/>
                    <a:gd name="T49" fmla="*/ 2147483647 h 452"/>
                    <a:gd name="T50" fmla="*/ 2147483647 w 435"/>
                    <a:gd name="T51" fmla="*/ 2147483647 h 452"/>
                    <a:gd name="T52" fmla="*/ 2147483647 w 435"/>
                    <a:gd name="T53" fmla="*/ 2147483647 h 452"/>
                    <a:gd name="T54" fmla="*/ 2147483647 w 435"/>
                    <a:gd name="T55" fmla="*/ 2147483647 h 452"/>
                    <a:gd name="T56" fmla="*/ 2147483647 w 435"/>
                    <a:gd name="T57" fmla="*/ 2147483647 h 452"/>
                    <a:gd name="T58" fmla="*/ 2147483647 w 435"/>
                    <a:gd name="T59" fmla="*/ 2147483647 h 452"/>
                    <a:gd name="T60" fmla="*/ 2147483647 w 435"/>
                    <a:gd name="T61" fmla="*/ 2147483647 h 452"/>
                    <a:gd name="T62" fmla="*/ 2147483647 w 435"/>
                    <a:gd name="T63" fmla="*/ 2147483647 h 452"/>
                    <a:gd name="T64" fmla="*/ 2147483647 w 435"/>
                    <a:gd name="T65" fmla="*/ 2147483647 h 452"/>
                    <a:gd name="T66" fmla="*/ 2147483647 w 435"/>
                    <a:gd name="T67" fmla="*/ 2147483647 h 452"/>
                    <a:gd name="T68" fmla="*/ 2147483647 w 435"/>
                    <a:gd name="T69" fmla="*/ 2147483647 h 452"/>
                    <a:gd name="T70" fmla="*/ 2147483647 w 435"/>
                    <a:gd name="T71" fmla="*/ 2147483647 h 452"/>
                    <a:gd name="T72" fmla="*/ 2147483647 w 435"/>
                    <a:gd name="T73" fmla="*/ 2147483647 h 452"/>
                    <a:gd name="T74" fmla="*/ 2147483647 w 435"/>
                    <a:gd name="T75" fmla="*/ 2147483647 h 452"/>
                    <a:gd name="T76" fmla="*/ 2147483647 w 435"/>
                    <a:gd name="T77" fmla="*/ 2147483647 h 452"/>
                    <a:gd name="T78" fmla="*/ 2147483647 w 435"/>
                    <a:gd name="T79" fmla="*/ 2147483647 h 45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35"/>
                    <a:gd name="T121" fmla="*/ 0 h 452"/>
                    <a:gd name="T122" fmla="*/ 435 w 435"/>
                    <a:gd name="T123" fmla="*/ 452 h 45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35" h="452">
                      <a:moveTo>
                        <a:pt x="435" y="366"/>
                      </a:moveTo>
                      <a:lnTo>
                        <a:pt x="399" y="290"/>
                      </a:lnTo>
                      <a:lnTo>
                        <a:pt x="373" y="221"/>
                      </a:lnTo>
                      <a:lnTo>
                        <a:pt x="379" y="181"/>
                      </a:lnTo>
                      <a:lnTo>
                        <a:pt x="389" y="151"/>
                      </a:lnTo>
                      <a:lnTo>
                        <a:pt x="419" y="137"/>
                      </a:lnTo>
                      <a:lnTo>
                        <a:pt x="387" y="91"/>
                      </a:lnTo>
                      <a:lnTo>
                        <a:pt x="365" y="73"/>
                      </a:lnTo>
                      <a:lnTo>
                        <a:pt x="346" y="81"/>
                      </a:lnTo>
                      <a:lnTo>
                        <a:pt x="319" y="51"/>
                      </a:lnTo>
                      <a:lnTo>
                        <a:pt x="288" y="54"/>
                      </a:lnTo>
                      <a:lnTo>
                        <a:pt x="261" y="43"/>
                      </a:lnTo>
                      <a:lnTo>
                        <a:pt x="234" y="33"/>
                      </a:lnTo>
                      <a:lnTo>
                        <a:pt x="201" y="6"/>
                      </a:lnTo>
                      <a:lnTo>
                        <a:pt x="158" y="6"/>
                      </a:lnTo>
                      <a:lnTo>
                        <a:pt x="118" y="0"/>
                      </a:lnTo>
                      <a:lnTo>
                        <a:pt x="102" y="22"/>
                      </a:lnTo>
                      <a:lnTo>
                        <a:pt x="64" y="27"/>
                      </a:lnTo>
                      <a:lnTo>
                        <a:pt x="38" y="36"/>
                      </a:lnTo>
                      <a:lnTo>
                        <a:pt x="55" y="87"/>
                      </a:lnTo>
                      <a:lnTo>
                        <a:pt x="57" y="123"/>
                      </a:lnTo>
                      <a:lnTo>
                        <a:pt x="52" y="152"/>
                      </a:lnTo>
                      <a:lnTo>
                        <a:pt x="25" y="167"/>
                      </a:lnTo>
                      <a:lnTo>
                        <a:pt x="0" y="180"/>
                      </a:lnTo>
                      <a:lnTo>
                        <a:pt x="7" y="239"/>
                      </a:lnTo>
                      <a:lnTo>
                        <a:pt x="28" y="263"/>
                      </a:lnTo>
                      <a:lnTo>
                        <a:pt x="13" y="290"/>
                      </a:lnTo>
                      <a:lnTo>
                        <a:pt x="40" y="320"/>
                      </a:lnTo>
                      <a:lnTo>
                        <a:pt x="57" y="339"/>
                      </a:lnTo>
                      <a:lnTo>
                        <a:pt x="73" y="347"/>
                      </a:lnTo>
                      <a:lnTo>
                        <a:pt x="121" y="383"/>
                      </a:lnTo>
                      <a:lnTo>
                        <a:pt x="153" y="423"/>
                      </a:lnTo>
                      <a:lnTo>
                        <a:pt x="196" y="452"/>
                      </a:lnTo>
                      <a:lnTo>
                        <a:pt x="220" y="402"/>
                      </a:lnTo>
                      <a:lnTo>
                        <a:pt x="256" y="359"/>
                      </a:lnTo>
                      <a:lnTo>
                        <a:pt x="303" y="363"/>
                      </a:lnTo>
                      <a:lnTo>
                        <a:pt x="366" y="393"/>
                      </a:lnTo>
                      <a:lnTo>
                        <a:pt x="421" y="431"/>
                      </a:lnTo>
                      <a:lnTo>
                        <a:pt x="430" y="390"/>
                      </a:lnTo>
                      <a:lnTo>
                        <a:pt x="435" y="36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grpSp>
              <p:nvGrpSpPr>
                <p:cNvPr id="272" name="Group 271">
                  <a:extLst>
                    <a:ext uri="{FF2B5EF4-FFF2-40B4-BE49-F238E27FC236}">
                      <a16:creationId xmlns:a16="http://schemas.microsoft.com/office/drawing/2014/main" id="{A0F54856-8BC0-75C1-4766-29C5C8B8832C}"/>
                    </a:ext>
                  </a:extLst>
                </p:cNvPr>
                <p:cNvGrpSpPr/>
                <p:nvPr/>
              </p:nvGrpSpPr>
              <p:grpSpPr>
                <a:xfrm>
                  <a:off x="6477591" y="2886324"/>
                  <a:ext cx="552223" cy="700295"/>
                  <a:chOff x="6477591" y="2886324"/>
                  <a:chExt cx="552223" cy="700295"/>
                </a:xfrm>
                <a:grpFill/>
              </p:grpSpPr>
              <p:sp>
                <p:nvSpPr>
                  <p:cNvPr id="273" name="Freeform 38">
                    <a:hlinkClick r:id="rId21" action="ppaction://hlinksldjump"/>
                    <a:extLst>
                      <a:ext uri="{FF2B5EF4-FFF2-40B4-BE49-F238E27FC236}">
                        <a16:creationId xmlns:a16="http://schemas.microsoft.com/office/drawing/2014/main" id="{C8F44D62-4921-A166-1977-B885BA40A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5545" y="2886324"/>
                    <a:ext cx="464269" cy="430351"/>
                  </a:xfrm>
                  <a:custGeom>
                    <a:avLst/>
                    <a:gdLst>
                      <a:gd name="T0" fmla="*/ 2147483647 w 769"/>
                      <a:gd name="T1" fmla="*/ 2147483647 h 925"/>
                      <a:gd name="T2" fmla="*/ 2147483647 w 769"/>
                      <a:gd name="T3" fmla="*/ 2147483647 h 925"/>
                      <a:gd name="T4" fmla="*/ 2147483647 w 769"/>
                      <a:gd name="T5" fmla="*/ 2147483647 h 925"/>
                      <a:gd name="T6" fmla="*/ 2147483647 w 769"/>
                      <a:gd name="T7" fmla="*/ 2147483647 h 925"/>
                      <a:gd name="T8" fmla="*/ 2147483647 w 769"/>
                      <a:gd name="T9" fmla="*/ 2147483647 h 925"/>
                      <a:gd name="T10" fmla="*/ 2147483647 w 769"/>
                      <a:gd name="T11" fmla="*/ 2147483647 h 925"/>
                      <a:gd name="T12" fmla="*/ 2147483647 w 769"/>
                      <a:gd name="T13" fmla="*/ 2147483647 h 925"/>
                      <a:gd name="T14" fmla="*/ 2147483647 w 769"/>
                      <a:gd name="T15" fmla="*/ 2147483647 h 925"/>
                      <a:gd name="T16" fmla="*/ 2147483647 w 769"/>
                      <a:gd name="T17" fmla="*/ 2147483647 h 925"/>
                      <a:gd name="T18" fmla="*/ 2147483647 w 769"/>
                      <a:gd name="T19" fmla="*/ 2147483647 h 925"/>
                      <a:gd name="T20" fmla="*/ 2147483647 w 769"/>
                      <a:gd name="T21" fmla="*/ 2147483647 h 925"/>
                      <a:gd name="T22" fmla="*/ 2147483647 w 769"/>
                      <a:gd name="T23" fmla="*/ 2147483647 h 925"/>
                      <a:gd name="T24" fmla="*/ 2147483647 w 769"/>
                      <a:gd name="T25" fmla="*/ 2147483647 h 925"/>
                      <a:gd name="T26" fmla="*/ 2147483647 w 769"/>
                      <a:gd name="T27" fmla="*/ 2147483647 h 925"/>
                      <a:gd name="T28" fmla="*/ 2147483647 w 769"/>
                      <a:gd name="T29" fmla="*/ 2147483647 h 925"/>
                      <a:gd name="T30" fmla="*/ 2147483647 w 769"/>
                      <a:gd name="T31" fmla="*/ 2147483647 h 925"/>
                      <a:gd name="T32" fmla="*/ 2147483647 w 769"/>
                      <a:gd name="T33" fmla="*/ 2147483647 h 925"/>
                      <a:gd name="T34" fmla="*/ 2147483647 w 769"/>
                      <a:gd name="T35" fmla="*/ 2147483647 h 925"/>
                      <a:gd name="T36" fmla="*/ 2147483647 w 769"/>
                      <a:gd name="T37" fmla="*/ 2147483647 h 925"/>
                      <a:gd name="T38" fmla="*/ 2147483647 w 769"/>
                      <a:gd name="T39" fmla="*/ 2147483647 h 925"/>
                      <a:gd name="T40" fmla="*/ 2147483647 w 769"/>
                      <a:gd name="T41" fmla="*/ 2147483647 h 925"/>
                      <a:gd name="T42" fmla="*/ 2147483647 w 769"/>
                      <a:gd name="T43" fmla="*/ 2147483647 h 925"/>
                      <a:gd name="T44" fmla="*/ 2147483647 w 769"/>
                      <a:gd name="T45" fmla="*/ 2147483647 h 925"/>
                      <a:gd name="T46" fmla="*/ 2147483647 w 769"/>
                      <a:gd name="T47" fmla="*/ 2147483647 h 925"/>
                      <a:gd name="T48" fmla="*/ 2147483647 w 769"/>
                      <a:gd name="T49" fmla="*/ 2147483647 h 925"/>
                      <a:gd name="T50" fmla="*/ 2147483647 w 769"/>
                      <a:gd name="T51" fmla="*/ 2147483647 h 925"/>
                      <a:gd name="T52" fmla="*/ 2147483647 w 769"/>
                      <a:gd name="T53" fmla="*/ 2147483647 h 925"/>
                      <a:gd name="T54" fmla="*/ 2147483647 w 769"/>
                      <a:gd name="T55" fmla="*/ 2147483647 h 925"/>
                      <a:gd name="T56" fmla="*/ 2147483647 w 769"/>
                      <a:gd name="T57" fmla="*/ 2147483647 h 925"/>
                      <a:gd name="T58" fmla="*/ 2147483647 w 769"/>
                      <a:gd name="T59" fmla="*/ 2147483647 h 925"/>
                      <a:gd name="T60" fmla="*/ 2147483647 w 769"/>
                      <a:gd name="T61" fmla="*/ 2147483647 h 925"/>
                      <a:gd name="T62" fmla="*/ 2147483647 w 769"/>
                      <a:gd name="T63" fmla="*/ 2147483647 h 925"/>
                      <a:gd name="T64" fmla="*/ 2147483647 w 769"/>
                      <a:gd name="T65" fmla="*/ 2147483647 h 925"/>
                      <a:gd name="T66" fmla="*/ 2147483647 w 769"/>
                      <a:gd name="T67" fmla="*/ 2147483647 h 925"/>
                      <a:gd name="T68" fmla="*/ 2147483647 w 769"/>
                      <a:gd name="T69" fmla="*/ 2147483647 h 925"/>
                      <a:gd name="T70" fmla="*/ 2147483647 w 769"/>
                      <a:gd name="T71" fmla="*/ 2147483647 h 925"/>
                      <a:gd name="T72" fmla="*/ 2147483647 w 769"/>
                      <a:gd name="T73" fmla="*/ 2147483647 h 925"/>
                      <a:gd name="T74" fmla="*/ 2147483647 w 769"/>
                      <a:gd name="T75" fmla="*/ 2147483647 h 925"/>
                      <a:gd name="T76" fmla="*/ 2147483647 w 769"/>
                      <a:gd name="T77" fmla="*/ 2147483647 h 925"/>
                      <a:gd name="T78" fmla="*/ 2147483647 w 769"/>
                      <a:gd name="T79" fmla="*/ 2147483647 h 925"/>
                      <a:gd name="T80" fmla="*/ 2147483647 w 769"/>
                      <a:gd name="T81" fmla="*/ 2147483647 h 925"/>
                      <a:gd name="T82" fmla="*/ 2147483647 w 769"/>
                      <a:gd name="T83" fmla="*/ 2147483647 h 925"/>
                      <a:gd name="T84" fmla="*/ 2147483647 w 769"/>
                      <a:gd name="T85" fmla="*/ 2147483647 h 925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769"/>
                      <a:gd name="T130" fmla="*/ 0 h 925"/>
                      <a:gd name="T131" fmla="*/ 769 w 769"/>
                      <a:gd name="T132" fmla="*/ 925 h 925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769" h="925">
                        <a:moveTo>
                          <a:pt x="572" y="806"/>
                        </a:moveTo>
                        <a:lnTo>
                          <a:pt x="546" y="795"/>
                        </a:lnTo>
                        <a:lnTo>
                          <a:pt x="551" y="777"/>
                        </a:lnTo>
                        <a:lnTo>
                          <a:pt x="554" y="748"/>
                        </a:lnTo>
                        <a:lnTo>
                          <a:pt x="546" y="730"/>
                        </a:lnTo>
                        <a:lnTo>
                          <a:pt x="518" y="733"/>
                        </a:lnTo>
                        <a:lnTo>
                          <a:pt x="496" y="737"/>
                        </a:lnTo>
                        <a:lnTo>
                          <a:pt x="460" y="737"/>
                        </a:lnTo>
                        <a:lnTo>
                          <a:pt x="430" y="732"/>
                        </a:lnTo>
                        <a:lnTo>
                          <a:pt x="405" y="735"/>
                        </a:lnTo>
                        <a:lnTo>
                          <a:pt x="397" y="757"/>
                        </a:lnTo>
                        <a:lnTo>
                          <a:pt x="380" y="770"/>
                        </a:lnTo>
                        <a:lnTo>
                          <a:pt x="353" y="763"/>
                        </a:lnTo>
                        <a:lnTo>
                          <a:pt x="326" y="752"/>
                        </a:lnTo>
                        <a:lnTo>
                          <a:pt x="281" y="750"/>
                        </a:lnTo>
                        <a:lnTo>
                          <a:pt x="284" y="772"/>
                        </a:lnTo>
                        <a:lnTo>
                          <a:pt x="249" y="762"/>
                        </a:lnTo>
                        <a:lnTo>
                          <a:pt x="222" y="770"/>
                        </a:lnTo>
                        <a:lnTo>
                          <a:pt x="222" y="829"/>
                        </a:lnTo>
                        <a:lnTo>
                          <a:pt x="205" y="839"/>
                        </a:lnTo>
                        <a:lnTo>
                          <a:pt x="202" y="861"/>
                        </a:lnTo>
                        <a:lnTo>
                          <a:pt x="171" y="876"/>
                        </a:lnTo>
                        <a:lnTo>
                          <a:pt x="166" y="901"/>
                        </a:lnTo>
                        <a:lnTo>
                          <a:pt x="165" y="925"/>
                        </a:lnTo>
                        <a:lnTo>
                          <a:pt x="146" y="913"/>
                        </a:lnTo>
                        <a:lnTo>
                          <a:pt x="134" y="893"/>
                        </a:lnTo>
                        <a:lnTo>
                          <a:pt x="106" y="898"/>
                        </a:lnTo>
                        <a:lnTo>
                          <a:pt x="64" y="898"/>
                        </a:lnTo>
                        <a:lnTo>
                          <a:pt x="45" y="873"/>
                        </a:lnTo>
                        <a:lnTo>
                          <a:pt x="17" y="908"/>
                        </a:lnTo>
                        <a:lnTo>
                          <a:pt x="0" y="840"/>
                        </a:lnTo>
                        <a:lnTo>
                          <a:pt x="96" y="777"/>
                        </a:lnTo>
                        <a:lnTo>
                          <a:pt x="156" y="696"/>
                        </a:lnTo>
                        <a:lnTo>
                          <a:pt x="206" y="614"/>
                        </a:lnTo>
                        <a:lnTo>
                          <a:pt x="209" y="524"/>
                        </a:lnTo>
                        <a:lnTo>
                          <a:pt x="176" y="432"/>
                        </a:lnTo>
                        <a:lnTo>
                          <a:pt x="104" y="380"/>
                        </a:lnTo>
                        <a:lnTo>
                          <a:pt x="72" y="311"/>
                        </a:lnTo>
                        <a:lnTo>
                          <a:pt x="96" y="240"/>
                        </a:lnTo>
                        <a:lnTo>
                          <a:pt x="176" y="210"/>
                        </a:lnTo>
                        <a:lnTo>
                          <a:pt x="267" y="203"/>
                        </a:lnTo>
                        <a:lnTo>
                          <a:pt x="333" y="207"/>
                        </a:lnTo>
                        <a:lnTo>
                          <a:pt x="381" y="140"/>
                        </a:lnTo>
                        <a:lnTo>
                          <a:pt x="408" y="83"/>
                        </a:lnTo>
                        <a:lnTo>
                          <a:pt x="423" y="47"/>
                        </a:lnTo>
                        <a:lnTo>
                          <a:pt x="431" y="21"/>
                        </a:lnTo>
                        <a:lnTo>
                          <a:pt x="441" y="0"/>
                        </a:lnTo>
                        <a:lnTo>
                          <a:pt x="475" y="61"/>
                        </a:lnTo>
                        <a:lnTo>
                          <a:pt x="506" y="79"/>
                        </a:lnTo>
                        <a:lnTo>
                          <a:pt x="529" y="124"/>
                        </a:lnTo>
                        <a:lnTo>
                          <a:pt x="538" y="160"/>
                        </a:lnTo>
                        <a:lnTo>
                          <a:pt x="574" y="151"/>
                        </a:lnTo>
                        <a:lnTo>
                          <a:pt x="600" y="164"/>
                        </a:lnTo>
                        <a:lnTo>
                          <a:pt x="623" y="164"/>
                        </a:lnTo>
                        <a:lnTo>
                          <a:pt x="645" y="204"/>
                        </a:lnTo>
                        <a:lnTo>
                          <a:pt x="672" y="236"/>
                        </a:lnTo>
                        <a:lnTo>
                          <a:pt x="681" y="281"/>
                        </a:lnTo>
                        <a:lnTo>
                          <a:pt x="678" y="315"/>
                        </a:lnTo>
                        <a:lnTo>
                          <a:pt x="669" y="334"/>
                        </a:lnTo>
                        <a:lnTo>
                          <a:pt x="680" y="348"/>
                        </a:lnTo>
                        <a:lnTo>
                          <a:pt x="699" y="367"/>
                        </a:lnTo>
                        <a:lnTo>
                          <a:pt x="672" y="369"/>
                        </a:lnTo>
                        <a:lnTo>
                          <a:pt x="651" y="375"/>
                        </a:lnTo>
                        <a:lnTo>
                          <a:pt x="629" y="391"/>
                        </a:lnTo>
                        <a:lnTo>
                          <a:pt x="613" y="383"/>
                        </a:lnTo>
                        <a:lnTo>
                          <a:pt x="589" y="386"/>
                        </a:lnTo>
                        <a:lnTo>
                          <a:pt x="557" y="399"/>
                        </a:lnTo>
                        <a:lnTo>
                          <a:pt x="524" y="410"/>
                        </a:lnTo>
                        <a:lnTo>
                          <a:pt x="506" y="438"/>
                        </a:lnTo>
                        <a:lnTo>
                          <a:pt x="530" y="437"/>
                        </a:lnTo>
                        <a:lnTo>
                          <a:pt x="559" y="437"/>
                        </a:lnTo>
                        <a:lnTo>
                          <a:pt x="584" y="437"/>
                        </a:lnTo>
                        <a:lnTo>
                          <a:pt x="599" y="431"/>
                        </a:lnTo>
                        <a:lnTo>
                          <a:pt x="591" y="423"/>
                        </a:lnTo>
                        <a:lnTo>
                          <a:pt x="586" y="407"/>
                        </a:lnTo>
                        <a:lnTo>
                          <a:pt x="605" y="410"/>
                        </a:lnTo>
                        <a:lnTo>
                          <a:pt x="626" y="426"/>
                        </a:lnTo>
                        <a:lnTo>
                          <a:pt x="635" y="445"/>
                        </a:lnTo>
                        <a:lnTo>
                          <a:pt x="656" y="450"/>
                        </a:lnTo>
                        <a:lnTo>
                          <a:pt x="651" y="475"/>
                        </a:lnTo>
                        <a:lnTo>
                          <a:pt x="629" y="493"/>
                        </a:lnTo>
                        <a:lnTo>
                          <a:pt x="610" y="520"/>
                        </a:lnTo>
                        <a:lnTo>
                          <a:pt x="599" y="560"/>
                        </a:lnTo>
                        <a:lnTo>
                          <a:pt x="584" y="582"/>
                        </a:lnTo>
                        <a:lnTo>
                          <a:pt x="559" y="580"/>
                        </a:lnTo>
                        <a:lnTo>
                          <a:pt x="565" y="555"/>
                        </a:lnTo>
                        <a:lnTo>
                          <a:pt x="578" y="531"/>
                        </a:lnTo>
                        <a:lnTo>
                          <a:pt x="567" y="520"/>
                        </a:lnTo>
                        <a:lnTo>
                          <a:pt x="551" y="509"/>
                        </a:lnTo>
                        <a:lnTo>
                          <a:pt x="543" y="534"/>
                        </a:lnTo>
                        <a:lnTo>
                          <a:pt x="527" y="542"/>
                        </a:lnTo>
                        <a:lnTo>
                          <a:pt x="505" y="529"/>
                        </a:lnTo>
                        <a:lnTo>
                          <a:pt x="489" y="544"/>
                        </a:lnTo>
                        <a:lnTo>
                          <a:pt x="460" y="555"/>
                        </a:lnTo>
                        <a:lnTo>
                          <a:pt x="489" y="571"/>
                        </a:lnTo>
                        <a:lnTo>
                          <a:pt x="521" y="582"/>
                        </a:lnTo>
                        <a:lnTo>
                          <a:pt x="548" y="590"/>
                        </a:lnTo>
                        <a:lnTo>
                          <a:pt x="575" y="598"/>
                        </a:lnTo>
                        <a:lnTo>
                          <a:pt x="591" y="617"/>
                        </a:lnTo>
                        <a:lnTo>
                          <a:pt x="610" y="631"/>
                        </a:lnTo>
                        <a:lnTo>
                          <a:pt x="608" y="677"/>
                        </a:lnTo>
                        <a:lnTo>
                          <a:pt x="620" y="714"/>
                        </a:lnTo>
                        <a:lnTo>
                          <a:pt x="631" y="750"/>
                        </a:lnTo>
                        <a:lnTo>
                          <a:pt x="618" y="758"/>
                        </a:lnTo>
                        <a:lnTo>
                          <a:pt x="608" y="742"/>
                        </a:lnTo>
                        <a:lnTo>
                          <a:pt x="602" y="721"/>
                        </a:lnTo>
                        <a:lnTo>
                          <a:pt x="591" y="701"/>
                        </a:lnTo>
                        <a:lnTo>
                          <a:pt x="580" y="711"/>
                        </a:lnTo>
                        <a:lnTo>
                          <a:pt x="580" y="726"/>
                        </a:lnTo>
                        <a:lnTo>
                          <a:pt x="581" y="740"/>
                        </a:lnTo>
                        <a:lnTo>
                          <a:pt x="600" y="758"/>
                        </a:lnTo>
                        <a:lnTo>
                          <a:pt x="608" y="777"/>
                        </a:lnTo>
                        <a:lnTo>
                          <a:pt x="623" y="780"/>
                        </a:lnTo>
                        <a:lnTo>
                          <a:pt x="632" y="773"/>
                        </a:lnTo>
                        <a:lnTo>
                          <a:pt x="661" y="786"/>
                        </a:lnTo>
                        <a:lnTo>
                          <a:pt x="696" y="784"/>
                        </a:lnTo>
                        <a:lnTo>
                          <a:pt x="723" y="795"/>
                        </a:lnTo>
                        <a:lnTo>
                          <a:pt x="753" y="803"/>
                        </a:lnTo>
                        <a:lnTo>
                          <a:pt x="769" y="822"/>
                        </a:lnTo>
                        <a:lnTo>
                          <a:pt x="753" y="852"/>
                        </a:lnTo>
                        <a:lnTo>
                          <a:pt x="747" y="873"/>
                        </a:lnTo>
                        <a:lnTo>
                          <a:pt x="729" y="870"/>
                        </a:lnTo>
                        <a:lnTo>
                          <a:pt x="707" y="873"/>
                        </a:lnTo>
                        <a:lnTo>
                          <a:pt x="691" y="878"/>
                        </a:lnTo>
                        <a:lnTo>
                          <a:pt x="683" y="867"/>
                        </a:lnTo>
                        <a:lnTo>
                          <a:pt x="666" y="846"/>
                        </a:lnTo>
                        <a:lnTo>
                          <a:pt x="653" y="827"/>
                        </a:lnTo>
                        <a:lnTo>
                          <a:pt x="656" y="808"/>
                        </a:lnTo>
                        <a:lnTo>
                          <a:pt x="632" y="798"/>
                        </a:lnTo>
                        <a:lnTo>
                          <a:pt x="602" y="800"/>
                        </a:lnTo>
                        <a:lnTo>
                          <a:pt x="572" y="806"/>
                        </a:lnTo>
                        <a:close/>
                      </a:path>
                    </a:pathLst>
                  </a:custGeom>
                  <a:grpFill/>
                  <a:ln>
                    <a:solidFill>
                      <a:srgbClr val="07453E"/>
                    </a:solidFill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/>
                  <a:lstStyle/>
                  <a:p>
                    <a:pPr algn="ctr" eaLnBrk="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zh-CN" sz="1600" kern="0">
                      <a:solidFill>
                        <a:sysClr val="windowText" lastClr="000000"/>
                      </a:solidFill>
                      <a:sym typeface="Open Sans"/>
                    </a:endParaRPr>
                  </a:p>
                </p:txBody>
              </p:sp>
              <p:sp>
                <p:nvSpPr>
                  <p:cNvPr id="274" name="Freeform 39">
                    <a:extLst>
                      <a:ext uri="{FF2B5EF4-FFF2-40B4-BE49-F238E27FC236}">
                        <a16:creationId xmlns:a16="http://schemas.microsoft.com/office/drawing/2014/main" id="{26810D34-3642-74F7-6E82-64A72903E1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77591" y="3295390"/>
                    <a:ext cx="295654" cy="291229"/>
                  </a:xfrm>
                  <a:custGeom>
                    <a:avLst/>
                    <a:gdLst>
                      <a:gd name="T0" fmla="*/ 2147483647 w 492"/>
                      <a:gd name="T1" fmla="*/ 2147483647 h 624"/>
                      <a:gd name="T2" fmla="*/ 2147483647 w 492"/>
                      <a:gd name="T3" fmla="*/ 2147483647 h 624"/>
                      <a:gd name="T4" fmla="*/ 2147483647 w 492"/>
                      <a:gd name="T5" fmla="*/ 2147483647 h 624"/>
                      <a:gd name="T6" fmla="*/ 2147483647 w 492"/>
                      <a:gd name="T7" fmla="*/ 2147483647 h 624"/>
                      <a:gd name="T8" fmla="*/ 2147483647 w 492"/>
                      <a:gd name="T9" fmla="*/ 2147483647 h 624"/>
                      <a:gd name="T10" fmla="*/ 2147483647 w 492"/>
                      <a:gd name="T11" fmla="*/ 2147483647 h 624"/>
                      <a:gd name="T12" fmla="*/ 2147483647 w 492"/>
                      <a:gd name="T13" fmla="*/ 2147483647 h 624"/>
                      <a:gd name="T14" fmla="*/ 2147483647 w 492"/>
                      <a:gd name="T15" fmla="*/ 2147483647 h 624"/>
                      <a:gd name="T16" fmla="*/ 2147483647 w 492"/>
                      <a:gd name="T17" fmla="*/ 2147483647 h 624"/>
                      <a:gd name="T18" fmla="*/ 2147483647 w 492"/>
                      <a:gd name="T19" fmla="*/ 2147483647 h 624"/>
                      <a:gd name="T20" fmla="*/ 2147483647 w 492"/>
                      <a:gd name="T21" fmla="*/ 2147483647 h 624"/>
                      <a:gd name="T22" fmla="*/ 2147483647 w 492"/>
                      <a:gd name="T23" fmla="*/ 2147483647 h 624"/>
                      <a:gd name="T24" fmla="*/ 0 w 492"/>
                      <a:gd name="T25" fmla="*/ 2147483647 h 624"/>
                      <a:gd name="T26" fmla="*/ 2147483647 w 492"/>
                      <a:gd name="T27" fmla="*/ 2147483647 h 624"/>
                      <a:gd name="T28" fmla="*/ 2147483647 w 492"/>
                      <a:gd name="T29" fmla="*/ 2147483647 h 624"/>
                      <a:gd name="T30" fmla="*/ 2147483647 w 492"/>
                      <a:gd name="T31" fmla="*/ 2147483647 h 624"/>
                      <a:gd name="T32" fmla="*/ 2147483647 w 492"/>
                      <a:gd name="T33" fmla="*/ 2147483647 h 624"/>
                      <a:gd name="T34" fmla="*/ 2147483647 w 492"/>
                      <a:gd name="T35" fmla="*/ 0 h 624"/>
                      <a:gd name="T36" fmla="*/ 2147483647 w 492"/>
                      <a:gd name="T37" fmla="*/ 2147483647 h 624"/>
                      <a:gd name="T38" fmla="*/ 2147483647 w 492"/>
                      <a:gd name="T39" fmla="*/ 2147483647 h 624"/>
                      <a:gd name="T40" fmla="*/ 2147483647 w 492"/>
                      <a:gd name="T41" fmla="*/ 2147483647 h 624"/>
                      <a:gd name="T42" fmla="*/ 2147483647 w 492"/>
                      <a:gd name="T43" fmla="*/ 2147483647 h 624"/>
                      <a:gd name="T44" fmla="*/ 2147483647 w 492"/>
                      <a:gd name="T45" fmla="*/ 2147483647 h 624"/>
                      <a:gd name="T46" fmla="*/ 2147483647 w 492"/>
                      <a:gd name="T47" fmla="*/ 2147483647 h 624"/>
                      <a:gd name="T48" fmla="*/ 2147483647 w 492"/>
                      <a:gd name="T49" fmla="*/ 2147483647 h 624"/>
                      <a:gd name="T50" fmla="*/ 2147483647 w 492"/>
                      <a:gd name="T51" fmla="*/ 2147483647 h 624"/>
                      <a:gd name="T52" fmla="*/ 2147483647 w 492"/>
                      <a:gd name="T53" fmla="*/ 2147483647 h 624"/>
                      <a:gd name="T54" fmla="*/ 2147483647 w 492"/>
                      <a:gd name="T55" fmla="*/ 2147483647 h 624"/>
                      <a:gd name="T56" fmla="*/ 2147483647 w 492"/>
                      <a:gd name="T57" fmla="*/ 2147483647 h 624"/>
                      <a:gd name="T58" fmla="*/ 2147483647 w 492"/>
                      <a:gd name="T59" fmla="*/ 2147483647 h 624"/>
                      <a:gd name="T60" fmla="*/ 2147483647 w 492"/>
                      <a:gd name="T61" fmla="*/ 2147483647 h 624"/>
                      <a:gd name="T62" fmla="*/ 2147483647 w 492"/>
                      <a:gd name="T63" fmla="*/ 2147483647 h 624"/>
                      <a:gd name="T64" fmla="*/ 2147483647 w 492"/>
                      <a:gd name="T65" fmla="*/ 2147483647 h 624"/>
                      <a:gd name="T66" fmla="*/ 2147483647 w 492"/>
                      <a:gd name="T67" fmla="*/ 2147483647 h 624"/>
                      <a:gd name="T68" fmla="*/ 2147483647 w 492"/>
                      <a:gd name="T69" fmla="*/ 2147483647 h 624"/>
                      <a:gd name="T70" fmla="*/ 2147483647 w 492"/>
                      <a:gd name="T71" fmla="*/ 2147483647 h 624"/>
                      <a:gd name="T72" fmla="*/ 2147483647 w 492"/>
                      <a:gd name="T73" fmla="*/ 2147483647 h 624"/>
                      <a:gd name="T74" fmla="*/ 2147483647 w 492"/>
                      <a:gd name="T75" fmla="*/ 2147483647 h 624"/>
                      <a:gd name="T76" fmla="*/ 2147483647 w 492"/>
                      <a:gd name="T77" fmla="*/ 2147483647 h 624"/>
                      <a:gd name="T78" fmla="*/ 2147483647 w 492"/>
                      <a:gd name="T79" fmla="*/ 2147483647 h 624"/>
                      <a:gd name="T80" fmla="*/ 2147483647 w 492"/>
                      <a:gd name="T81" fmla="*/ 2147483647 h 624"/>
                      <a:gd name="T82" fmla="*/ 2147483647 w 492"/>
                      <a:gd name="T83" fmla="*/ 2147483647 h 624"/>
                      <a:gd name="T84" fmla="*/ 2147483647 w 492"/>
                      <a:gd name="T85" fmla="*/ 2147483647 h 624"/>
                      <a:gd name="T86" fmla="*/ 2147483647 w 492"/>
                      <a:gd name="T87" fmla="*/ 2147483647 h 62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92"/>
                      <a:gd name="T133" fmla="*/ 0 h 624"/>
                      <a:gd name="T134" fmla="*/ 492 w 492"/>
                      <a:gd name="T135" fmla="*/ 624 h 62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92" h="624">
                        <a:moveTo>
                          <a:pt x="434" y="461"/>
                        </a:moveTo>
                        <a:lnTo>
                          <a:pt x="474" y="507"/>
                        </a:lnTo>
                        <a:lnTo>
                          <a:pt x="492" y="519"/>
                        </a:lnTo>
                        <a:lnTo>
                          <a:pt x="465" y="575"/>
                        </a:lnTo>
                        <a:lnTo>
                          <a:pt x="432" y="624"/>
                        </a:lnTo>
                        <a:lnTo>
                          <a:pt x="396" y="593"/>
                        </a:lnTo>
                        <a:lnTo>
                          <a:pt x="365" y="575"/>
                        </a:lnTo>
                        <a:lnTo>
                          <a:pt x="288" y="521"/>
                        </a:lnTo>
                        <a:lnTo>
                          <a:pt x="234" y="503"/>
                        </a:lnTo>
                        <a:lnTo>
                          <a:pt x="80" y="504"/>
                        </a:lnTo>
                        <a:lnTo>
                          <a:pt x="8" y="411"/>
                        </a:lnTo>
                        <a:lnTo>
                          <a:pt x="5" y="365"/>
                        </a:lnTo>
                        <a:lnTo>
                          <a:pt x="0" y="303"/>
                        </a:lnTo>
                        <a:lnTo>
                          <a:pt x="56" y="234"/>
                        </a:lnTo>
                        <a:lnTo>
                          <a:pt x="123" y="165"/>
                        </a:lnTo>
                        <a:lnTo>
                          <a:pt x="185" y="78"/>
                        </a:lnTo>
                        <a:lnTo>
                          <a:pt x="171" y="35"/>
                        </a:lnTo>
                        <a:lnTo>
                          <a:pt x="197" y="0"/>
                        </a:lnTo>
                        <a:lnTo>
                          <a:pt x="216" y="24"/>
                        </a:lnTo>
                        <a:lnTo>
                          <a:pt x="261" y="24"/>
                        </a:lnTo>
                        <a:lnTo>
                          <a:pt x="287" y="18"/>
                        </a:lnTo>
                        <a:lnTo>
                          <a:pt x="300" y="39"/>
                        </a:lnTo>
                        <a:lnTo>
                          <a:pt x="318" y="51"/>
                        </a:lnTo>
                        <a:lnTo>
                          <a:pt x="301" y="73"/>
                        </a:lnTo>
                        <a:lnTo>
                          <a:pt x="258" y="80"/>
                        </a:lnTo>
                        <a:lnTo>
                          <a:pt x="252" y="113"/>
                        </a:lnTo>
                        <a:lnTo>
                          <a:pt x="277" y="126"/>
                        </a:lnTo>
                        <a:lnTo>
                          <a:pt x="303" y="124"/>
                        </a:lnTo>
                        <a:lnTo>
                          <a:pt x="330" y="121"/>
                        </a:lnTo>
                        <a:lnTo>
                          <a:pt x="335" y="153"/>
                        </a:lnTo>
                        <a:lnTo>
                          <a:pt x="375" y="173"/>
                        </a:lnTo>
                        <a:lnTo>
                          <a:pt x="408" y="175"/>
                        </a:lnTo>
                        <a:lnTo>
                          <a:pt x="424" y="199"/>
                        </a:lnTo>
                        <a:lnTo>
                          <a:pt x="435" y="218"/>
                        </a:lnTo>
                        <a:lnTo>
                          <a:pt x="460" y="208"/>
                        </a:lnTo>
                        <a:lnTo>
                          <a:pt x="470" y="234"/>
                        </a:lnTo>
                        <a:lnTo>
                          <a:pt x="478" y="258"/>
                        </a:lnTo>
                        <a:lnTo>
                          <a:pt x="478" y="301"/>
                        </a:lnTo>
                        <a:lnTo>
                          <a:pt x="472" y="325"/>
                        </a:lnTo>
                        <a:lnTo>
                          <a:pt x="451" y="336"/>
                        </a:lnTo>
                        <a:lnTo>
                          <a:pt x="424" y="352"/>
                        </a:lnTo>
                        <a:lnTo>
                          <a:pt x="429" y="409"/>
                        </a:lnTo>
                        <a:lnTo>
                          <a:pt x="451" y="433"/>
                        </a:lnTo>
                        <a:lnTo>
                          <a:pt x="434" y="461"/>
                        </a:lnTo>
                        <a:close/>
                      </a:path>
                    </a:pathLst>
                  </a:custGeom>
                  <a:grpFill/>
                  <a:ln>
                    <a:solidFill>
                      <a:srgbClr val="07453E"/>
                    </a:solidFill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/>
                  <a:lstStyle/>
                  <a:p>
                    <a:pPr algn="ctr" eaLnBrk="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zh-CN" sz="1600" kern="0">
                      <a:solidFill>
                        <a:sysClr val="windowText" lastClr="000000"/>
                      </a:solidFill>
                      <a:sym typeface="Open Sans"/>
                    </a:endParaRPr>
                  </a:p>
                </p:txBody>
              </p:sp>
              <p:sp>
                <p:nvSpPr>
                  <p:cNvPr id="275" name="Freeform 41">
                    <a:hlinkClick r:id="rId21" action="ppaction://hlinksldjump"/>
                    <a:extLst>
                      <a:ext uri="{FF2B5EF4-FFF2-40B4-BE49-F238E27FC236}">
                        <a16:creationId xmlns:a16="http://schemas.microsoft.com/office/drawing/2014/main" id="{BE76FF43-DDAF-42DD-4F3D-39D8D52C48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59941" y="3193942"/>
                    <a:ext cx="366843" cy="325110"/>
                  </a:xfrm>
                  <a:custGeom>
                    <a:avLst/>
                    <a:gdLst>
                      <a:gd name="T0" fmla="*/ 2147483647 w 474"/>
                      <a:gd name="T1" fmla="*/ 2147483647 h 364"/>
                      <a:gd name="T2" fmla="*/ 2147483647 w 474"/>
                      <a:gd name="T3" fmla="*/ 2147483647 h 364"/>
                      <a:gd name="T4" fmla="*/ 2147483647 w 474"/>
                      <a:gd name="T5" fmla="*/ 2147483647 h 364"/>
                      <a:gd name="T6" fmla="*/ 2147483647 w 474"/>
                      <a:gd name="T7" fmla="*/ 2147483647 h 364"/>
                      <a:gd name="T8" fmla="*/ 2147483647 w 474"/>
                      <a:gd name="T9" fmla="*/ 2147483647 h 364"/>
                      <a:gd name="T10" fmla="*/ 2147483647 w 474"/>
                      <a:gd name="T11" fmla="*/ 2147483647 h 364"/>
                      <a:gd name="T12" fmla="*/ 2147483647 w 474"/>
                      <a:gd name="T13" fmla="*/ 2147483647 h 364"/>
                      <a:gd name="T14" fmla="*/ 2147483647 w 474"/>
                      <a:gd name="T15" fmla="*/ 2147483647 h 364"/>
                      <a:gd name="T16" fmla="*/ 2147483647 w 474"/>
                      <a:gd name="T17" fmla="*/ 2147483647 h 364"/>
                      <a:gd name="T18" fmla="*/ 2147483647 w 474"/>
                      <a:gd name="T19" fmla="*/ 2147483647 h 364"/>
                      <a:gd name="T20" fmla="*/ 2147483647 w 474"/>
                      <a:gd name="T21" fmla="*/ 2147483647 h 364"/>
                      <a:gd name="T22" fmla="*/ 2147483647 w 474"/>
                      <a:gd name="T23" fmla="*/ 2147483647 h 364"/>
                      <a:gd name="T24" fmla="*/ 2147483647 w 474"/>
                      <a:gd name="T25" fmla="*/ 2147483647 h 364"/>
                      <a:gd name="T26" fmla="*/ 2147483647 w 474"/>
                      <a:gd name="T27" fmla="*/ 2147483647 h 364"/>
                      <a:gd name="T28" fmla="*/ 2147483647 w 474"/>
                      <a:gd name="T29" fmla="*/ 2147483647 h 364"/>
                      <a:gd name="T30" fmla="*/ 2147483647 w 474"/>
                      <a:gd name="T31" fmla="*/ 2147483647 h 364"/>
                      <a:gd name="T32" fmla="*/ 2147483647 w 474"/>
                      <a:gd name="T33" fmla="*/ 2147483647 h 364"/>
                      <a:gd name="T34" fmla="*/ 2147483647 w 474"/>
                      <a:gd name="T35" fmla="*/ 2147483647 h 364"/>
                      <a:gd name="T36" fmla="*/ 2147483647 w 474"/>
                      <a:gd name="T37" fmla="*/ 2147483647 h 364"/>
                      <a:gd name="T38" fmla="*/ 0 w 474"/>
                      <a:gd name="T39" fmla="*/ 2147483647 h 364"/>
                      <a:gd name="T40" fmla="*/ 2147483647 w 474"/>
                      <a:gd name="T41" fmla="*/ 2147483647 h 364"/>
                      <a:gd name="T42" fmla="*/ 2147483647 w 474"/>
                      <a:gd name="T43" fmla="*/ 2147483647 h 364"/>
                      <a:gd name="T44" fmla="*/ 2147483647 w 474"/>
                      <a:gd name="T45" fmla="*/ 2147483647 h 364"/>
                      <a:gd name="T46" fmla="*/ 2147483647 w 474"/>
                      <a:gd name="T47" fmla="*/ 2147483647 h 364"/>
                      <a:gd name="T48" fmla="*/ 2147483647 w 474"/>
                      <a:gd name="T49" fmla="*/ 2147483647 h 364"/>
                      <a:gd name="T50" fmla="*/ 2147483647 w 474"/>
                      <a:gd name="T51" fmla="*/ 2147483647 h 364"/>
                      <a:gd name="T52" fmla="*/ 2147483647 w 474"/>
                      <a:gd name="T53" fmla="*/ 2147483647 h 364"/>
                      <a:gd name="T54" fmla="*/ 2147483647 w 474"/>
                      <a:gd name="T55" fmla="*/ 2147483647 h 364"/>
                      <a:gd name="T56" fmla="*/ 2147483647 w 474"/>
                      <a:gd name="T57" fmla="*/ 2147483647 h 364"/>
                      <a:gd name="T58" fmla="*/ 2147483647 w 474"/>
                      <a:gd name="T59" fmla="*/ 0 h 364"/>
                      <a:gd name="T60" fmla="*/ 2147483647 w 474"/>
                      <a:gd name="T61" fmla="*/ 2147483647 h 364"/>
                      <a:gd name="T62" fmla="*/ 2147483647 w 474"/>
                      <a:gd name="T63" fmla="*/ 2147483647 h 364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474"/>
                      <a:gd name="T97" fmla="*/ 0 h 364"/>
                      <a:gd name="T98" fmla="*/ 474 w 474"/>
                      <a:gd name="T99" fmla="*/ 364 h 364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474" h="364">
                        <a:moveTo>
                          <a:pt x="474" y="80"/>
                        </a:moveTo>
                        <a:lnTo>
                          <a:pt x="442" y="98"/>
                        </a:lnTo>
                        <a:lnTo>
                          <a:pt x="420" y="128"/>
                        </a:lnTo>
                        <a:lnTo>
                          <a:pt x="391" y="168"/>
                        </a:lnTo>
                        <a:lnTo>
                          <a:pt x="367" y="171"/>
                        </a:lnTo>
                        <a:lnTo>
                          <a:pt x="335" y="160"/>
                        </a:lnTo>
                        <a:lnTo>
                          <a:pt x="310" y="165"/>
                        </a:lnTo>
                        <a:lnTo>
                          <a:pt x="322" y="178"/>
                        </a:lnTo>
                        <a:lnTo>
                          <a:pt x="334" y="179"/>
                        </a:lnTo>
                        <a:lnTo>
                          <a:pt x="351" y="189"/>
                        </a:lnTo>
                        <a:lnTo>
                          <a:pt x="366" y="191"/>
                        </a:lnTo>
                        <a:lnTo>
                          <a:pt x="374" y="198"/>
                        </a:lnTo>
                        <a:lnTo>
                          <a:pt x="379" y="210"/>
                        </a:lnTo>
                        <a:lnTo>
                          <a:pt x="359" y="208"/>
                        </a:lnTo>
                        <a:lnTo>
                          <a:pt x="334" y="210"/>
                        </a:lnTo>
                        <a:lnTo>
                          <a:pt x="309" y="211"/>
                        </a:lnTo>
                        <a:lnTo>
                          <a:pt x="331" y="226"/>
                        </a:lnTo>
                        <a:lnTo>
                          <a:pt x="348" y="225"/>
                        </a:lnTo>
                        <a:lnTo>
                          <a:pt x="364" y="225"/>
                        </a:lnTo>
                        <a:lnTo>
                          <a:pt x="383" y="230"/>
                        </a:lnTo>
                        <a:lnTo>
                          <a:pt x="381" y="242"/>
                        </a:lnTo>
                        <a:lnTo>
                          <a:pt x="366" y="248"/>
                        </a:lnTo>
                        <a:lnTo>
                          <a:pt x="351" y="248"/>
                        </a:lnTo>
                        <a:lnTo>
                          <a:pt x="338" y="243"/>
                        </a:lnTo>
                        <a:lnTo>
                          <a:pt x="343" y="267"/>
                        </a:lnTo>
                        <a:lnTo>
                          <a:pt x="351" y="284"/>
                        </a:lnTo>
                        <a:lnTo>
                          <a:pt x="351" y="302"/>
                        </a:lnTo>
                        <a:lnTo>
                          <a:pt x="370" y="322"/>
                        </a:lnTo>
                        <a:lnTo>
                          <a:pt x="327" y="322"/>
                        </a:lnTo>
                        <a:lnTo>
                          <a:pt x="283" y="318"/>
                        </a:lnTo>
                        <a:lnTo>
                          <a:pt x="270" y="340"/>
                        </a:lnTo>
                        <a:lnTo>
                          <a:pt x="232" y="345"/>
                        </a:lnTo>
                        <a:lnTo>
                          <a:pt x="205" y="351"/>
                        </a:lnTo>
                        <a:lnTo>
                          <a:pt x="180" y="364"/>
                        </a:lnTo>
                        <a:lnTo>
                          <a:pt x="156" y="319"/>
                        </a:lnTo>
                        <a:lnTo>
                          <a:pt x="123" y="318"/>
                        </a:lnTo>
                        <a:lnTo>
                          <a:pt x="82" y="298"/>
                        </a:lnTo>
                        <a:lnTo>
                          <a:pt x="75" y="265"/>
                        </a:lnTo>
                        <a:lnTo>
                          <a:pt x="24" y="271"/>
                        </a:lnTo>
                        <a:lnTo>
                          <a:pt x="0" y="258"/>
                        </a:lnTo>
                        <a:lnTo>
                          <a:pt x="4" y="226"/>
                        </a:lnTo>
                        <a:lnTo>
                          <a:pt x="46" y="219"/>
                        </a:lnTo>
                        <a:lnTo>
                          <a:pt x="64" y="195"/>
                        </a:lnTo>
                        <a:lnTo>
                          <a:pt x="66" y="174"/>
                        </a:lnTo>
                        <a:lnTo>
                          <a:pt x="69" y="151"/>
                        </a:lnTo>
                        <a:lnTo>
                          <a:pt x="99" y="133"/>
                        </a:lnTo>
                        <a:lnTo>
                          <a:pt x="102" y="112"/>
                        </a:lnTo>
                        <a:lnTo>
                          <a:pt x="121" y="102"/>
                        </a:lnTo>
                        <a:lnTo>
                          <a:pt x="120" y="45"/>
                        </a:lnTo>
                        <a:lnTo>
                          <a:pt x="147" y="36"/>
                        </a:lnTo>
                        <a:lnTo>
                          <a:pt x="181" y="43"/>
                        </a:lnTo>
                        <a:lnTo>
                          <a:pt x="181" y="22"/>
                        </a:lnTo>
                        <a:lnTo>
                          <a:pt x="223" y="24"/>
                        </a:lnTo>
                        <a:lnTo>
                          <a:pt x="276" y="43"/>
                        </a:lnTo>
                        <a:lnTo>
                          <a:pt x="295" y="31"/>
                        </a:lnTo>
                        <a:lnTo>
                          <a:pt x="306" y="10"/>
                        </a:lnTo>
                        <a:lnTo>
                          <a:pt x="325" y="4"/>
                        </a:lnTo>
                        <a:lnTo>
                          <a:pt x="354" y="7"/>
                        </a:lnTo>
                        <a:lnTo>
                          <a:pt x="400" y="10"/>
                        </a:lnTo>
                        <a:lnTo>
                          <a:pt x="442" y="0"/>
                        </a:lnTo>
                        <a:lnTo>
                          <a:pt x="453" y="19"/>
                        </a:lnTo>
                        <a:lnTo>
                          <a:pt x="450" y="49"/>
                        </a:lnTo>
                        <a:lnTo>
                          <a:pt x="447" y="66"/>
                        </a:lnTo>
                        <a:lnTo>
                          <a:pt x="474" y="80"/>
                        </a:lnTo>
                        <a:close/>
                      </a:path>
                    </a:pathLst>
                  </a:custGeom>
                  <a:grpFill/>
                  <a:ln>
                    <a:noFill/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/>
                  <a:lstStyle/>
                  <a:p>
                    <a:pPr algn="ctr" eaLnBrk="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zh-CN" sz="1600" kern="0">
                      <a:solidFill>
                        <a:sysClr val="windowText" lastClr="000000"/>
                      </a:solidFill>
                      <a:sym typeface="Open Sans"/>
                    </a:endParaRPr>
                  </a:p>
                </p:txBody>
              </p:sp>
            </p:grpSp>
          </p:grpSp>
          <p:sp>
            <p:nvSpPr>
              <p:cNvPr id="270" name="TextBox 269">
                <a:hlinkClick r:id="rId21" action="ppaction://hlinksldjump"/>
                <a:extLst>
                  <a:ext uri="{FF2B5EF4-FFF2-40B4-BE49-F238E27FC236}">
                    <a16:creationId xmlns:a16="http://schemas.microsoft.com/office/drawing/2014/main" id="{419854F5-50B0-ED3F-70DC-16DBE1619C4A}"/>
                  </a:ext>
                </a:extLst>
              </p:cNvPr>
              <p:cNvSpPr txBox="1"/>
              <p:nvPr/>
            </p:nvSpPr>
            <p:spPr>
              <a:xfrm>
                <a:off x="15592072" y="6147458"/>
                <a:ext cx="1839776" cy="33855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Dublin</a:t>
                </a:r>
              </a:p>
            </p:txBody>
          </p:sp>
        </p:grpSp>
        <p:grpSp>
          <p:nvGrpSpPr>
            <p:cNvPr id="276" name="Group 275">
              <a:extLst>
                <a:ext uri="{FF2B5EF4-FFF2-40B4-BE49-F238E27FC236}">
                  <a16:creationId xmlns:a16="http://schemas.microsoft.com/office/drawing/2014/main" id="{F215E651-A6BA-99A6-7B1B-8957A8D318A1}"/>
                </a:ext>
              </a:extLst>
            </p:cNvPr>
            <p:cNvGrpSpPr/>
            <p:nvPr/>
          </p:nvGrpSpPr>
          <p:grpSpPr>
            <a:xfrm>
              <a:off x="11739132" y="1002265"/>
              <a:ext cx="5815181" cy="3337373"/>
              <a:chOff x="5528603" y="677242"/>
              <a:chExt cx="3128400" cy="1832400"/>
            </a:xfrm>
            <a:solidFill>
              <a:schemeClr val="bg1"/>
            </a:solidFill>
          </p:grpSpPr>
          <p:sp>
            <p:nvSpPr>
              <p:cNvPr id="277" name="Freeform 49">
                <a:extLst>
                  <a:ext uri="{FF2B5EF4-FFF2-40B4-BE49-F238E27FC236}">
                    <a16:creationId xmlns:a16="http://schemas.microsoft.com/office/drawing/2014/main" id="{CF8E6973-EE41-BD81-616A-0D189BC62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603" y="677242"/>
                <a:ext cx="3128400" cy="1832400"/>
              </a:xfrm>
              <a:custGeom>
                <a:avLst/>
                <a:gdLst/>
                <a:ahLst/>
                <a:cxnLst>
                  <a:cxn ang="0">
                    <a:pos x="1727" y="662"/>
                  </a:cxn>
                  <a:cxn ang="0">
                    <a:pos x="1676" y="594"/>
                  </a:cxn>
                  <a:cxn ang="0">
                    <a:pos x="1582" y="632"/>
                  </a:cxn>
                  <a:cxn ang="0">
                    <a:pos x="1512" y="680"/>
                  </a:cxn>
                  <a:cxn ang="0">
                    <a:pos x="1502" y="622"/>
                  </a:cxn>
                  <a:cxn ang="0">
                    <a:pos x="1578" y="554"/>
                  </a:cxn>
                  <a:cxn ang="0">
                    <a:pos x="1612" y="429"/>
                  </a:cxn>
                  <a:cxn ang="0">
                    <a:pos x="1556" y="413"/>
                  </a:cxn>
                  <a:cxn ang="0">
                    <a:pos x="1466" y="305"/>
                  </a:cxn>
                  <a:cxn ang="0">
                    <a:pos x="1436" y="217"/>
                  </a:cxn>
                  <a:cxn ang="0">
                    <a:pos x="1396" y="127"/>
                  </a:cxn>
                  <a:cxn ang="0">
                    <a:pos x="1362" y="42"/>
                  </a:cxn>
                  <a:cxn ang="0">
                    <a:pos x="1240" y="24"/>
                  </a:cxn>
                  <a:cxn ang="0">
                    <a:pos x="1138" y="0"/>
                  </a:cxn>
                  <a:cxn ang="0">
                    <a:pos x="1060" y="34"/>
                  </a:cxn>
                  <a:cxn ang="0">
                    <a:pos x="1008" y="50"/>
                  </a:cxn>
                  <a:cxn ang="0">
                    <a:pos x="930" y="99"/>
                  </a:cxn>
                  <a:cxn ang="0">
                    <a:pos x="806" y="89"/>
                  </a:cxn>
                  <a:cxn ang="0">
                    <a:pos x="772" y="185"/>
                  </a:cxn>
                  <a:cxn ang="0">
                    <a:pos x="682" y="207"/>
                  </a:cxn>
                  <a:cxn ang="0">
                    <a:pos x="536" y="225"/>
                  </a:cxn>
                  <a:cxn ang="0">
                    <a:pos x="504" y="323"/>
                  </a:cxn>
                  <a:cxn ang="0">
                    <a:pos x="476" y="421"/>
                  </a:cxn>
                  <a:cxn ang="0">
                    <a:pos x="438" y="512"/>
                  </a:cxn>
                  <a:cxn ang="0">
                    <a:pos x="350" y="568"/>
                  </a:cxn>
                  <a:cxn ang="0">
                    <a:pos x="236" y="580"/>
                  </a:cxn>
                  <a:cxn ang="0">
                    <a:pos x="220" y="664"/>
                  </a:cxn>
                  <a:cxn ang="0">
                    <a:pos x="306" y="650"/>
                  </a:cxn>
                  <a:cxn ang="0">
                    <a:pos x="280" y="714"/>
                  </a:cxn>
                  <a:cxn ang="0">
                    <a:pos x="206" y="758"/>
                  </a:cxn>
                  <a:cxn ang="0">
                    <a:pos x="122" y="796"/>
                  </a:cxn>
                  <a:cxn ang="0">
                    <a:pos x="70" y="848"/>
                  </a:cxn>
                  <a:cxn ang="0">
                    <a:pos x="32" y="921"/>
                  </a:cxn>
                  <a:cxn ang="0">
                    <a:pos x="122" y="999"/>
                  </a:cxn>
                  <a:cxn ang="0">
                    <a:pos x="230" y="1089"/>
                  </a:cxn>
                  <a:cxn ang="0">
                    <a:pos x="350" y="1139"/>
                  </a:cxn>
                  <a:cxn ang="0">
                    <a:pos x="412" y="1185"/>
                  </a:cxn>
                  <a:cxn ang="0">
                    <a:pos x="490" y="1201"/>
                  </a:cxn>
                  <a:cxn ang="0">
                    <a:pos x="618" y="1129"/>
                  </a:cxn>
                  <a:cxn ang="0">
                    <a:pos x="664" y="1063"/>
                  </a:cxn>
                  <a:cxn ang="0">
                    <a:pos x="676" y="989"/>
                  </a:cxn>
                  <a:cxn ang="0">
                    <a:pos x="744" y="929"/>
                  </a:cxn>
                  <a:cxn ang="0">
                    <a:pos x="834" y="907"/>
                  </a:cxn>
                  <a:cxn ang="0">
                    <a:pos x="886" y="1011"/>
                  </a:cxn>
                  <a:cxn ang="0">
                    <a:pos x="944" y="1157"/>
                  </a:cxn>
                  <a:cxn ang="0">
                    <a:pos x="1028" y="1181"/>
                  </a:cxn>
                  <a:cxn ang="0">
                    <a:pos x="1036" y="1283"/>
                  </a:cxn>
                  <a:cxn ang="0">
                    <a:pos x="1122" y="1299"/>
                  </a:cxn>
                  <a:cxn ang="0">
                    <a:pos x="1244" y="1239"/>
                  </a:cxn>
                  <a:cxn ang="0">
                    <a:pos x="1362" y="1285"/>
                  </a:cxn>
                  <a:cxn ang="0">
                    <a:pos x="1486" y="1239"/>
                  </a:cxn>
                  <a:cxn ang="0">
                    <a:pos x="1546" y="1107"/>
                  </a:cxn>
                  <a:cxn ang="0">
                    <a:pos x="1588" y="1061"/>
                  </a:cxn>
                  <a:cxn ang="0">
                    <a:pos x="1702" y="1045"/>
                  </a:cxn>
                  <a:cxn ang="0">
                    <a:pos x="1668" y="969"/>
                  </a:cxn>
                  <a:cxn ang="0">
                    <a:pos x="1666" y="818"/>
                  </a:cxn>
                  <a:cxn ang="0">
                    <a:pos x="1638" y="710"/>
                  </a:cxn>
                  <a:cxn ang="0">
                    <a:pos x="1718" y="754"/>
                  </a:cxn>
                  <a:cxn ang="0">
                    <a:pos x="1716" y="911"/>
                  </a:cxn>
                  <a:cxn ang="0">
                    <a:pos x="1775" y="933"/>
                  </a:cxn>
                  <a:cxn ang="0">
                    <a:pos x="1797" y="784"/>
                  </a:cxn>
                </a:cxnLst>
                <a:rect l="0" t="0" r="r" b="b"/>
                <a:pathLst>
                  <a:path w="1809" h="1318">
                    <a:moveTo>
                      <a:pt x="1797" y="784"/>
                    </a:moveTo>
                    <a:lnTo>
                      <a:pt x="1777" y="738"/>
                    </a:lnTo>
                    <a:lnTo>
                      <a:pt x="1753" y="700"/>
                    </a:lnTo>
                    <a:lnTo>
                      <a:pt x="1727" y="662"/>
                    </a:lnTo>
                    <a:lnTo>
                      <a:pt x="1733" y="628"/>
                    </a:lnTo>
                    <a:lnTo>
                      <a:pt x="1710" y="600"/>
                    </a:lnTo>
                    <a:lnTo>
                      <a:pt x="1696" y="594"/>
                    </a:lnTo>
                    <a:lnTo>
                      <a:pt x="1676" y="594"/>
                    </a:lnTo>
                    <a:lnTo>
                      <a:pt x="1658" y="614"/>
                    </a:lnTo>
                    <a:lnTo>
                      <a:pt x="1630" y="624"/>
                    </a:lnTo>
                    <a:lnTo>
                      <a:pt x="1602" y="628"/>
                    </a:lnTo>
                    <a:lnTo>
                      <a:pt x="1582" y="632"/>
                    </a:lnTo>
                    <a:lnTo>
                      <a:pt x="1566" y="638"/>
                    </a:lnTo>
                    <a:lnTo>
                      <a:pt x="1552" y="652"/>
                    </a:lnTo>
                    <a:lnTo>
                      <a:pt x="1534" y="668"/>
                    </a:lnTo>
                    <a:lnTo>
                      <a:pt x="1512" y="680"/>
                    </a:lnTo>
                    <a:lnTo>
                      <a:pt x="1512" y="678"/>
                    </a:lnTo>
                    <a:lnTo>
                      <a:pt x="1488" y="658"/>
                    </a:lnTo>
                    <a:lnTo>
                      <a:pt x="1488" y="644"/>
                    </a:lnTo>
                    <a:lnTo>
                      <a:pt x="1502" y="622"/>
                    </a:lnTo>
                    <a:lnTo>
                      <a:pt x="1514" y="596"/>
                    </a:lnTo>
                    <a:lnTo>
                      <a:pt x="1530" y="576"/>
                    </a:lnTo>
                    <a:lnTo>
                      <a:pt x="1556" y="564"/>
                    </a:lnTo>
                    <a:lnTo>
                      <a:pt x="1578" y="554"/>
                    </a:lnTo>
                    <a:lnTo>
                      <a:pt x="1598" y="530"/>
                    </a:lnTo>
                    <a:lnTo>
                      <a:pt x="1614" y="498"/>
                    </a:lnTo>
                    <a:lnTo>
                      <a:pt x="1616" y="467"/>
                    </a:lnTo>
                    <a:lnTo>
                      <a:pt x="1612" y="429"/>
                    </a:lnTo>
                    <a:lnTo>
                      <a:pt x="1598" y="411"/>
                    </a:lnTo>
                    <a:lnTo>
                      <a:pt x="1592" y="435"/>
                    </a:lnTo>
                    <a:lnTo>
                      <a:pt x="1572" y="451"/>
                    </a:lnTo>
                    <a:lnTo>
                      <a:pt x="1556" y="413"/>
                    </a:lnTo>
                    <a:lnTo>
                      <a:pt x="1548" y="385"/>
                    </a:lnTo>
                    <a:lnTo>
                      <a:pt x="1508" y="349"/>
                    </a:lnTo>
                    <a:lnTo>
                      <a:pt x="1488" y="317"/>
                    </a:lnTo>
                    <a:lnTo>
                      <a:pt x="1466" y="305"/>
                    </a:lnTo>
                    <a:lnTo>
                      <a:pt x="1436" y="281"/>
                    </a:lnTo>
                    <a:lnTo>
                      <a:pt x="1432" y="257"/>
                    </a:lnTo>
                    <a:lnTo>
                      <a:pt x="1436" y="241"/>
                    </a:lnTo>
                    <a:lnTo>
                      <a:pt x="1436" y="217"/>
                    </a:lnTo>
                    <a:lnTo>
                      <a:pt x="1422" y="187"/>
                    </a:lnTo>
                    <a:lnTo>
                      <a:pt x="1400" y="181"/>
                    </a:lnTo>
                    <a:lnTo>
                      <a:pt x="1396" y="159"/>
                    </a:lnTo>
                    <a:lnTo>
                      <a:pt x="1396" y="127"/>
                    </a:lnTo>
                    <a:lnTo>
                      <a:pt x="1396" y="95"/>
                    </a:lnTo>
                    <a:lnTo>
                      <a:pt x="1396" y="71"/>
                    </a:lnTo>
                    <a:lnTo>
                      <a:pt x="1374" y="56"/>
                    </a:lnTo>
                    <a:lnTo>
                      <a:pt x="1362" y="42"/>
                    </a:lnTo>
                    <a:lnTo>
                      <a:pt x="1334" y="32"/>
                    </a:lnTo>
                    <a:lnTo>
                      <a:pt x="1298" y="40"/>
                    </a:lnTo>
                    <a:lnTo>
                      <a:pt x="1268" y="32"/>
                    </a:lnTo>
                    <a:lnTo>
                      <a:pt x="1240" y="24"/>
                    </a:lnTo>
                    <a:lnTo>
                      <a:pt x="1218" y="14"/>
                    </a:lnTo>
                    <a:lnTo>
                      <a:pt x="1190" y="14"/>
                    </a:lnTo>
                    <a:lnTo>
                      <a:pt x="1162" y="6"/>
                    </a:lnTo>
                    <a:lnTo>
                      <a:pt x="1138" y="0"/>
                    </a:lnTo>
                    <a:lnTo>
                      <a:pt x="1114" y="2"/>
                    </a:lnTo>
                    <a:lnTo>
                      <a:pt x="1088" y="2"/>
                    </a:lnTo>
                    <a:lnTo>
                      <a:pt x="1068" y="22"/>
                    </a:lnTo>
                    <a:lnTo>
                      <a:pt x="1060" y="34"/>
                    </a:lnTo>
                    <a:lnTo>
                      <a:pt x="1040" y="50"/>
                    </a:lnTo>
                    <a:lnTo>
                      <a:pt x="1020" y="63"/>
                    </a:lnTo>
                    <a:lnTo>
                      <a:pt x="1020" y="63"/>
                    </a:lnTo>
                    <a:lnTo>
                      <a:pt x="1008" y="50"/>
                    </a:lnTo>
                    <a:lnTo>
                      <a:pt x="980" y="48"/>
                    </a:lnTo>
                    <a:lnTo>
                      <a:pt x="952" y="56"/>
                    </a:lnTo>
                    <a:lnTo>
                      <a:pt x="940" y="79"/>
                    </a:lnTo>
                    <a:lnTo>
                      <a:pt x="930" y="99"/>
                    </a:lnTo>
                    <a:lnTo>
                      <a:pt x="902" y="99"/>
                    </a:lnTo>
                    <a:lnTo>
                      <a:pt x="870" y="91"/>
                    </a:lnTo>
                    <a:lnTo>
                      <a:pt x="832" y="81"/>
                    </a:lnTo>
                    <a:lnTo>
                      <a:pt x="806" y="89"/>
                    </a:lnTo>
                    <a:lnTo>
                      <a:pt x="804" y="111"/>
                    </a:lnTo>
                    <a:lnTo>
                      <a:pt x="794" y="139"/>
                    </a:lnTo>
                    <a:lnTo>
                      <a:pt x="774" y="161"/>
                    </a:lnTo>
                    <a:lnTo>
                      <a:pt x="772" y="185"/>
                    </a:lnTo>
                    <a:lnTo>
                      <a:pt x="772" y="207"/>
                    </a:lnTo>
                    <a:lnTo>
                      <a:pt x="744" y="215"/>
                    </a:lnTo>
                    <a:lnTo>
                      <a:pt x="716" y="217"/>
                    </a:lnTo>
                    <a:lnTo>
                      <a:pt x="682" y="207"/>
                    </a:lnTo>
                    <a:lnTo>
                      <a:pt x="648" y="209"/>
                    </a:lnTo>
                    <a:lnTo>
                      <a:pt x="620" y="199"/>
                    </a:lnTo>
                    <a:lnTo>
                      <a:pt x="574" y="207"/>
                    </a:lnTo>
                    <a:lnTo>
                      <a:pt x="536" y="225"/>
                    </a:lnTo>
                    <a:lnTo>
                      <a:pt x="508" y="243"/>
                    </a:lnTo>
                    <a:lnTo>
                      <a:pt x="498" y="271"/>
                    </a:lnTo>
                    <a:lnTo>
                      <a:pt x="488" y="299"/>
                    </a:lnTo>
                    <a:lnTo>
                      <a:pt x="504" y="323"/>
                    </a:lnTo>
                    <a:lnTo>
                      <a:pt x="516" y="343"/>
                    </a:lnTo>
                    <a:lnTo>
                      <a:pt x="516" y="367"/>
                    </a:lnTo>
                    <a:lnTo>
                      <a:pt x="490" y="391"/>
                    </a:lnTo>
                    <a:lnTo>
                      <a:pt x="476" y="421"/>
                    </a:lnTo>
                    <a:lnTo>
                      <a:pt x="474" y="441"/>
                    </a:lnTo>
                    <a:lnTo>
                      <a:pt x="448" y="455"/>
                    </a:lnTo>
                    <a:lnTo>
                      <a:pt x="440" y="486"/>
                    </a:lnTo>
                    <a:lnTo>
                      <a:pt x="438" y="512"/>
                    </a:lnTo>
                    <a:lnTo>
                      <a:pt x="428" y="548"/>
                    </a:lnTo>
                    <a:lnTo>
                      <a:pt x="386" y="542"/>
                    </a:lnTo>
                    <a:lnTo>
                      <a:pt x="370" y="558"/>
                    </a:lnTo>
                    <a:lnTo>
                      <a:pt x="350" y="568"/>
                    </a:lnTo>
                    <a:lnTo>
                      <a:pt x="318" y="564"/>
                    </a:lnTo>
                    <a:lnTo>
                      <a:pt x="278" y="562"/>
                    </a:lnTo>
                    <a:lnTo>
                      <a:pt x="250" y="570"/>
                    </a:lnTo>
                    <a:lnTo>
                      <a:pt x="236" y="580"/>
                    </a:lnTo>
                    <a:lnTo>
                      <a:pt x="230" y="598"/>
                    </a:lnTo>
                    <a:lnTo>
                      <a:pt x="208" y="620"/>
                    </a:lnTo>
                    <a:lnTo>
                      <a:pt x="208" y="644"/>
                    </a:lnTo>
                    <a:lnTo>
                      <a:pt x="220" y="664"/>
                    </a:lnTo>
                    <a:lnTo>
                      <a:pt x="244" y="680"/>
                    </a:lnTo>
                    <a:lnTo>
                      <a:pt x="264" y="688"/>
                    </a:lnTo>
                    <a:lnTo>
                      <a:pt x="288" y="662"/>
                    </a:lnTo>
                    <a:lnTo>
                      <a:pt x="306" y="650"/>
                    </a:lnTo>
                    <a:lnTo>
                      <a:pt x="324" y="664"/>
                    </a:lnTo>
                    <a:lnTo>
                      <a:pt x="328" y="684"/>
                    </a:lnTo>
                    <a:lnTo>
                      <a:pt x="300" y="696"/>
                    </a:lnTo>
                    <a:lnTo>
                      <a:pt x="280" y="714"/>
                    </a:lnTo>
                    <a:lnTo>
                      <a:pt x="258" y="730"/>
                    </a:lnTo>
                    <a:lnTo>
                      <a:pt x="252" y="752"/>
                    </a:lnTo>
                    <a:lnTo>
                      <a:pt x="224" y="758"/>
                    </a:lnTo>
                    <a:lnTo>
                      <a:pt x="206" y="758"/>
                    </a:lnTo>
                    <a:lnTo>
                      <a:pt x="182" y="754"/>
                    </a:lnTo>
                    <a:lnTo>
                      <a:pt x="148" y="750"/>
                    </a:lnTo>
                    <a:lnTo>
                      <a:pt x="120" y="770"/>
                    </a:lnTo>
                    <a:lnTo>
                      <a:pt x="122" y="796"/>
                    </a:lnTo>
                    <a:lnTo>
                      <a:pt x="120" y="816"/>
                    </a:lnTo>
                    <a:lnTo>
                      <a:pt x="104" y="824"/>
                    </a:lnTo>
                    <a:lnTo>
                      <a:pt x="82" y="830"/>
                    </a:lnTo>
                    <a:lnTo>
                      <a:pt x="70" y="848"/>
                    </a:lnTo>
                    <a:lnTo>
                      <a:pt x="36" y="850"/>
                    </a:lnTo>
                    <a:lnTo>
                      <a:pt x="0" y="864"/>
                    </a:lnTo>
                    <a:lnTo>
                      <a:pt x="12" y="893"/>
                    </a:lnTo>
                    <a:lnTo>
                      <a:pt x="32" y="921"/>
                    </a:lnTo>
                    <a:lnTo>
                      <a:pt x="48" y="939"/>
                    </a:lnTo>
                    <a:lnTo>
                      <a:pt x="80" y="951"/>
                    </a:lnTo>
                    <a:lnTo>
                      <a:pt x="94" y="977"/>
                    </a:lnTo>
                    <a:lnTo>
                      <a:pt x="122" y="999"/>
                    </a:lnTo>
                    <a:lnTo>
                      <a:pt x="136" y="1017"/>
                    </a:lnTo>
                    <a:lnTo>
                      <a:pt x="162" y="1037"/>
                    </a:lnTo>
                    <a:lnTo>
                      <a:pt x="186" y="1051"/>
                    </a:lnTo>
                    <a:lnTo>
                      <a:pt x="230" y="1089"/>
                    </a:lnTo>
                    <a:lnTo>
                      <a:pt x="262" y="1125"/>
                    </a:lnTo>
                    <a:lnTo>
                      <a:pt x="290" y="1129"/>
                    </a:lnTo>
                    <a:lnTo>
                      <a:pt x="326" y="1123"/>
                    </a:lnTo>
                    <a:lnTo>
                      <a:pt x="350" y="1139"/>
                    </a:lnTo>
                    <a:lnTo>
                      <a:pt x="348" y="1157"/>
                    </a:lnTo>
                    <a:lnTo>
                      <a:pt x="350" y="1177"/>
                    </a:lnTo>
                    <a:lnTo>
                      <a:pt x="388" y="1175"/>
                    </a:lnTo>
                    <a:lnTo>
                      <a:pt x="412" y="1185"/>
                    </a:lnTo>
                    <a:lnTo>
                      <a:pt x="440" y="1193"/>
                    </a:lnTo>
                    <a:lnTo>
                      <a:pt x="448" y="1213"/>
                    </a:lnTo>
                    <a:lnTo>
                      <a:pt x="466" y="1221"/>
                    </a:lnTo>
                    <a:lnTo>
                      <a:pt x="490" y="1201"/>
                    </a:lnTo>
                    <a:lnTo>
                      <a:pt x="520" y="1215"/>
                    </a:lnTo>
                    <a:lnTo>
                      <a:pt x="550" y="1213"/>
                    </a:lnTo>
                    <a:lnTo>
                      <a:pt x="600" y="1165"/>
                    </a:lnTo>
                    <a:lnTo>
                      <a:pt x="618" y="1129"/>
                    </a:lnTo>
                    <a:lnTo>
                      <a:pt x="636" y="1105"/>
                    </a:lnTo>
                    <a:lnTo>
                      <a:pt x="664" y="1099"/>
                    </a:lnTo>
                    <a:lnTo>
                      <a:pt x="680" y="1081"/>
                    </a:lnTo>
                    <a:lnTo>
                      <a:pt x="664" y="1063"/>
                    </a:lnTo>
                    <a:lnTo>
                      <a:pt x="656" y="1037"/>
                    </a:lnTo>
                    <a:lnTo>
                      <a:pt x="656" y="1009"/>
                    </a:lnTo>
                    <a:lnTo>
                      <a:pt x="676" y="989"/>
                    </a:lnTo>
                    <a:lnTo>
                      <a:pt x="676" y="989"/>
                    </a:lnTo>
                    <a:lnTo>
                      <a:pt x="696" y="983"/>
                    </a:lnTo>
                    <a:lnTo>
                      <a:pt x="716" y="971"/>
                    </a:lnTo>
                    <a:lnTo>
                      <a:pt x="730" y="951"/>
                    </a:lnTo>
                    <a:lnTo>
                      <a:pt x="744" y="929"/>
                    </a:lnTo>
                    <a:lnTo>
                      <a:pt x="744" y="913"/>
                    </a:lnTo>
                    <a:lnTo>
                      <a:pt x="760" y="905"/>
                    </a:lnTo>
                    <a:lnTo>
                      <a:pt x="814" y="905"/>
                    </a:lnTo>
                    <a:lnTo>
                      <a:pt x="834" y="907"/>
                    </a:lnTo>
                    <a:lnTo>
                      <a:pt x="836" y="957"/>
                    </a:lnTo>
                    <a:lnTo>
                      <a:pt x="870" y="967"/>
                    </a:lnTo>
                    <a:lnTo>
                      <a:pt x="880" y="975"/>
                    </a:lnTo>
                    <a:lnTo>
                      <a:pt x="886" y="1011"/>
                    </a:lnTo>
                    <a:lnTo>
                      <a:pt x="890" y="1065"/>
                    </a:lnTo>
                    <a:lnTo>
                      <a:pt x="912" y="1095"/>
                    </a:lnTo>
                    <a:lnTo>
                      <a:pt x="940" y="1143"/>
                    </a:lnTo>
                    <a:lnTo>
                      <a:pt x="944" y="1157"/>
                    </a:lnTo>
                    <a:lnTo>
                      <a:pt x="966" y="1147"/>
                    </a:lnTo>
                    <a:lnTo>
                      <a:pt x="1000" y="1143"/>
                    </a:lnTo>
                    <a:lnTo>
                      <a:pt x="1016" y="1155"/>
                    </a:lnTo>
                    <a:lnTo>
                      <a:pt x="1028" y="1181"/>
                    </a:lnTo>
                    <a:lnTo>
                      <a:pt x="1028" y="1209"/>
                    </a:lnTo>
                    <a:lnTo>
                      <a:pt x="1030" y="1241"/>
                    </a:lnTo>
                    <a:lnTo>
                      <a:pt x="1030" y="1265"/>
                    </a:lnTo>
                    <a:lnTo>
                      <a:pt x="1036" y="1283"/>
                    </a:lnTo>
                    <a:lnTo>
                      <a:pt x="1048" y="1310"/>
                    </a:lnTo>
                    <a:lnTo>
                      <a:pt x="1070" y="1318"/>
                    </a:lnTo>
                    <a:lnTo>
                      <a:pt x="1088" y="1301"/>
                    </a:lnTo>
                    <a:lnTo>
                      <a:pt x="1122" y="1299"/>
                    </a:lnTo>
                    <a:lnTo>
                      <a:pt x="1148" y="1299"/>
                    </a:lnTo>
                    <a:lnTo>
                      <a:pt x="1186" y="1285"/>
                    </a:lnTo>
                    <a:lnTo>
                      <a:pt x="1214" y="1259"/>
                    </a:lnTo>
                    <a:lnTo>
                      <a:pt x="1244" y="1239"/>
                    </a:lnTo>
                    <a:lnTo>
                      <a:pt x="1244" y="1241"/>
                    </a:lnTo>
                    <a:lnTo>
                      <a:pt x="1292" y="1247"/>
                    </a:lnTo>
                    <a:lnTo>
                      <a:pt x="1324" y="1261"/>
                    </a:lnTo>
                    <a:lnTo>
                      <a:pt x="1362" y="1285"/>
                    </a:lnTo>
                    <a:lnTo>
                      <a:pt x="1404" y="1287"/>
                    </a:lnTo>
                    <a:lnTo>
                      <a:pt x="1440" y="1293"/>
                    </a:lnTo>
                    <a:lnTo>
                      <a:pt x="1474" y="1267"/>
                    </a:lnTo>
                    <a:lnTo>
                      <a:pt x="1486" y="1239"/>
                    </a:lnTo>
                    <a:lnTo>
                      <a:pt x="1518" y="1209"/>
                    </a:lnTo>
                    <a:lnTo>
                      <a:pt x="1538" y="1171"/>
                    </a:lnTo>
                    <a:lnTo>
                      <a:pt x="1544" y="1139"/>
                    </a:lnTo>
                    <a:lnTo>
                      <a:pt x="1546" y="1107"/>
                    </a:lnTo>
                    <a:lnTo>
                      <a:pt x="1554" y="1081"/>
                    </a:lnTo>
                    <a:lnTo>
                      <a:pt x="1554" y="1051"/>
                    </a:lnTo>
                    <a:lnTo>
                      <a:pt x="1582" y="1039"/>
                    </a:lnTo>
                    <a:lnTo>
                      <a:pt x="1588" y="1061"/>
                    </a:lnTo>
                    <a:lnTo>
                      <a:pt x="1598" y="1077"/>
                    </a:lnTo>
                    <a:lnTo>
                      <a:pt x="1626" y="1077"/>
                    </a:lnTo>
                    <a:lnTo>
                      <a:pt x="1668" y="1061"/>
                    </a:lnTo>
                    <a:lnTo>
                      <a:pt x="1702" y="1045"/>
                    </a:lnTo>
                    <a:lnTo>
                      <a:pt x="1727" y="1007"/>
                    </a:lnTo>
                    <a:lnTo>
                      <a:pt x="1712" y="995"/>
                    </a:lnTo>
                    <a:lnTo>
                      <a:pt x="1688" y="975"/>
                    </a:lnTo>
                    <a:lnTo>
                      <a:pt x="1668" y="969"/>
                    </a:lnTo>
                    <a:lnTo>
                      <a:pt x="1672" y="941"/>
                    </a:lnTo>
                    <a:lnTo>
                      <a:pt x="1676" y="901"/>
                    </a:lnTo>
                    <a:lnTo>
                      <a:pt x="1676" y="864"/>
                    </a:lnTo>
                    <a:lnTo>
                      <a:pt x="1666" y="818"/>
                    </a:lnTo>
                    <a:lnTo>
                      <a:pt x="1674" y="784"/>
                    </a:lnTo>
                    <a:lnTo>
                      <a:pt x="1662" y="754"/>
                    </a:lnTo>
                    <a:lnTo>
                      <a:pt x="1640" y="732"/>
                    </a:lnTo>
                    <a:lnTo>
                      <a:pt x="1638" y="710"/>
                    </a:lnTo>
                    <a:lnTo>
                      <a:pt x="1660" y="694"/>
                    </a:lnTo>
                    <a:lnTo>
                      <a:pt x="1688" y="690"/>
                    </a:lnTo>
                    <a:lnTo>
                      <a:pt x="1712" y="708"/>
                    </a:lnTo>
                    <a:lnTo>
                      <a:pt x="1718" y="754"/>
                    </a:lnTo>
                    <a:lnTo>
                      <a:pt x="1737" y="802"/>
                    </a:lnTo>
                    <a:lnTo>
                      <a:pt x="1733" y="854"/>
                    </a:lnTo>
                    <a:lnTo>
                      <a:pt x="1725" y="888"/>
                    </a:lnTo>
                    <a:lnTo>
                      <a:pt x="1716" y="911"/>
                    </a:lnTo>
                    <a:lnTo>
                      <a:pt x="1725" y="935"/>
                    </a:lnTo>
                    <a:lnTo>
                      <a:pt x="1731" y="953"/>
                    </a:lnTo>
                    <a:lnTo>
                      <a:pt x="1759" y="965"/>
                    </a:lnTo>
                    <a:lnTo>
                      <a:pt x="1775" y="933"/>
                    </a:lnTo>
                    <a:lnTo>
                      <a:pt x="1787" y="882"/>
                    </a:lnTo>
                    <a:lnTo>
                      <a:pt x="1803" y="838"/>
                    </a:lnTo>
                    <a:lnTo>
                      <a:pt x="1809" y="802"/>
                    </a:lnTo>
                    <a:lnTo>
                      <a:pt x="1797" y="78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78" name="TextBox 277">
                <a:extLst>
                  <a:ext uri="{FF2B5EF4-FFF2-40B4-BE49-F238E27FC236}">
                    <a16:creationId xmlns:a16="http://schemas.microsoft.com/office/drawing/2014/main" id="{8A88FE40-BC27-07A0-612D-3CB7EA317188}"/>
                  </a:ext>
                </a:extLst>
              </p:cNvPr>
              <p:cNvSpPr txBox="1"/>
              <p:nvPr/>
            </p:nvSpPr>
            <p:spPr>
              <a:xfrm>
                <a:off x="6862294" y="1342843"/>
                <a:ext cx="842686" cy="32107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solidFill>
                      <a:srgbClr val="FF0000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Northern Ireland</a:t>
                </a:r>
              </a:p>
            </p:txBody>
          </p:sp>
        </p:grpSp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id="{9A6CBC0F-18BB-E380-D1B9-5DD0CB21863A}"/>
                </a:ext>
              </a:extLst>
            </p:cNvPr>
            <p:cNvGrpSpPr/>
            <p:nvPr/>
          </p:nvGrpSpPr>
          <p:grpSpPr>
            <a:xfrm>
              <a:off x="13793584" y="7363152"/>
              <a:ext cx="1839775" cy="1246654"/>
              <a:chOff x="6633839" y="4169716"/>
              <a:chExt cx="989746" cy="684481"/>
            </a:xfrm>
            <a:solidFill>
              <a:srgbClr val="095F55"/>
            </a:solidFill>
          </p:grpSpPr>
          <p:sp>
            <p:nvSpPr>
              <p:cNvPr id="280" name="Freeform 53">
                <a:hlinkClick r:id="rId22" action="ppaction://hlinksldjump"/>
                <a:extLst>
                  <a:ext uri="{FF2B5EF4-FFF2-40B4-BE49-F238E27FC236}">
                    <a16:creationId xmlns:a16="http://schemas.microsoft.com/office/drawing/2014/main" id="{183DB7F5-BE03-A739-2C4E-7B89356B8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396" y="4169716"/>
                <a:ext cx="681390" cy="684481"/>
              </a:xfrm>
              <a:custGeom>
                <a:avLst/>
                <a:gdLst>
                  <a:gd name="T0" fmla="*/ 95 w 1473"/>
                  <a:gd name="T1" fmla="*/ 583 h 1843"/>
                  <a:gd name="T2" fmla="*/ 23 w 1473"/>
                  <a:gd name="T3" fmla="*/ 772 h 1843"/>
                  <a:gd name="T4" fmla="*/ 192 w 1473"/>
                  <a:gd name="T5" fmla="*/ 963 h 1843"/>
                  <a:gd name="T6" fmla="*/ 245 w 1473"/>
                  <a:gd name="T7" fmla="*/ 1099 h 1843"/>
                  <a:gd name="T8" fmla="*/ 276 w 1473"/>
                  <a:gd name="T9" fmla="*/ 1225 h 1843"/>
                  <a:gd name="T10" fmla="*/ 399 w 1473"/>
                  <a:gd name="T11" fmla="*/ 1341 h 1843"/>
                  <a:gd name="T12" fmla="*/ 470 w 1473"/>
                  <a:gd name="T13" fmla="*/ 1533 h 1843"/>
                  <a:gd name="T14" fmla="*/ 389 w 1473"/>
                  <a:gd name="T15" fmla="*/ 1684 h 1843"/>
                  <a:gd name="T16" fmla="*/ 461 w 1473"/>
                  <a:gd name="T17" fmla="*/ 1843 h 1843"/>
                  <a:gd name="T18" fmla="*/ 674 w 1473"/>
                  <a:gd name="T19" fmla="*/ 1650 h 1843"/>
                  <a:gd name="T20" fmla="*/ 858 w 1473"/>
                  <a:gd name="T21" fmla="*/ 1534 h 1843"/>
                  <a:gd name="T22" fmla="*/ 828 w 1473"/>
                  <a:gd name="T23" fmla="*/ 1375 h 1843"/>
                  <a:gd name="T24" fmla="*/ 891 w 1473"/>
                  <a:gd name="T25" fmla="*/ 1212 h 1843"/>
                  <a:gd name="T26" fmla="*/ 1047 w 1473"/>
                  <a:gd name="T27" fmla="*/ 1164 h 1843"/>
                  <a:gd name="T28" fmla="*/ 1191 w 1473"/>
                  <a:gd name="T29" fmla="*/ 1116 h 1843"/>
                  <a:gd name="T30" fmla="*/ 1151 w 1473"/>
                  <a:gd name="T31" fmla="*/ 1002 h 1843"/>
                  <a:gd name="T32" fmla="*/ 1253 w 1473"/>
                  <a:gd name="T33" fmla="*/ 886 h 1843"/>
                  <a:gd name="T34" fmla="*/ 1253 w 1473"/>
                  <a:gd name="T35" fmla="*/ 745 h 1843"/>
                  <a:gd name="T36" fmla="*/ 1161 w 1473"/>
                  <a:gd name="T37" fmla="*/ 634 h 1843"/>
                  <a:gd name="T38" fmla="*/ 1160 w 1473"/>
                  <a:gd name="T39" fmla="*/ 508 h 1843"/>
                  <a:gd name="T40" fmla="*/ 1292 w 1473"/>
                  <a:gd name="T41" fmla="*/ 415 h 1843"/>
                  <a:gd name="T42" fmla="*/ 1455 w 1473"/>
                  <a:gd name="T43" fmla="*/ 417 h 1843"/>
                  <a:gd name="T44" fmla="*/ 1464 w 1473"/>
                  <a:gd name="T45" fmla="*/ 303 h 1843"/>
                  <a:gd name="T46" fmla="*/ 1443 w 1473"/>
                  <a:gd name="T47" fmla="*/ 93 h 1843"/>
                  <a:gd name="T48" fmla="*/ 1283 w 1473"/>
                  <a:gd name="T49" fmla="*/ 144 h 1843"/>
                  <a:gd name="T50" fmla="*/ 1182 w 1473"/>
                  <a:gd name="T51" fmla="*/ 45 h 1843"/>
                  <a:gd name="T52" fmla="*/ 1023 w 1473"/>
                  <a:gd name="T53" fmla="*/ 42 h 1843"/>
                  <a:gd name="T54" fmla="*/ 905 w 1473"/>
                  <a:gd name="T55" fmla="*/ 27 h 1843"/>
                  <a:gd name="T56" fmla="*/ 840 w 1473"/>
                  <a:gd name="T57" fmla="*/ 99 h 1843"/>
                  <a:gd name="T58" fmla="*/ 698 w 1473"/>
                  <a:gd name="T59" fmla="*/ 198 h 1843"/>
                  <a:gd name="T60" fmla="*/ 530 w 1473"/>
                  <a:gd name="T61" fmla="*/ 252 h 1843"/>
                  <a:gd name="T62" fmla="*/ 410 w 1473"/>
                  <a:gd name="T63" fmla="*/ 229 h 1843"/>
                  <a:gd name="T64" fmla="*/ 302 w 1473"/>
                  <a:gd name="T65" fmla="*/ 412 h 1843"/>
                  <a:gd name="T66" fmla="*/ 128 w 1473"/>
                  <a:gd name="T67" fmla="*/ 519 h 184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73"/>
                  <a:gd name="T103" fmla="*/ 0 h 1843"/>
                  <a:gd name="T104" fmla="*/ 1473 w 1473"/>
                  <a:gd name="T105" fmla="*/ 1843 h 184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73" h="1843">
                    <a:moveTo>
                      <a:pt x="128" y="519"/>
                    </a:moveTo>
                    <a:lnTo>
                      <a:pt x="95" y="583"/>
                    </a:lnTo>
                    <a:lnTo>
                      <a:pt x="77" y="682"/>
                    </a:lnTo>
                    <a:lnTo>
                      <a:pt x="23" y="772"/>
                    </a:lnTo>
                    <a:lnTo>
                      <a:pt x="0" y="873"/>
                    </a:lnTo>
                    <a:lnTo>
                      <a:pt x="192" y="963"/>
                    </a:lnTo>
                    <a:lnTo>
                      <a:pt x="233" y="1032"/>
                    </a:lnTo>
                    <a:lnTo>
                      <a:pt x="245" y="1099"/>
                    </a:lnTo>
                    <a:lnTo>
                      <a:pt x="242" y="1161"/>
                    </a:lnTo>
                    <a:lnTo>
                      <a:pt x="276" y="1225"/>
                    </a:lnTo>
                    <a:lnTo>
                      <a:pt x="359" y="1282"/>
                    </a:lnTo>
                    <a:lnTo>
                      <a:pt x="399" y="1341"/>
                    </a:lnTo>
                    <a:lnTo>
                      <a:pt x="428" y="1422"/>
                    </a:lnTo>
                    <a:lnTo>
                      <a:pt x="470" y="1533"/>
                    </a:lnTo>
                    <a:lnTo>
                      <a:pt x="429" y="1618"/>
                    </a:lnTo>
                    <a:lnTo>
                      <a:pt x="389" y="1684"/>
                    </a:lnTo>
                    <a:lnTo>
                      <a:pt x="390" y="1747"/>
                    </a:lnTo>
                    <a:lnTo>
                      <a:pt x="461" y="1843"/>
                    </a:lnTo>
                    <a:lnTo>
                      <a:pt x="527" y="1794"/>
                    </a:lnTo>
                    <a:lnTo>
                      <a:pt x="674" y="1650"/>
                    </a:lnTo>
                    <a:lnTo>
                      <a:pt x="774" y="1564"/>
                    </a:lnTo>
                    <a:lnTo>
                      <a:pt x="858" y="1534"/>
                    </a:lnTo>
                    <a:lnTo>
                      <a:pt x="818" y="1452"/>
                    </a:lnTo>
                    <a:lnTo>
                      <a:pt x="828" y="1375"/>
                    </a:lnTo>
                    <a:lnTo>
                      <a:pt x="849" y="1282"/>
                    </a:lnTo>
                    <a:lnTo>
                      <a:pt x="891" y="1212"/>
                    </a:lnTo>
                    <a:lnTo>
                      <a:pt x="951" y="1164"/>
                    </a:lnTo>
                    <a:lnTo>
                      <a:pt x="1047" y="1164"/>
                    </a:lnTo>
                    <a:lnTo>
                      <a:pt x="1131" y="1152"/>
                    </a:lnTo>
                    <a:lnTo>
                      <a:pt x="1191" y="1116"/>
                    </a:lnTo>
                    <a:lnTo>
                      <a:pt x="1185" y="1053"/>
                    </a:lnTo>
                    <a:lnTo>
                      <a:pt x="1151" y="1002"/>
                    </a:lnTo>
                    <a:lnTo>
                      <a:pt x="1172" y="940"/>
                    </a:lnTo>
                    <a:lnTo>
                      <a:pt x="1253" y="886"/>
                    </a:lnTo>
                    <a:lnTo>
                      <a:pt x="1245" y="825"/>
                    </a:lnTo>
                    <a:lnTo>
                      <a:pt x="1253" y="745"/>
                    </a:lnTo>
                    <a:lnTo>
                      <a:pt x="1221" y="672"/>
                    </a:lnTo>
                    <a:lnTo>
                      <a:pt x="1161" y="634"/>
                    </a:lnTo>
                    <a:lnTo>
                      <a:pt x="1143" y="568"/>
                    </a:lnTo>
                    <a:lnTo>
                      <a:pt x="1160" y="508"/>
                    </a:lnTo>
                    <a:lnTo>
                      <a:pt x="1224" y="457"/>
                    </a:lnTo>
                    <a:lnTo>
                      <a:pt x="1292" y="415"/>
                    </a:lnTo>
                    <a:lnTo>
                      <a:pt x="1371" y="423"/>
                    </a:lnTo>
                    <a:lnTo>
                      <a:pt x="1455" y="417"/>
                    </a:lnTo>
                    <a:lnTo>
                      <a:pt x="1473" y="349"/>
                    </a:lnTo>
                    <a:lnTo>
                      <a:pt x="1464" y="303"/>
                    </a:lnTo>
                    <a:lnTo>
                      <a:pt x="1472" y="228"/>
                    </a:lnTo>
                    <a:lnTo>
                      <a:pt x="1443" y="93"/>
                    </a:lnTo>
                    <a:lnTo>
                      <a:pt x="1359" y="124"/>
                    </a:lnTo>
                    <a:lnTo>
                      <a:pt x="1283" y="144"/>
                    </a:lnTo>
                    <a:lnTo>
                      <a:pt x="1232" y="85"/>
                    </a:lnTo>
                    <a:lnTo>
                      <a:pt x="1182" y="45"/>
                    </a:lnTo>
                    <a:lnTo>
                      <a:pt x="1083" y="39"/>
                    </a:lnTo>
                    <a:lnTo>
                      <a:pt x="1023" y="42"/>
                    </a:lnTo>
                    <a:lnTo>
                      <a:pt x="963" y="48"/>
                    </a:lnTo>
                    <a:lnTo>
                      <a:pt x="905" y="27"/>
                    </a:lnTo>
                    <a:lnTo>
                      <a:pt x="869" y="0"/>
                    </a:lnTo>
                    <a:lnTo>
                      <a:pt x="840" y="99"/>
                    </a:lnTo>
                    <a:lnTo>
                      <a:pt x="783" y="150"/>
                    </a:lnTo>
                    <a:lnTo>
                      <a:pt x="698" y="198"/>
                    </a:lnTo>
                    <a:lnTo>
                      <a:pt x="618" y="250"/>
                    </a:lnTo>
                    <a:lnTo>
                      <a:pt x="530" y="252"/>
                    </a:lnTo>
                    <a:lnTo>
                      <a:pt x="462" y="246"/>
                    </a:lnTo>
                    <a:lnTo>
                      <a:pt x="410" y="229"/>
                    </a:lnTo>
                    <a:lnTo>
                      <a:pt x="374" y="336"/>
                    </a:lnTo>
                    <a:lnTo>
                      <a:pt x="302" y="412"/>
                    </a:lnTo>
                    <a:lnTo>
                      <a:pt x="215" y="474"/>
                    </a:lnTo>
                    <a:lnTo>
                      <a:pt x="128" y="519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b="1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81" name="TextBox 280">
                <a:hlinkClick r:id="rId22" action="ppaction://hlinksldjump"/>
                <a:extLst>
                  <a:ext uri="{FF2B5EF4-FFF2-40B4-BE49-F238E27FC236}">
                    <a16:creationId xmlns:a16="http://schemas.microsoft.com/office/drawing/2014/main" id="{7EB3D3BA-2692-9942-5D19-7B6D116BD2FB}"/>
                  </a:ext>
                </a:extLst>
              </p:cNvPr>
              <p:cNvSpPr txBox="1"/>
              <p:nvPr/>
            </p:nvSpPr>
            <p:spPr>
              <a:xfrm>
                <a:off x="6633839" y="4353748"/>
                <a:ext cx="989746" cy="1689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4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Carlow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4C815411-D02F-7130-177F-F6BAE559553D}"/>
                </a:ext>
              </a:extLst>
            </p:cNvPr>
            <p:cNvGrpSpPr/>
            <p:nvPr/>
          </p:nvGrpSpPr>
          <p:grpSpPr>
            <a:xfrm>
              <a:off x="12752404" y="6565836"/>
              <a:ext cx="1756053" cy="1206110"/>
              <a:chOff x="6073714" y="3731946"/>
              <a:chExt cx="944706" cy="662220"/>
            </a:xfrm>
            <a:solidFill>
              <a:srgbClr val="095F55"/>
            </a:solidFill>
          </p:grpSpPr>
          <p:sp>
            <p:nvSpPr>
              <p:cNvPr id="283" name="Freeform 7">
                <a:hlinkClick r:id="rId23" action="ppaction://hlinksldjump"/>
                <a:extLst>
                  <a:ext uri="{FF2B5EF4-FFF2-40B4-BE49-F238E27FC236}">
                    <a16:creationId xmlns:a16="http://schemas.microsoft.com/office/drawing/2014/main" id="{66FD04CB-AE12-48A1-B70C-F1FAA127C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3714" y="3731946"/>
                <a:ext cx="944706" cy="662220"/>
              </a:xfrm>
              <a:custGeom>
                <a:avLst/>
                <a:gdLst>
                  <a:gd name="T0" fmla="*/ 2147483647 w 1568"/>
                  <a:gd name="T1" fmla="*/ 2147483647 h 1424"/>
                  <a:gd name="T2" fmla="*/ 2147483647 w 1568"/>
                  <a:gd name="T3" fmla="*/ 2147483647 h 1424"/>
                  <a:gd name="T4" fmla="*/ 2147483647 w 1568"/>
                  <a:gd name="T5" fmla="*/ 2147483647 h 1424"/>
                  <a:gd name="T6" fmla="*/ 2147483647 w 1568"/>
                  <a:gd name="T7" fmla="*/ 2147483647 h 1424"/>
                  <a:gd name="T8" fmla="*/ 2147483647 w 1568"/>
                  <a:gd name="T9" fmla="*/ 2147483647 h 1424"/>
                  <a:gd name="T10" fmla="*/ 2147483647 w 1568"/>
                  <a:gd name="T11" fmla="*/ 2147483647 h 1424"/>
                  <a:gd name="T12" fmla="*/ 2147483647 w 1568"/>
                  <a:gd name="T13" fmla="*/ 2147483647 h 1424"/>
                  <a:gd name="T14" fmla="*/ 2147483647 w 1568"/>
                  <a:gd name="T15" fmla="*/ 0 h 1424"/>
                  <a:gd name="T16" fmla="*/ 2147483647 w 1568"/>
                  <a:gd name="T17" fmla="*/ 2147483647 h 1424"/>
                  <a:gd name="T18" fmla="*/ 2147483647 w 1568"/>
                  <a:gd name="T19" fmla="*/ 2147483647 h 1424"/>
                  <a:gd name="T20" fmla="*/ 2147483647 w 1568"/>
                  <a:gd name="T21" fmla="*/ 2147483647 h 1424"/>
                  <a:gd name="T22" fmla="*/ 2147483647 w 1568"/>
                  <a:gd name="T23" fmla="*/ 2147483647 h 1424"/>
                  <a:gd name="T24" fmla="*/ 2147483647 w 1568"/>
                  <a:gd name="T25" fmla="*/ 2147483647 h 1424"/>
                  <a:gd name="T26" fmla="*/ 2147483647 w 1568"/>
                  <a:gd name="T27" fmla="*/ 2147483647 h 1424"/>
                  <a:gd name="T28" fmla="*/ 2147483647 w 1568"/>
                  <a:gd name="T29" fmla="*/ 2147483647 h 1424"/>
                  <a:gd name="T30" fmla="*/ 0 w 1568"/>
                  <a:gd name="T31" fmla="*/ 2147483647 h 1424"/>
                  <a:gd name="T32" fmla="*/ 2147483647 w 1568"/>
                  <a:gd name="T33" fmla="*/ 2147483647 h 1424"/>
                  <a:gd name="T34" fmla="*/ 2147483647 w 1568"/>
                  <a:gd name="T35" fmla="*/ 2147483647 h 1424"/>
                  <a:gd name="T36" fmla="*/ 2147483647 w 1568"/>
                  <a:gd name="T37" fmla="*/ 2147483647 h 1424"/>
                  <a:gd name="T38" fmla="*/ 2147483647 w 1568"/>
                  <a:gd name="T39" fmla="*/ 2147483647 h 1424"/>
                  <a:gd name="T40" fmla="*/ 2147483647 w 1568"/>
                  <a:gd name="T41" fmla="*/ 2147483647 h 1424"/>
                  <a:gd name="T42" fmla="*/ 2147483647 w 1568"/>
                  <a:gd name="T43" fmla="*/ 2147483647 h 1424"/>
                  <a:gd name="T44" fmla="*/ 2147483647 w 1568"/>
                  <a:gd name="T45" fmla="*/ 2147483647 h 1424"/>
                  <a:gd name="T46" fmla="*/ 2147483647 w 1568"/>
                  <a:gd name="T47" fmla="*/ 2147483647 h 1424"/>
                  <a:gd name="T48" fmla="*/ 2147483647 w 1568"/>
                  <a:gd name="T49" fmla="*/ 2147483647 h 1424"/>
                  <a:gd name="T50" fmla="*/ 2147483647 w 1568"/>
                  <a:gd name="T51" fmla="*/ 2147483647 h 1424"/>
                  <a:gd name="T52" fmla="*/ 2147483647 w 1568"/>
                  <a:gd name="T53" fmla="*/ 2147483647 h 1424"/>
                  <a:gd name="T54" fmla="*/ 2147483647 w 1568"/>
                  <a:gd name="T55" fmla="*/ 2147483647 h 1424"/>
                  <a:gd name="T56" fmla="*/ 2147483647 w 1568"/>
                  <a:gd name="T57" fmla="*/ 2147483647 h 1424"/>
                  <a:gd name="T58" fmla="*/ 2147483647 w 1568"/>
                  <a:gd name="T59" fmla="*/ 2147483647 h 1424"/>
                  <a:gd name="T60" fmla="*/ 2147483647 w 1568"/>
                  <a:gd name="T61" fmla="*/ 2147483647 h 1424"/>
                  <a:gd name="T62" fmla="*/ 2147483647 w 1568"/>
                  <a:gd name="T63" fmla="*/ 2147483647 h 1424"/>
                  <a:gd name="T64" fmla="*/ 2147483647 w 1568"/>
                  <a:gd name="T65" fmla="*/ 2147483647 h 1424"/>
                  <a:gd name="T66" fmla="*/ 2147483647 w 1568"/>
                  <a:gd name="T67" fmla="*/ 2147483647 h 1424"/>
                  <a:gd name="T68" fmla="*/ 2147483647 w 1568"/>
                  <a:gd name="T69" fmla="*/ 2147483647 h 1424"/>
                  <a:gd name="T70" fmla="*/ 2147483647 w 1568"/>
                  <a:gd name="T71" fmla="*/ 2147483647 h 1424"/>
                  <a:gd name="T72" fmla="*/ 2147483647 w 1568"/>
                  <a:gd name="T73" fmla="*/ 2147483647 h 1424"/>
                  <a:gd name="T74" fmla="*/ 2147483647 w 1568"/>
                  <a:gd name="T75" fmla="*/ 2147483647 h 1424"/>
                  <a:gd name="T76" fmla="*/ 2147483647 w 1568"/>
                  <a:gd name="T77" fmla="*/ 2147483647 h 14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568"/>
                  <a:gd name="T118" fmla="*/ 0 h 1424"/>
                  <a:gd name="T119" fmla="*/ 1568 w 1568"/>
                  <a:gd name="T120" fmla="*/ 1424 h 142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568" h="1424">
                    <a:moveTo>
                      <a:pt x="1272" y="512"/>
                    </a:moveTo>
                    <a:lnTo>
                      <a:pt x="1312" y="472"/>
                    </a:lnTo>
                    <a:lnTo>
                      <a:pt x="1288" y="376"/>
                    </a:lnTo>
                    <a:lnTo>
                      <a:pt x="1272" y="288"/>
                    </a:lnTo>
                    <a:lnTo>
                      <a:pt x="1248" y="200"/>
                    </a:lnTo>
                    <a:lnTo>
                      <a:pt x="1168" y="184"/>
                    </a:lnTo>
                    <a:lnTo>
                      <a:pt x="1064" y="200"/>
                    </a:lnTo>
                    <a:lnTo>
                      <a:pt x="976" y="200"/>
                    </a:lnTo>
                    <a:lnTo>
                      <a:pt x="920" y="224"/>
                    </a:lnTo>
                    <a:lnTo>
                      <a:pt x="840" y="248"/>
                    </a:lnTo>
                    <a:lnTo>
                      <a:pt x="776" y="208"/>
                    </a:lnTo>
                    <a:lnTo>
                      <a:pt x="792" y="160"/>
                    </a:lnTo>
                    <a:lnTo>
                      <a:pt x="776" y="96"/>
                    </a:lnTo>
                    <a:lnTo>
                      <a:pt x="744" y="32"/>
                    </a:lnTo>
                    <a:lnTo>
                      <a:pt x="672" y="0"/>
                    </a:lnTo>
                    <a:lnTo>
                      <a:pt x="592" y="0"/>
                    </a:lnTo>
                    <a:lnTo>
                      <a:pt x="536" y="48"/>
                    </a:lnTo>
                    <a:lnTo>
                      <a:pt x="488" y="96"/>
                    </a:lnTo>
                    <a:lnTo>
                      <a:pt x="408" y="96"/>
                    </a:lnTo>
                    <a:lnTo>
                      <a:pt x="304" y="128"/>
                    </a:lnTo>
                    <a:lnTo>
                      <a:pt x="280" y="184"/>
                    </a:lnTo>
                    <a:lnTo>
                      <a:pt x="272" y="240"/>
                    </a:lnTo>
                    <a:lnTo>
                      <a:pt x="200" y="272"/>
                    </a:lnTo>
                    <a:lnTo>
                      <a:pt x="200" y="336"/>
                    </a:lnTo>
                    <a:lnTo>
                      <a:pt x="224" y="392"/>
                    </a:lnTo>
                    <a:lnTo>
                      <a:pt x="232" y="464"/>
                    </a:lnTo>
                    <a:lnTo>
                      <a:pt x="184" y="512"/>
                    </a:lnTo>
                    <a:lnTo>
                      <a:pt x="144" y="560"/>
                    </a:lnTo>
                    <a:lnTo>
                      <a:pt x="64" y="600"/>
                    </a:lnTo>
                    <a:lnTo>
                      <a:pt x="40" y="688"/>
                    </a:lnTo>
                    <a:lnTo>
                      <a:pt x="32" y="776"/>
                    </a:lnTo>
                    <a:lnTo>
                      <a:pt x="0" y="848"/>
                    </a:lnTo>
                    <a:lnTo>
                      <a:pt x="80" y="896"/>
                    </a:lnTo>
                    <a:lnTo>
                      <a:pt x="136" y="928"/>
                    </a:lnTo>
                    <a:lnTo>
                      <a:pt x="80" y="992"/>
                    </a:lnTo>
                    <a:lnTo>
                      <a:pt x="48" y="1064"/>
                    </a:lnTo>
                    <a:lnTo>
                      <a:pt x="40" y="1128"/>
                    </a:lnTo>
                    <a:lnTo>
                      <a:pt x="40" y="1200"/>
                    </a:lnTo>
                    <a:lnTo>
                      <a:pt x="72" y="1264"/>
                    </a:lnTo>
                    <a:lnTo>
                      <a:pt x="104" y="1320"/>
                    </a:lnTo>
                    <a:lnTo>
                      <a:pt x="136" y="1368"/>
                    </a:lnTo>
                    <a:lnTo>
                      <a:pt x="152" y="1424"/>
                    </a:lnTo>
                    <a:lnTo>
                      <a:pt x="208" y="1384"/>
                    </a:lnTo>
                    <a:lnTo>
                      <a:pt x="232" y="1328"/>
                    </a:lnTo>
                    <a:lnTo>
                      <a:pt x="328" y="1288"/>
                    </a:lnTo>
                    <a:lnTo>
                      <a:pt x="400" y="1352"/>
                    </a:lnTo>
                    <a:lnTo>
                      <a:pt x="456" y="1400"/>
                    </a:lnTo>
                    <a:lnTo>
                      <a:pt x="528" y="1408"/>
                    </a:lnTo>
                    <a:lnTo>
                      <a:pt x="592" y="1352"/>
                    </a:lnTo>
                    <a:lnTo>
                      <a:pt x="672" y="1352"/>
                    </a:lnTo>
                    <a:lnTo>
                      <a:pt x="696" y="1264"/>
                    </a:lnTo>
                    <a:lnTo>
                      <a:pt x="752" y="1208"/>
                    </a:lnTo>
                    <a:lnTo>
                      <a:pt x="824" y="1208"/>
                    </a:lnTo>
                    <a:lnTo>
                      <a:pt x="888" y="1192"/>
                    </a:lnTo>
                    <a:lnTo>
                      <a:pt x="920" y="1120"/>
                    </a:lnTo>
                    <a:lnTo>
                      <a:pt x="960" y="1072"/>
                    </a:lnTo>
                    <a:lnTo>
                      <a:pt x="1032" y="1088"/>
                    </a:lnTo>
                    <a:lnTo>
                      <a:pt x="1088" y="1088"/>
                    </a:lnTo>
                    <a:lnTo>
                      <a:pt x="1160" y="1112"/>
                    </a:lnTo>
                    <a:lnTo>
                      <a:pt x="1160" y="1184"/>
                    </a:lnTo>
                    <a:lnTo>
                      <a:pt x="1128" y="1248"/>
                    </a:lnTo>
                    <a:lnTo>
                      <a:pt x="1192" y="1264"/>
                    </a:lnTo>
                    <a:lnTo>
                      <a:pt x="1240" y="1240"/>
                    </a:lnTo>
                    <a:lnTo>
                      <a:pt x="1304" y="1280"/>
                    </a:lnTo>
                    <a:lnTo>
                      <a:pt x="1344" y="1352"/>
                    </a:lnTo>
                    <a:lnTo>
                      <a:pt x="1416" y="1312"/>
                    </a:lnTo>
                    <a:lnTo>
                      <a:pt x="1480" y="1264"/>
                    </a:lnTo>
                    <a:lnTo>
                      <a:pt x="1536" y="1200"/>
                    </a:lnTo>
                    <a:lnTo>
                      <a:pt x="1560" y="1120"/>
                    </a:lnTo>
                    <a:lnTo>
                      <a:pt x="1560" y="1024"/>
                    </a:lnTo>
                    <a:lnTo>
                      <a:pt x="1568" y="944"/>
                    </a:lnTo>
                    <a:lnTo>
                      <a:pt x="1528" y="864"/>
                    </a:lnTo>
                    <a:lnTo>
                      <a:pt x="1456" y="792"/>
                    </a:lnTo>
                    <a:lnTo>
                      <a:pt x="1392" y="728"/>
                    </a:lnTo>
                    <a:lnTo>
                      <a:pt x="1296" y="720"/>
                    </a:lnTo>
                    <a:lnTo>
                      <a:pt x="1232" y="693"/>
                    </a:lnTo>
                    <a:lnTo>
                      <a:pt x="1272" y="608"/>
                    </a:lnTo>
                    <a:lnTo>
                      <a:pt x="1272" y="512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84" name="TextBox 283">
                <a:hlinkClick r:id="rId23" action="ppaction://hlinksldjump"/>
                <a:extLst>
                  <a:ext uri="{FF2B5EF4-FFF2-40B4-BE49-F238E27FC236}">
                    <a16:creationId xmlns:a16="http://schemas.microsoft.com/office/drawing/2014/main" id="{9C7B342E-A521-C9AD-6F84-C63E17DA4D4D}"/>
                  </a:ext>
                </a:extLst>
              </p:cNvPr>
              <p:cNvSpPr txBox="1"/>
              <p:nvPr/>
            </p:nvSpPr>
            <p:spPr>
              <a:xfrm>
                <a:off x="6210724" y="3937742"/>
                <a:ext cx="589003" cy="20278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Laois</a:t>
                </a:r>
                <a:endPara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00ACD46E-B490-39A5-07DC-5706C4BB9793}"/>
                </a:ext>
              </a:extLst>
            </p:cNvPr>
            <p:cNvGrpSpPr/>
            <p:nvPr/>
          </p:nvGrpSpPr>
          <p:grpSpPr>
            <a:xfrm>
              <a:off x="14778946" y="6518537"/>
              <a:ext cx="1961127" cy="1466253"/>
              <a:chOff x="7163937" y="3705976"/>
              <a:chExt cx="1055030" cy="805053"/>
            </a:xfrm>
            <a:solidFill>
              <a:srgbClr val="095F55"/>
            </a:solidFill>
          </p:grpSpPr>
          <p:sp>
            <p:nvSpPr>
              <p:cNvPr id="286" name="Freeform 9">
                <a:hlinkClick r:id="rId24" action="ppaction://hlinksldjump"/>
                <a:extLst>
                  <a:ext uri="{FF2B5EF4-FFF2-40B4-BE49-F238E27FC236}">
                    <a16:creationId xmlns:a16="http://schemas.microsoft.com/office/drawing/2014/main" id="{E05DB8C8-ADDA-EA05-BC67-F18CF436B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3937" y="3705976"/>
                <a:ext cx="912369" cy="805053"/>
              </a:xfrm>
              <a:custGeom>
                <a:avLst/>
                <a:gdLst>
                  <a:gd name="T0" fmla="*/ 2147483647 w 1513"/>
                  <a:gd name="T1" fmla="*/ 2147483647 h 1729"/>
                  <a:gd name="T2" fmla="*/ 2147483647 w 1513"/>
                  <a:gd name="T3" fmla="*/ 2147483647 h 1729"/>
                  <a:gd name="T4" fmla="*/ 2147483647 w 1513"/>
                  <a:gd name="T5" fmla="*/ 2147483647 h 1729"/>
                  <a:gd name="T6" fmla="*/ 2147483647 w 1513"/>
                  <a:gd name="T7" fmla="*/ 2147483647 h 1729"/>
                  <a:gd name="T8" fmla="*/ 2147483647 w 1513"/>
                  <a:gd name="T9" fmla="*/ 2147483647 h 1729"/>
                  <a:gd name="T10" fmla="*/ 2147483647 w 1513"/>
                  <a:gd name="T11" fmla="*/ 2147483647 h 1729"/>
                  <a:gd name="T12" fmla="*/ 2147483647 w 1513"/>
                  <a:gd name="T13" fmla="*/ 2147483647 h 1729"/>
                  <a:gd name="T14" fmla="*/ 2147483647 w 1513"/>
                  <a:gd name="T15" fmla="*/ 2147483647 h 1729"/>
                  <a:gd name="T16" fmla="*/ 2147483647 w 1513"/>
                  <a:gd name="T17" fmla="*/ 2147483647 h 1729"/>
                  <a:gd name="T18" fmla="*/ 2147483647 w 1513"/>
                  <a:gd name="T19" fmla="*/ 2147483647 h 1729"/>
                  <a:gd name="T20" fmla="*/ 2147483647 w 1513"/>
                  <a:gd name="T21" fmla="*/ 2147483647 h 1729"/>
                  <a:gd name="T22" fmla="*/ 2147483647 w 1513"/>
                  <a:gd name="T23" fmla="*/ 2147483647 h 1729"/>
                  <a:gd name="T24" fmla="*/ 2147483647 w 1513"/>
                  <a:gd name="T25" fmla="*/ 2147483647 h 1729"/>
                  <a:gd name="T26" fmla="*/ 2147483647 w 1513"/>
                  <a:gd name="T27" fmla="*/ 2147483647 h 1729"/>
                  <a:gd name="T28" fmla="*/ 2147483647 w 1513"/>
                  <a:gd name="T29" fmla="*/ 2147483647 h 1729"/>
                  <a:gd name="T30" fmla="*/ 2147483647 w 1513"/>
                  <a:gd name="T31" fmla="*/ 2147483647 h 1729"/>
                  <a:gd name="T32" fmla="*/ 2147483647 w 1513"/>
                  <a:gd name="T33" fmla="*/ 2147483647 h 1729"/>
                  <a:gd name="T34" fmla="*/ 2147483647 w 1513"/>
                  <a:gd name="T35" fmla="*/ 2147483647 h 1729"/>
                  <a:gd name="T36" fmla="*/ 2147483647 w 1513"/>
                  <a:gd name="T37" fmla="*/ 2147483647 h 1729"/>
                  <a:gd name="T38" fmla="*/ 2147483647 w 1513"/>
                  <a:gd name="T39" fmla="*/ 2147483647 h 1729"/>
                  <a:gd name="T40" fmla="*/ 2147483647 w 1513"/>
                  <a:gd name="T41" fmla="*/ 2147483647 h 1729"/>
                  <a:gd name="T42" fmla="*/ 2147483647 w 1513"/>
                  <a:gd name="T43" fmla="*/ 2147483647 h 1729"/>
                  <a:gd name="T44" fmla="*/ 2147483647 w 1513"/>
                  <a:gd name="T45" fmla="*/ 2147483647 h 1729"/>
                  <a:gd name="T46" fmla="*/ 2147483647 w 1513"/>
                  <a:gd name="T47" fmla="*/ 2147483647 h 1729"/>
                  <a:gd name="T48" fmla="*/ 2147483647 w 1513"/>
                  <a:gd name="T49" fmla="*/ 2147483647 h 1729"/>
                  <a:gd name="T50" fmla="*/ 2147483647 w 1513"/>
                  <a:gd name="T51" fmla="*/ 2147483647 h 1729"/>
                  <a:gd name="T52" fmla="*/ 2147483647 w 1513"/>
                  <a:gd name="T53" fmla="*/ 2147483647 h 1729"/>
                  <a:gd name="T54" fmla="*/ 2147483647 w 1513"/>
                  <a:gd name="T55" fmla="*/ 2147483647 h 1729"/>
                  <a:gd name="T56" fmla="*/ 2147483647 w 1513"/>
                  <a:gd name="T57" fmla="*/ 2147483647 h 1729"/>
                  <a:gd name="T58" fmla="*/ 2147483647 w 1513"/>
                  <a:gd name="T59" fmla="*/ 2147483647 h 1729"/>
                  <a:gd name="T60" fmla="*/ 2147483647 w 1513"/>
                  <a:gd name="T61" fmla="*/ 2147483647 h 1729"/>
                  <a:gd name="T62" fmla="*/ 2147483647 w 1513"/>
                  <a:gd name="T63" fmla="*/ 2147483647 h 1729"/>
                  <a:gd name="T64" fmla="*/ 2147483647 w 1513"/>
                  <a:gd name="T65" fmla="*/ 2147483647 h 1729"/>
                  <a:gd name="T66" fmla="*/ 2147483647 w 1513"/>
                  <a:gd name="T67" fmla="*/ 2147483647 h 1729"/>
                  <a:gd name="T68" fmla="*/ 2147483647 w 1513"/>
                  <a:gd name="T69" fmla="*/ 2147483647 h 1729"/>
                  <a:gd name="T70" fmla="*/ 2147483647 w 1513"/>
                  <a:gd name="T71" fmla="*/ 2147483647 h 1729"/>
                  <a:gd name="T72" fmla="*/ 2147483647 w 1513"/>
                  <a:gd name="T73" fmla="*/ 2147483647 h 1729"/>
                  <a:gd name="T74" fmla="*/ 2147483647 w 1513"/>
                  <a:gd name="T75" fmla="*/ 2147483647 h 1729"/>
                  <a:gd name="T76" fmla="*/ 2147483647 w 1513"/>
                  <a:gd name="T77" fmla="*/ 2147483647 h 1729"/>
                  <a:gd name="T78" fmla="*/ 2147483647 w 1513"/>
                  <a:gd name="T79" fmla="*/ 2147483647 h 1729"/>
                  <a:gd name="T80" fmla="*/ 2147483647 w 1513"/>
                  <a:gd name="T81" fmla="*/ 2147483647 h 1729"/>
                  <a:gd name="T82" fmla="*/ 2147483647 w 1513"/>
                  <a:gd name="T83" fmla="*/ 2147483647 h 1729"/>
                  <a:gd name="T84" fmla="*/ 2147483647 w 1513"/>
                  <a:gd name="T85" fmla="*/ 2147483647 h 1729"/>
                  <a:gd name="T86" fmla="*/ 2147483647 w 1513"/>
                  <a:gd name="T87" fmla="*/ 2147483647 h 1729"/>
                  <a:gd name="T88" fmla="*/ 2147483647 w 1513"/>
                  <a:gd name="T89" fmla="*/ 2147483647 h 1729"/>
                  <a:gd name="T90" fmla="*/ 2147483647 w 1513"/>
                  <a:gd name="T91" fmla="*/ 2147483647 h 1729"/>
                  <a:gd name="T92" fmla="*/ 2147483647 w 1513"/>
                  <a:gd name="T93" fmla="*/ 2147483647 h 1729"/>
                  <a:gd name="T94" fmla="*/ 2147483647 w 1513"/>
                  <a:gd name="T95" fmla="*/ 2147483647 h 172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13"/>
                  <a:gd name="T145" fmla="*/ 0 h 1729"/>
                  <a:gd name="T146" fmla="*/ 1513 w 1513"/>
                  <a:gd name="T147" fmla="*/ 1729 h 172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13" h="1729">
                    <a:moveTo>
                      <a:pt x="568" y="0"/>
                    </a:moveTo>
                    <a:lnTo>
                      <a:pt x="531" y="70"/>
                    </a:lnTo>
                    <a:lnTo>
                      <a:pt x="493" y="96"/>
                    </a:lnTo>
                    <a:lnTo>
                      <a:pt x="480" y="169"/>
                    </a:lnTo>
                    <a:lnTo>
                      <a:pt x="487" y="235"/>
                    </a:lnTo>
                    <a:lnTo>
                      <a:pt x="448" y="271"/>
                    </a:lnTo>
                    <a:lnTo>
                      <a:pt x="394" y="358"/>
                    </a:lnTo>
                    <a:lnTo>
                      <a:pt x="346" y="402"/>
                    </a:lnTo>
                    <a:lnTo>
                      <a:pt x="304" y="439"/>
                    </a:lnTo>
                    <a:lnTo>
                      <a:pt x="231" y="466"/>
                    </a:lnTo>
                    <a:lnTo>
                      <a:pt x="169" y="526"/>
                    </a:lnTo>
                    <a:lnTo>
                      <a:pt x="103" y="576"/>
                    </a:lnTo>
                    <a:lnTo>
                      <a:pt x="55" y="642"/>
                    </a:lnTo>
                    <a:lnTo>
                      <a:pt x="30" y="738"/>
                    </a:lnTo>
                    <a:lnTo>
                      <a:pt x="0" y="810"/>
                    </a:lnTo>
                    <a:lnTo>
                      <a:pt x="70" y="919"/>
                    </a:lnTo>
                    <a:lnTo>
                      <a:pt x="105" y="996"/>
                    </a:lnTo>
                    <a:lnTo>
                      <a:pt x="132" y="1020"/>
                    </a:lnTo>
                    <a:lnTo>
                      <a:pt x="175" y="1033"/>
                    </a:lnTo>
                    <a:lnTo>
                      <a:pt x="265" y="1027"/>
                    </a:lnTo>
                    <a:lnTo>
                      <a:pt x="343" y="1033"/>
                    </a:lnTo>
                    <a:lnTo>
                      <a:pt x="379" y="1063"/>
                    </a:lnTo>
                    <a:lnTo>
                      <a:pt x="421" y="1111"/>
                    </a:lnTo>
                    <a:lnTo>
                      <a:pt x="481" y="1093"/>
                    </a:lnTo>
                    <a:lnTo>
                      <a:pt x="541" y="1069"/>
                    </a:lnTo>
                    <a:lnTo>
                      <a:pt x="553" y="1123"/>
                    </a:lnTo>
                    <a:lnTo>
                      <a:pt x="565" y="1183"/>
                    </a:lnTo>
                    <a:lnTo>
                      <a:pt x="559" y="1237"/>
                    </a:lnTo>
                    <a:lnTo>
                      <a:pt x="565" y="1273"/>
                    </a:lnTo>
                    <a:lnTo>
                      <a:pt x="553" y="1327"/>
                    </a:lnTo>
                    <a:lnTo>
                      <a:pt x="487" y="1333"/>
                    </a:lnTo>
                    <a:lnTo>
                      <a:pt x="427" y="1327"/>
                    </a:lnTo>
                    <a:lnTo>
                      <a:pt x="373" y="1363"/>
                    </a:lnTo>
                    <a:lnTo>
                      <a:pt x="325" y="1399"/>
                    </a:lnTo>
                    <a:lnTo>
                      <a:pt x="313" y="1447"/>
                    </a:lnTo>
                    <a:lnTo>
                      <a:pt x="325" y="1501"/>
                    </a:lnTo>
                    <a:lnTo>
                      <a:pt x="373" y="1531"/>
                    </a:lnTo>
                    <a:lnTo>
                      <a:pt x="397" y="1591"/>
                    </a:lnTo>
                    <a:lnTo>
                      <a:pt x="391" y="1651"/>
                    </a:lnTo>
                    <a:lnTo>
                      <a:pt x="397" y="1699"/>
                    </a:lnTo>
                    <a:lnTo>
                      <a:pt x="439" y="1723"/>
                    </a:lnTo>
                    <a:lnTo>
                      <a:pt x="475" y="1729"/>
                    </a:lnTo>
                    <a:lnTo>
                      <a:pt x="535" y="1723"/>
                    </a:lnTo>
                    <a:lnTo>
                      <a:pt x="601" y="1693"/>
                    </a:lnTo>
                    <a:lnTo>
                      <a:pt x="667" y="1651"/>
                    </a:lnTo>
                    <a:lnTo>
                      <a:pt x="739" y="1615"/>
                    </a:lnTo>
                    <a:lnTo>
                      <a:pt x="781" y="1561"/>
                    </a:lnTo>
                    <a:lnTo>
                      <a:pt x="829" y="1513"/>
                    </a:lnTo>
                    <a:lnTo>
                      <a:pt x="829" y="1471"/>
                    </a:lnTo>
                    <a:lnTo>
                      <a:pt x="811" y="1429"/>
                    </a:lnTo>
                    <a:lnTo>
                      <a:pt x="823" y="1387"/>
                    </a:lnTo>
                    <a:lnTo>
                      <a:pt x="889" y="1363"/>
                    </a:lnTo>
                    <a:lnTo>
                      <a:pt x="931" y="1393"/>
                    </a:lnTo>
                    <a:lnTo>
                      <a:pt x="1015" y="1411"/>
                    </a:lnTo>
                    <a:lnTo>
                      <a:pt x="1093" y="1435"/>
                    </a:lnTo>
                    <a:lnTo>
                      <a:pt x="1159" y="1429"/>
                    </a:lnTo>
                    <a:lnTo>
                      <a:pt x="1213" y="1459"/>
                    </a:lnTo>
                    <a:lnTo>
                      <a:pt x="1237" y="1507"/>
                    </a:lnTo>
                    <a:lnTo>
                      <a:pt x="1279" y="1573"/>
                    </a:lnTo>
                    <a:lnTo>
                      <a:pt x="1303" y="1525"/>
                    </a:lnTo>
                    <a:lnTo>
                      <a:pt x="1327" y="1441"/>
                    </a:lnTo>
                    <a:lnTo>
                      <a:pt x="1351" y="1369"/>
                    </a:lnTo>
                    <a:lnTo>
                      <a:pt x="1363" y="1309"/>
                    </a:lnTo>
                    <a:lnTo>
                      <a:pt x="1393" y="1249"/>
                    </a:lnTo>
                    <a:lnTo>
                      <a:pt x="1459" y="1213"/>
                    </a:lnTo>
                    <a:lnTo>
                      <a:pt x="1507" y="1177"/>
                    </a:lnTo>
                    <a:lnTo>
                      <a:pt x="1513" y="1093"/>
                    </a:lnTo>
                    <a:lnTo>
                      <a:pt x="1501" y="1027"/>
                    </a:lnTo>
                    <a:lnTo>
                      <a:pt x="1513" y="943"/>
                    </a:lnTo>
                    <a:lnTo>
                      <a:pt x="1513" y="859"/>
                    </a:lnTo>
                    <a:lnTo>
                      <a:pt x="1507" y="775"/>
                    </a:lnTo>
                    <a:lnTo>
                      <a:pt x="1501" y="679"/>
                    </a:lnTo>
                    <a:lnTo>
                      <a:pt x="1495" y="589"/>
                    </a:lnTo>
                    <a:lnTo>
                      <a:pt x="1483" y="499"/>
                    </a:lnTo>
                    <a:lnTo>
                      <a:pt x="1495" y="409"/>
                    </a:lnTo>
                    <a:lnTo>
                      <a:pt x="1477" y="355"/>
                    </a:lnTo>
                    <a:lnTo>
                      <a:pt x="1441" y="313"/>
                    </a:lnTo>
                    <a:lnTo>
                      <a:pt x="1405" y="271"/>
                    </a:lnTo>
                    <a:lnTo>
                      <a:pt x="1387" y="217"/>
                    </a:lnTo>
                    <a:lnTo>
                      <a:pt x="1345" y="151"/>
                    </a:lnTo>
                    <a:lnTo>
                      <a:pt x="1327" y="97"/>
                    </a:lnTo>
                    <a:lnTo>
                      <a:pt x="1273" y="61"/>
                    </a:lnTo>
                    <a:lnTo>
                      <a:pt x="1213" y="31"/>
                    </a:lnTo>
                    <a:lnTo>
                      <a:pt x="1165" y="25"/>
                    </a:lnTo>
                    <a:lnTo>
                      <a:pt x="1129" y="73"/>
                    </a:lnTo>
                    <a:lnTo>
                      <a:pt x="1105" y="121"/>
                    </a:lnTo>
                    <a:lnTo>
                      <a:pt x="1063" y="91"/>
                    </a:lnTo>
                    <a:lnTo>
                      <a:pt x="1027" y="49"/>
                    </a:lnTo>
                    <a:lnTo>
                      <a:pt x="979" y="13"/>
                    </a:lnTo>
                    <a:lnTo>
                      <a:pt x="955" y="67"/>
                    </a:lnTo>
                    <a:lnTo>
                      <a:pt x="919" y="121"/>
                    </a:lnTo>
                    <a:lnTo>
                      <a:pt x="883" y="91"/>
                    </a:lnTo>
                    <a:lnTo>
                      <a:pt x="829" y="55"/>
                    </a:lnTo>
                    <a:lnTo>
                      <a:pt x="775" y="19"/>
                    </a:lnTo>
                    <a:lnTo>
                      <a:pt x="721" y="1"/>
                    </a:lnTo>
                    <a:lnTo>
                      <a:pt x="649" y="1"/>
                    </a:lnTo>
                    <a:lnTo>
                      <a:pt x="568" y="0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87" name="TextBox 286">
                <a:hlinkClick r:id="rId24" action="ppaction://hlinksldjump"/>
                <a:extLst>
                  <a:ext uri="{FF2B5EF4-FFF2-40B4-BE49-F238E27FC236}">
                    <a16:creationId xmlns:a16="http://schemas.microsoft.com/office/drawing/2014/main" id="{B19B249D-FDA4-5BBB-97B2-AB1D78247091}"/>
                  </a:ext>
                </a:extLst>
              </p:cNvPr>
              <p:cNvSpPr txBox="1"/>
              <p:nvPr/>
            </p:nvSpPr>
            <p:spPr>
              <a:xfrm>
                <a:off x="7229221" y="3958565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Wicklow</a:t>
                </a:r>
              </a:p>
            </p:txBody>
          </p:sp>
        </p:grp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9C4F1DBB-3C38-ACC8-39B1-83C59C1028D4}"/>
                </a:ext>
              </a:extLst>
            </p:cNvPr>
            <p:cNvGrpSpPr/>
            <p:nvPr/>
          </p:nvGrpSpPr>
          <p:grpSpPr>
            <a:xfrm>
              <a:off x="13902002" y="5954332"/>
              <a:ext cx="1839775" cy="1574364"/>
              <a:chOff x="6692163" y="3396197"/>
              <a:chExt cx="989746" cy="864412"/>
            </a:xfrm>
            <a:solidFill>
              <a:srgbClr val="095F55"/>
            </a:solidFill>
          </p:grpSpPr>
          <p:sp>
            <p:nvSpPr>
              <p:cNvPr id="289" name="Freeform 8">
                <a:hlinkClick r:id="rId25" action="ppaction://hlinksldjump"/>
                <a:extLst>
                  <a:ext uri="{FF2B5EF4-FFF2-40B4-BE49-F238E27FC236}">
                    <a16:creationId xmlns:a16="http://schemas.microsoft.com/office/drawing/2014/main" id="{0858647E-2AFD-1A78-29B7-00F70CEA7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287" y="3396197"/>
                <a:ext cx="863864" cy="864412"/>
              </a:xfrm>
              <a:custGeom>
                <a:avLst/>
                <a:gdLst>
                  <a:gd name="T0" fmla="*/ 2147483647 w 1432"/>
                  <a:gd name="T1" fmla="*/ 2147483647 h 1856"/>
                  <a:gd name="T2" fmla="*/ 2147483647 w 1432"/>
                  <a:gd name="T3" fmla="*/ 2147483647 h 1856"/>
                  <a:gd name="T4" fmla="*/ 2147483647 w 1432"/>
                  <a:gd name="T5" fmla="*/ 2147483647 h 1856"/>
                  <a:gd name="T6" fmla="*/ 2147483647 w 1432"/>
                  <a:gd name="T7" fmla="*/ 2147483647 h 1856"/>
                  <a:gd name="T8" fmla="*/ 2147483647 w 1432"/>
                  <a:gd name="T9" fmla="*/ 2147483647 h 1856"/>
                  <a:gd name="T10" fmla="*/ 2147483647 w 1432"/>
                  <a:gd name="T11" fmla="*/ 2147483647 h 1856"/>
                  <a:gd name="T12" fmla="*/ 0 w 1432"/>
                  <a:gd name="T13" fmla="*/ 2147483647 h 1856"/>
                  <a:gd name="T14" fmla="*/ 2147483647 w 1432"/>
                  <a:gd name="T15" fmla="*/ 2147483647 h 1856"/>
                  <a:gd name="T16" fmla="*/ 2147483647 w 1432"/>
                  <a:gd name="T17" fmla="*/ 2147483647 h 1856"/>
                  <a:gd name="T18" fmla="*/ 2147483647 w 1432"/>
                  <a:gd name="T19" fmla="*/ 2147483647 h 1856"/>
                  <a:gd name="T20" fmla="*/ 2147483647 w 1432"/>
                  <a:gd name="T21" fmla="*/ 2147483647 h 1856"/>
                  <a:gd name="T22" fmla="*/ 2147483647 w 1432"/>
                  <a:gd name="T23" fmla="*/ 2147483647 h 1856"/>
                  <a:gd name="T24" fmla="*/ 2147483647 w 1432"/>
                  <a:gd name="T25" fmla="*/ 2147483647 h 1856"/>
                  <a:gd name="T26" fmla="*/ 2147483647 w 1432"/>
                  <a:gd name="T27" fmla="*/ 2147483647 h 1856"/>
                  <a:gd name="T28" fmla="*/ 2147483647 w 1432"/>
                  <a:gd name="T29" fmla="*/ 2147483647 h 1856"/>
                  <a:gd name="T30" fmla="*/ 2147483647 w 1432"/>
                  <a:gd name="T31" fmla="*/ 2147483647 h 1856"/>
                  <a:gd name="T32" fmla="*/ 2147483647 w 1432"/>
                  <a:gd name="T33" fmla="*/ 2147483647 h 1856"/>
                  <a:gd name="T34" fmla="*/ 2147483647 w 1432"/>
                  <a:gd name="T35" fmla="*/ 2147483647 h 1856"/>
                  <a:gd name="T36" fmla="*/ 2147483647 w 1432"/>
                  <a:gd name="T37" fmla="*/ 2147483647 h 1856"/>
                  <a:gd name="T38" fmla="*/ 2147483647 w 1432"/>
                  <a:gd name="T39" fmla="*/ 2147483647 h 1856"/>
                  <a:gd name="T40" fmla="*/ 2147483647 w 1432"/>
                  <a:gd name="T41" fmla="*/ 2147483647 h 1856"/>
                  <a:gd name="T42" fmla="*/ 2147483647 w 1432"/>
                  <a:gd name="T43" fmla="*/ 2147483647 h 1856"/>
                  <a:gd name="T44" fmla="*/ 2147483647 w 1432"/>
                  <a:gd name="T45" fmla="*/ 2147483647 h 1856"/>
                  <a:gd name="T46" fmla="*/ 2147483647 w 1432"/>
                  <a:gd name="T47" fmla="*/ 2147483647 h 1856"/>
                  <a:gd name="T48" fmla="*/ 2147483647 w 1432"/>
                  <a:gd name="T49" fmla="*/ 2147483647 h 1856"/>
                  <a:gd name="T50" fmla="*/ 2147483647 w 1432"/>
                  <a:gd name="T51" fmla="*/ 2147483647 h 1856"/>
                  <a:gd name="T52" fmla="*/ 2147483647 w 1432"/>
                  <a:gd name="T53" fmla="*/ 2147483647 h 1856"/>
                  <a:gd name="T54" fmla="*/ 2147483647 w 1432"/>
                  <a:gd name="T55" fmla="*/ 2147483647 h 1856"/>
                  <a:gd name="T56" fmla="*/ 2147483647 w 1432"/>
                  <a:gd name="T57" fmla="*/ 2147483647 h 1856"/>
                  <a:gd name="T58" fmla="*/ 2147483647 w 1432"/>
                  <a:gd name="T59" fmla="*/ 2147483647 h 1856"/>
                  <a:gd name="T60" fmla="*/ 2147483647 w 1432"/>
                  <a:gd name="T61" fmla="*/ 2147483647 h 1856"/>
                  <a:gd name="T62" fmla="*/ 2147483647 w 1432"/>
                  <a:gd name="T63" fmla="*/ 0 h 1856"/>
                  <a:gd name="T64" fmla="*/ 2147483647 w 1432"/>
                  <a:gd name="T65" fmla="*/ 2147483647 h 1856"/>
                  <a:gd name="T66" fmla="*/ 2147483647 w 1432"/>
                  <a:gd name="T67" fmla="*/ 2147483647 h 18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32"/>
                  <a:gd name="T103" fmla="*/ 0 h 1856"/>
                  <a:gd name="T104" fmla="*/ 1432 w 1432"/>
                  <a:gd name="T105" fmla="*/ 1856 h 185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32" h="1856">
                    <a:moveTo>
                      <a:pt x="304" y="48"/>
                    </a:moveTo>
                    <a:lnTo>
                      <a:pt x="232" y="104"/>
                    </a:lnTo>
                    <a:lnTo>
                      <a:pt x="168" y="144"/>
                    </a:lnTo>
                    <a:lnTo>
                      <a:pt x="200" y="224"/>
                    </a:lnTo>
                    <a:lnTo>
                      <a:pt x="248" y="296"/>
                    </a:lnTo>
                    <a:lnTo>
                      <a:pt x="264" y="400"/>
                    </a:lnTo>
                    <a:lnTo>
                      <a:pt x="312" y="480"/>
                    </a:lnTo>
                    <a:lnTo>
                      <a:pt x="272" y="552"/>
                    </a:lnTo>
                    <a:lnTo>
                      <a:pt x="232" y="624"/>
                    </a:lnTo>
                    <a:lnTo>
                      <a:pt x="264" y="672"/>
                    </a:lnTo>
                    <a:lnTo>
                      <a:pt x="269" y="748"/>
                    </a:lnTo>
                    <a:lnTo>
                      <a:pt x="168" y="748"/>
                    </a:lnTo>
                    <a:lnTo>
                      <a:pt x="64" y="776"/>
                    </a:lnTo>
                    <a:lnTo>
                      <a:pt x="0" y="816"/>
                    </a:lnTo>
                    <a:lnTo>
                      <a:pt x="104" y="856"/>
                    </a:lnTo>
                    <a:lnTo>
                      <a:pt x="125" y="904"/>
                    </a:lnTo>
                    <a:lnTo>
                      <a:pt x="201" y="921"/>
                    </a:lnTo>
                    <a:lnTo>
                      <a:pt x="224" y="1008"/>
                    </a:lnTo>
                    <a:lnTo>
                      <a:pt x="239" y="1093"/>
                    </a:lnTo>
                    <a:lnTo>
                      <a:pt x="264" y="1191"/>
                    </a:lnTo>
                    <a:lnTo>
                      <a:pt x="224" y="1233"/>
                    </a:lnTo>
                    <a:lnTo>
                      <a:pt x="225" y="1323"/>
                    </a:lnTo>
                    <a:lnTo>
                      <a:pt x="186" y="1413"/>
                    </a:lnTo>
                    <a:lnTo>
                      <a:pt x="248" y="1441"/>
                    </a:lnTo>
                    <a:lnTo>
                      <a:pt x="344" y="1446"/>
                    </a:lnTo>
                    <a:lnTo>
                      <a:pt x="479" y="1584"/>
                    </a:lnTo>
                    <a:lnTo>
                      <a:pt x="521" y="1662"/>
                    </a:lnTo>
                    <a:lnTo>
                      <a:pt x="510" y="1747"/>
                    </a:lnTo>
                    <a:lnTo>
                      <a:pt x="513" y="1839"/>
                    </a:lnTo>
                    <a:lnTo>
                      <a:pt x="549" y="1852"/>
                    </a:lnTo>
                    <a:lnTo>
                      <a:pt x="608" y="1856"/>
                    </a:lnTo>
                    <a:lnTo>
                      <a:pt x="672" y="1856"/>
                    </a:lnTo>
                    <a:lnTo>
                      <a:pt x="728" y="1816"/>
                    </a:lnTo>
                    <a:lnTo>
                      <a:pt x="800" y="1776"/>
                    </a:lnTo>
                    <a:lnTo>
                      <a:pt x="840" y="1736"/>
                    </a:lnTo>
                    <a:lnTo>
                      <a:pt x="864" y="1656"/>
                    </a:lnTo>
                    <a:lnTo>
                      <a:pt x="832" y="1584"/>
                    </a:lnTo>
                    <a:lnTo>
                      <a:pt x="800" y="1536"/>
                    </a:lnTo>
                    <a:lnTo>
                      <a:pt x="760" y="1472"/>
                    </a:lnTo>
                    <a:lnTo>
                      <a:pt x="792" y="1400"/>
                    </a:lnTo>
                    <a:lnTo>
                      <a:pt x="816" y="1304"/>
                    </a:lnTo>
                    <a:lnTo>
                      <a:pt x="864" y="1240"/>
                    </a:lnTo>
                    <a:lnTo>
                      <a:pt x="928" y="1192"/>
                    </a:lnTo>
                    <a:lnTo>
                      <a:pt x="992" y="1128"/>
                    </a:lnTo>
                    <a:lnTo>
                      <a:pt x="1064" y="1104"/>
                    </a:lnTo>
                    <a:lnTo>
                      <a:pt x="1152" y="1024"/>
                    </a:lnTo>
                    <a:lnTo>
                      <a:pt x="1208" y="936"/>
                    </a:lnTo>
                    <a:lnTo>
                      <a:pt x="1248" y="896"/>
                    </a:lnTo>
                    <a:lnTo>
                      <a:pt x="1240" y="832"/>
                    </a:lnTo>
                    <a:lnTo>
                      <a:pt x="1256" y="760"/>
                    </a:lnTo>
                    <a:lnTo>
                      <a:pt x="1288" y="736"/>
                    </a:lnTo>
                    <a:lnTo>
                      <a:pt x="1328" y="664"/>
                    </a:lnTo>
                    <a:lnTo>
                      <a:pt x="1255" y="571"/>
                    </a:lnTo>
                    <a:lnTo>
                      <a:pt x="1248" y="464"/>
                    </a:lnTo>
                    <a:lnTo>
                      <a:pt x="1304" y="392"/>
                    </a:lnTo>
                    <a:lnTo>
                      <a:pt x="1368" y="328"/>
                    </a:lnTo>
                    <a:lnTo>
                      <a:pt x="1432" y="240"/>
                    </a:lnTo>
                    <a:lnTo>
                      <a:pt x="1400" y="128"/>
                    </a:lnTo>
                    <a:lnTo>
                      <a:pt x="1306" y="99"/>
                    </a:lnTo>
                    <a:lnTo>
                      <a:pt x="1184" y="40"/>
                    </a:lnTo>
                    <a:lnTo>
                      <a:pt x="1064" y="56"/>
                    </a:lnTo>
                    <a:lnTo>
                      <a:pt x="976" y="80"/>
                    </a:lnTo>
                    <a:lnTo>
                      <a:pt x="880" y="24"/>
                    </a:lnTo>
                    <a:lnTo>
                      <a:pt x="784" y="0"/>
                    </a:lnTo>
                    <a:lnTo>
                      <a:pt x="688" y="16"/>
                    </a:lnTo>
                    <a:lnTo>
                      <a:pt x="584" y="8"/>
                    </a:lnTo>
                    <a:lnTo>
                      <a:pt x="497" y="10"/>
                    </a:lnTo>
                    <a:lnTo>
                      <a:pt x="392" y="16"/>
                    </a:lnTo>
                    <a:lnTo>
                      <a:pt x="304" y="48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90" name="TextBox 289">
                <a:hlinkClick r:id="rId25" action="ppaction://hlinksldjump"/>
                <a:extLst>
                  <a:ext uri="{FF2B5EF4-FFF2-40B4-BE49-F238E27FC236}">
                    <a16:creationId xmlns:a16="http://schemas.microsoft.com/office/drawing/2014/main" id="{E6AB5BCA-821C-88B5-D4D8-E5B7DC046398}"/>
                  </a:ext>
                </a:extLst>
              </p:cNvPr>
              <p:cNvSpPr txBox="1"/>
              <p:nvPr/>
            </p:nvSpPr>
            <p:spPr>
              <a:xfrm>
                <a:off x="6692163" y="3680054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Kildare</a:t>
                </a:r>
              </a:p>
            </p:txBody>
          </p:sp>
        </p:grpSp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B0EB2B27-A27D-078B-C6C5-0009DF543BE9}"/>
                </a:ext>
              </a:extLst>
            </p:cNvPr>
            <p:cNvGrpSpPr/>
            <p:nvPr/>
          </p:nvGrpSpPr>
          <p:grpSpPr>
            <a:xfrm>
              <a:off x="11339830" y="3089397"/>
              <a:ext cx="1734580" cy="1841263"/>
              <a:chOff x="5313790" y="1823191"/>
              <a:chExt cx="933154" cy="1010954"/>
            </a:xfrm>
            <a:solidFill>
              <a:srgbClr val="095F55"/>
            </a:solidFill>
          </p:grpSpPr>
          <p:sp>
            <p:nvSpPr>
              <p:cNvPr id="292" name="Freeform 22">
                <a:hlinkClick r:id="rId26" action="ppaction://hlinksldjump"/>
                <a:extLst>
                  <a:ext uri="{FF2B5EF4-FFF2-40B4-BE49-F238E27FC236}">
                    <a16:creationId xmlns:a16="http://schemas.microsoft.com/office/drawing/2014/main" id="{05DDA9B3-5291-E023-2BBB-57FEC69FC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790" y="1823191"/>
                <a:ext cx="859244" cy="1010954"/>
              </a:xfrm>
              <a:custGeom>
                <a:avLst/>
                <a:gdLst>
                  <a:gd name="T0" fmla="*/ 2147483647 w 1424"/>
                  <a:gd name="T1" fmla="*/ 2147483647 h 2169"/>
                  <a:gd name="T2" fmla="*/ 2147483647 w 1424"/>
                  <a:gd name="T3" fmla="*/ 2147483647 h 2169"/>
                  <a:gd name="T4" fmla="*/ 2147483647 w 1424"/>
                  <a:gd name="T5" fmla="*/ 2147483647 h 2169"/>
                  <a:gd name="T6" fmla="*/ 2147483647 w 1424"/>
                  <a:gd name="T7" fmla="*/ 2147483647 h 2169"/>
                  <a:gd name="T8" fmla="*/ 2147483647 w 1424"/>
                  <a:gd name="T9" fmla="*/ 2147483647 h 2169"/>
                  <a:gd name="T10" fmla="*/ 2147483647 w 1424"/>
                  <a:gd name="T11" fmla="*/ 2147483647 h 2169"/>
                  <a:gd name="T12" fmla="*/ 2147483647 w 1424"/>
                  <a:gd name="T13" fmla="*/ 2147483647 h 2169"/>
                  <a:gd name="T14" fmla="*/ 2147483647 w 1424"/>
                  <a:gd name="T15" fmla="*/ 2147483647 h 2169"/>
                  <a:gd name="T16" fmla="*/ 2147483647 w 1424"/>
                  <a:gd name="T17" fmla="*/ 2147483647 h 2169"/>
                  <a:gd name="T18" fmla="*/ 2147483647 w 1424"/>
                  <a:gd name="T19" fmla="*/ 2147483647 h 2169"/>
                  <a:gd name="T20" fmla="*/ 2147483647 w 1424"/>
                  <a:gd name="T21" fmla="*/ 2147483647 h 2169"/>
                  <a:gd name="T22" fmla="*/ 2147483647 w 1424"/>
                  <a:gd name="T23" fmla="*/ 2147483647 h 2169"/>
                  <a:gd name="T24" fmla="*/ 2147483647 w 1424"/>
                  <a:gd name="T25" fmla="*/ 2147483647 h 2169"/>
                  <a:gd name="T26" fmla="*/ 2147483647 w 1424"/>
                  <a:gd name="T27" fmla="*/ 2147483647 h 2169"/>
                  <a:gd name="T28" fmla="*/ 2147483647 w 1424"/>
                  <a:gd name="T29" fmla="*/ 2147483647 h 2169"/>
                  <a:gd name="T30" fmla="*/ 2147483647 w 1424"/>
                  <a:gd name="T31" fmla="*/ 2147483647 h 2169"/>
                  <a:gd name="T32" fmla="*/ 2147483647 w 1424"/>
                  <a:gd name="T33" fmla="*/ 2147483647 h 2169"/>
                  <a:gd name="T34" fmla="*/ 2147483647 w 1424"/>
                  <a:gd name="T35" fmla="*/ 2147483647 h 2169"/>
                  <a:gd name="T36" fmla="*/ 2147483647 w 1424"/>
                  <a:gd name="T37" fmla="*/ 2147483647 h 2169"/>
                  <a:gd name="T38" fmla="*/ 0 w 1424"/>
                  <a:gd name="T39" fmla="*/ 2147483647 h 2169"/>
                  <a:gd name="T40" fmla="*/ 2147483647 w 1424"/>
                  <a:gd name="T41" fmla="*/ 2147483647 h 2169"/>
                  <a:gd name="T42" fmla="*/ 2147483647 w 1424"/>
                  <a:gd name="T43" fmla="*/ 2147483647 h 2169"/>
                  <a:gd name="T44" fmla="*/ 2147483647 w 1424"/>
                  <a:gd name="T45" fmla="*/ 2147483647 h 2169"/>
                  <a:gd name="T46" fmla="*/ 2147483647 w 1424"/>
                  <a:gd name="T47" fmla="*/ 2147483647 h 2169"/>
                  <a:gd name="T48" fmla="*/ 2147483647 w 1424"/>
                  <a:gd name="T49" fmla="*/ 2147483647 h 2169"/>
                  <a:gd name="T50" fmla="*/ 2147483647 w 1424"/>
                  <a:gd name="T51" fmla="*/ 2147483647 h 2169"/>
                  <a:gd name="T52" fmla="*/ 2147483647 w 1424"/>
                  <a:gd name="T53" fmla="*/ 2147483647 h 2169"/>
                  <a:gd name="T54" fmla="*/ 2147483647 w 1424"/>
                  <a:gd name="T55" fmla="*/ 2147483647 h 2169"/>
                  <a:gd name="T56" fmla="*/ 2147483647 w 1424"/>
                  <a:gd name="T57" fmla="*/ 2147483647 h 2169"/>
                  <a:gd name="T58" fmla="*/ 2147483647 w 1424"/>
                  <a:gd name="T59" fmla="*/ 2147483647 h 2169"/>
                  <a:gd name="T60" fmla="*/ 2147483647 w 1424"/>
                  <a:gd name="T61" fmla="*/ 2147483647 h 2169"/>
                  <a:gd name="T62" fmla="*/ 2147483647 w 1424"/>
                  <a:gd name="T63" fmla="*/ 2147483647 h 2169"/>
                  <a:gd name="T64" fmla="*/ 2147483647 w 1424"/>
                  <a:gd name="T65" fmla="*/ 2147483647 h 2169"/>
                  <a:gd name="T66" fmla="*/ 2147483647 w 1424"/>
                  <a:gd name="T67" fmla="*/ 2147483647 h 2169"/>
                  <a:gd name="T68" fmla="*/ 2147483647 w 1424"/>
                  <a:gd name="T69" fmla="*/ 2147483647 h 2169"/>
                  <a:gd name="T70" fmla="*/ 2147483647 w 1424"/>
                  <a:gd name="T71" fmla="*/ 2147483647 h 2169"/>
                  <a:gd name="T72" fmla="*/ 2147483647 w 1424"/>
                  <a:gd name="T73" fmla="*/ 2147483647 h 2169"/>
                  <a:gd name="T74" fmla="*/ 2147483647 w 1424"/>
                  <a:gd name="T75" fmla="*/ 2147483647 h 216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24"/>
                  <a:gd name="T115" fmla="*/ 0 h 2169"/>
                  <a:gd name="T116" fmla="*/ 1424 w 1424"/>
                  <a:gd name="T117" fmla="*/ 2169 h 216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424" h="2169">
                    <a:moveTo>
                      <a:pt x="1404" y="1754"/>
                    </a:moveTo>
                    <a:lnTo>
                      <a:pt x="1368" y="1801"/>
                    </a:lnTo>
                    <a:lnTo>
                      <a:pt x="1288" y="1849"/>
                    </a:lnTo>
                    <a:lnTo>
                      <a:pt x="1224" y="1913"/>
                    </a:lnTo>
                    <a:lnTo>
                      <a:pt x="1200" y="2009"/>
                    </a:lnTo>
                    <a:lnTo>
                      <a:pt x="1104" y="2065"/>
                    </a:lnTo>
                    <a:lnTo>
                      <a:pt x="1000" y="2097"/>
                    </a:lnTo>
                    <a:lnTo>
                      <a:pt x="944" y="2137"/>
                    </a:lnTo>
                    <a:lnTo>
                      <a:pt x="848" y="2169"/>
                    </a:lnTo>
                    <a:lnTo>
                      <a:pt x="832" y="2097"/>
                    </a:lnTo>
                    <a:lnTo>
                      <a:pt x="816" y="2041"/>
                    </a:lnTo>
                    <a:lnTo>
                      <a:pt x="760" y="1985"/>
                    </a:lnTo>
                    <a:lnTo>
                      <a:pt x="744" y="1889"/>
                    </a:lnTo>
                    <a:lnTo>
                      <a:pt x="656" y="1841"/>
                    </a:lnTo>
                    <a:lnTo>
                      <a:pt x="576" y="1809"/>
                    </a:lnTo>
                    <a:lnTo>
                      <a:pt x="584" y="1729"/>
                    </a:lnTo>
                    <a:lnTo>
                      <a:pt x="552" y="1633"/>
                    </a:lnTo>
                    <a:lnTo>
                      <a:pt x="600" y="1609"/>
                    </a:lnTo>
                    <a:lnTo>
                      <a:pt x="600" y="1537"/>
                    </a:lnTo>
                    <a:lnTo>
                      <a:pt x="616" y="1465"/>
                    </a:lnTo>
                    <a:lnTo>
                      <a:pt x="576" y="1385"/>
                    </a:lnTo>
                    <a:lnTo>
                      <a:pt x="576" y="1313"/>
                    </a:lnTo>
                    <a:lnTo>
                      <a:pt x="525" y="1259"/>
                    </a:lnTo>
                    <a:lnTo>
                      <a:pt x="494" y="1199"/>
                    </a:lnTo>
                    <a:lnTo>
                      <a:pt x="443" y="1160"/>
                    </a:lnTo>
                    <a:lnTo>
                      <a:pt x="368" y="1170"/>
                    </a:lnTo>
                    <a:lnTo>
                      <a:pt x="330" y="1113"/>
                    </a:lnTo>
                    <a:lnTo>
                      <a:pt x="273" y="1098"/>
                    </a:lnTo>
                    <a:lnTo>
                      <a:pt x="209" y="1056"/>
                    </a:lnTo>
                    <a:lnTo>
                      <a:pt x="164" y="989"/>
                    </a:lnTo>
                    <a:lnTo>
                      <a:pt x="159" y="906"/>
                    </a:lnTo>
                    <a:lnTo>
                      <a:pt x="150" y="816"/>
                    </a:lnTo>
                    <a:lnTo>
                      <a:pt x="104" y="729"/>
                    </a:lnTo>
                    <a:lnTo>
                      <a:pt x="87" y="542"/>
                    </a:lnTo>
                    <a:lnTo>
                      <a:pt x="39" y="488"/>
                    </a:lnTo>
                    <a:lnTo>
                      <a:pt x="96" y="417"/>
                    </a:lnTo>
                    <a:lnTo>
                      <a:pt x="102" y="356"/>
                    </a:lnTo>
                    <a:lnTo>
                      <a:pt x="104" y="290"/>
                    </a:lnTo>
                    <a:lnTo>
                      <a:pt x="26" y="228"/>
                    </a:lnTo>
                    <a:lnTo>
                      <a:pt x="0" y="174"/>
                    </a:lnTo>
                    <a:lnTo>
                      <a:pt x="30" y="80"/>
                    </a:lnTo>
                    <a:lnTo>
                      <a:pt x="54" y="62"/>
                    </a:lnTo>
                    <a:lnTo>
                      <a:pt x="111" y="47"/>
                    </a:lnTo>
                    <a:lnTo>
                      <a:pt x="159" y="35"/>
                    </a:lnTo>
                    <a:lnTo>
                      <a:pt x="218" y="0"/>
                    </a:lnTo>
                    <a:lnTo>
                      <a:pt x="255" y="39"/>
                    </a:lnTo>
                    <a:lnTo>
                      <a:pt x="272" y="72"/>
                    </a:lnTo>
                    <a:lnTo>
                      <a:pt x="368" y="113"/>
                    </a:lnTo>
                    <a:lnTo>
                      <a:pt x="400" y="193"/>
                    </a:lnTo>
                    <a:lnTo>
                      <a:pt x="456" y="273"/>
                    </a:lnTo>
                    <a:lnTo>
                      <a:pt x="504" y="329"/>
                    </a:lnTo>
                    <a:lnTo>
                      <a:pt x="592" y="369"/>
                    </a:lnTo>
                    <a:lnTo>
                      <a:pt x="632" y="441"/>
                    </a:lnTo>
                    <a:lnTo>
                      <a:pt x="712" y="505"/>
                    </a:lnTo>
                    <a:lnTo>
                      <a:pt x="752" y="561"/>
                    </a:lnTo>
                    <a:lnTo>
                      <a:pt x="828" y="621"/>
                    </a:lnTo>
                    <a:lnTo>
                      <a:pt x="808" y="657"/>
                    </a:lnTo>
                    <a:lnTo>
                      <a:pt x="728" y="721"/>
                    </a:lnTo>
                    <a:lnTo>
                      <a:pt x="710" y="798"/>
                    </a:lnTo>
                    <a:lnTo>
                      <a:pt x="728" y="857"/>
                    </a:lnTo>
                    <a:lnTo>
                      <a:pt x="696" y="945"/>
                    </a:lnTo>
                    <a:lnTo>
                      <a:pt x="728" y="1041"/>
                    </a:lnTo>
                    <a:lnTo>
                      <a:pt x="824" y="1001"/>
                    </a:lnTo>
                    <a:lnTo>
                      <a:pt x="888" y="1017"/>
                    </a:lnTo>
                    <a:lnTo>
                      <a:pt x="928" y="1073"/>
                    </a:lnTo>
                    <a:lnTo>
                      <a:pt x="968" y="1121"/>
                    </a:lnTo>
                    <a:lnTo>
                      <a:pt x="1008" y="1153"/>
                    </a:lnTo>
                    <a:lnTo>
                      <a:pt x="1056" y="1193"/>
                    </a:lnTo>
                    <a:lnTo>
                      <a:pt x="1120" y="1209"/>
                    </a:lnTo>
                    <a:lnTo>
                      <a:pt x="1184" y="1249"/>
                    </a:lnTo>
                    <a:lnTo>
                      <a:pt x="1256" y="1329"/>
                    </a:lnTo>
                    <a:lnTo>
                      <a:pt x="1312" y="1417"/>
                    </a:lnTo>
                    <a:lnTo>
                      <a:pt x="1392" y="1505"/>
                    </a:lnTo>
                    <a:lnTo>
                      <a:pt x="1408" y="1609"/>
                    </a:lnTo>
                    <a:lnTo>
                      <a:pt x="1424" y="1681"/>
                    </a:lnTo>
                    <a:lnTo>
                      <a:pt x="1404" y="175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 dirty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93" name="TextBox 292">
                <a:hlinkClick r:id="rId26" action="ppaction://hlinksldjump"/>
                <a:extLst>
                  <a:ext uri="{FF2B5EF4-FFF2-40B4-BE49-F238E27FC236}">
                    <a16:creationId xmlns:a16="http://schemas.microsoft.com/office/drawing/2014/main" id="{FA0D6EF1-97F7-C2FA-2F65-2A19649559E8}"/>
                  </a:ext>
                </a:extLst>
              </p:cNvPr>
              <p:cNvSpPr txBox="1"/>
              <p:nvPr/>
            </p:nvSpPr>
            <p:spPr>
              <a:xfrm>
                <a:off x="5607140" y="2416063"/>
                <a:ext cx="639804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Leitrim</a:t>
                </a:r>
                <a:endParaRPr lang="en-IE" sz="12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</p:grpSp>
      <p:sp>
        <p:nvSpPr>
          <p:cNvPr id="294" name="TextBox 293">
            <a:extLst>
              <a:ext uri="{FF2B5EF4-FFF2-40B4-BE49-F238E27FC236}">
                <a16:creationId xmlns:a16="http://schemas.microsoft.com/office/drawing/2014/main" id="{0E0ACB32-5133-8D70-3133-CDC6B59767B1}"/>
              </a:ext>
            </a:extLst>
          </p:cNvPr>
          <p:cNvSpPr txBox="1"/>
          <p:nvPr/>
        </p:nvSpPr>
        <p:spPr>
          <a:xfrm>
            <a:off x="1192805" y="2171496"/>
            <a:ext cx="6889140" cy="379591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Donegal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28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2,167 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931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36026446-AAAE-6DCC-7C27-0F8AE4D31B53}"/>
              </a:ext>
            </a:extLst>
          </p:cNvPr>
          <p:cNvCxnSpPr/>
          <p:nvPr/>
        </p:nvCxnSpPr>
        <p:spPr>
          <a:xfrm>
            <a:off x="1294291" y="5403850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  <p:sp>
        <p:nvSpPr>
          <p:cNvPr id="11" name="Rounded Rectangle 10">
            <a:hlinkClick r:id="rId27" action="ppaction://hlinksldjump"/>
            <a:extLst>
              <a:ext uri="{FF2B5EF4-FFF2-40B4-BE49-F238E27FC236}">
                <a16:creationId xmlns:a16="http://schemas.microsoft.com/office/drawing/2014/main" id="{2BD6F0EB-7190-FD7E-5F97-41CF89E2D019}"/>
              </a:ext>
            </a:extLst>
          </p:cNvPr>
          <p:cNvSpPr/>
          <p:nvPr/>
        </p:nvSpPr>
        <p:spPr>
          <a:xfrm>
            <a:off x="1356360" y="747434"/>
            <a:ext cx="2773680" cy="108966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Click for next Slide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2" name="Group 2">
            <a:extLst>
              <a:ext uri="{FF2B5EF4-FFF2-40B4-BE49-F238E27FC236}">
                <a16:creationId xmlns:a16="http://schemas.microsoft.com/office/drawing/2014/main" id="{D2B8B0BC-B120-ECE0-FDC3-8DD0D8E18016}"/>
              </a:ext>
            </a:extLst>
          </p:cNvPr>
          <p:cNvGrpSpPr>
            <a:grpSpLocks/>
          </p:cNvGrpSpPr>
          <p:nvPr/>
        </p:nvGrpSpPr>
        <p:grpSpPr bwMode="auto">
          <a:xfrm>
            <a:off x="6707188" y="684213"/>
            <a:ext cx="10847387" cy="10571162"/>
            <a:chOff x="6707112" y="683931"/>
            <a:chExt cx="10847201" cy="10571211"/>
          </a:xfrm>
        </p:grpSpPr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3E5C27B8-BA06-9884-B703-7DCA0816B080}"/>
                </a:ext>
              </a:extLst>
            </p:cNvPr>
            <p:cNvSpPr/>
            <p:nvPr/>
          </p:nvSpPr>
          <p:spPr>
            <a:xfrm>
              <a:off x="12105861" y="3359426"/>
              <a:ext cx="2345635" cy="1729409"/>
            </a:xfrm>
            <a:custGeom>
              <a:avLst/>
              <a:gdLst>
                <a:gd name="connsiteX0" fmla="*/ 1053548 w 2345635"/>
                <a:gd name="connsiteY0" fmla="*/ 556591 h 1729409"/>
                <a:gd name="connsiteX1" fmla="*/ 874643 w 2345635"/>
                <a:gd name="connsiteY1" fmla="*/ 695739 h 1729409"/>
                <a:gd name="connsiteX2" fmla="*/ 815009 w 2345635"/>
                <a:gd name="connsiteY2" fmla="*/ 675861 h 1729409"/>
                <a:gd name="connsiteX3" fmla="*/ 556591 w 2345635"/>
                <a:gd name="connsiteY3" fmla="*/ 477078 h 1729409"/>
                <a:gd name="connsiteX4" fmla="*/ 437322 w 2345635"/>
                <a:gd name="connsiteY4" fmla="*/ 437322 h 1729409"/>
                <a:gd name="connsiteX5" fmla="*/ 377687 w 2345635"/>
                <a:gd name="connsiteY5" fmla="*/ 417444 h 1729409"/>
                <a:gd name="connsiteX6" fmla="*/ 298174 w 2345635"/>
                <a:gd name="connsiteY6" fmla="*/ 437322 h 1729409"/>
                <a:gd name="connsiteX7" fmla="*/ 198782 w 2345635"/>
                <a:gd name="connsiteY7" fmla="*/ 616226 h 1729409"/>
                <a:gd name="connsiteX8" fmla="*/ 178904 w 2345635"/>
                <a:gd name="connsiteY8" fmla="*/ 775252 h 1729409"/>
                <a:gd name="connsiteX9" fmla="*/ 0 w 2345635"/>
                <a:gd name="connsiteY9" fmla="*/ 874644 h 1729409"/>
                <a:gd name="connsiteX10" fmla="*/ 19878 w 2345635"/>
                <a:gd name="connsiteY10" fmla="*/ 974035 h 1729409"/>
                <a:gd name="connsiteX11" fmla="*/ 79513 w 2345635"/>
                <a:gd name="connsiteY11" fmla="*/ 993913 h 1729409"/>
                <a:gd name="connsiteX12" fmla="*/ 198782 w 2345635"/>
                <a:gd name="connsiteY12" fmla="*/ 1013791 h 1729409"/>
                <a:gd name="connsiteX13" fmla="*/ 417443 w 2345635"/>
                <a:gd name="connsiteY13" fmla="*/ 993913 h 1729409"/>
                <a:gd name="connsiteX14" fmla="*/ 437322 w 2345635"/>
                <a:gd name="connsiteY14" fmla="*/ 1053548 h 1729409"/>
                <a:gd name="connsiteX15" fmla="*/ 397565 w 2345635"/>
                <a:gd name="connsiteY15" fmla="*/ 1192696 h 1729409"/>
                <a:gd name="connsiteX16" fmla="*/ 337930 w 2345635"/>
                <a:gd name="connsiteY16" fmla="*/ 1212574 h 1729409"/>
                <a:gd name="connsiteX17" fmla="*/ 278296 w 2345635"/>
                <a:gd name="connsiteY17" fmla="*/ 1272209 h 1729409"/>
                <a:gd name="connsiteX18" fmla="*/ 616226 w 2345635"/>
                <a:gd name="connsiteY18" fmla="*/ 1431235 h 1729409"/>
                <a:gd name="connsiteX19" fmla="*/ 715617 w 2345635"/>
                <a:gd name="connsiteY19" fmla="*/ 1451113 h 1729409"/>
                <a:gd name="connsiteX20" fmla="*/ 795130 w 2345635"/>
                <a:gd name="connsiteY20" fmla="*/ 1470991 h 1729409"/>
                <a:gd name="connsiteX21" fmla="*/ 874643 w 2345635"/>
                <a:gd name="connsiteY21" fmla="*/ 1451113 h 1729409"/>
                <a:gd name="connsiteX22" fmla="*/ 914400 w 2345635"/>
                <a:gd name="connsiteY22" fmla="*/ 1391478 h 1729409"/>
                <a:gd name="connsiteX23" fmla="*/ 1113182 w 2345635"/>
                <a:gd name="connsiteY23" fmla="*/ 1371600 h 1729409"/>
                <a:gd name="connsiteX24" fmla="*/ 1172817 w 2345635"/>
                <a:gd name="connsiteY24" fmla="*/ 1411357 h 1729409"/>
                <a:gd name="connsiteX25" fmla="*/ 1331843 w 2345635"/>
                <a:gd name="connsiteY25" fmla="*/ 1431235 h 1729409"/>
                <a:gd name="connsiteX26" fmla="*/ 1351722 w 2345635"/>
                <a:gd name="connsiteY26" fmla="*/ 1550504 h 1729409"/>
                <a:gd name="connsiteX27" fmla="*/ 1649896 w 2345635"/>
                <a:gd name="connsiteY27" fmla="*/ 1570383 h 1729409"/>
                <a:gd name="connsiteX28" fmla="*/ 1709530 w 2345635"/>
                <a:gd name="connsiteY28" fmla="*/ 1610139 h 1729409"/>
                <a:gd name="connsiteX29" fmla="*/ 1769165 w 2345635"/>
                <a:gd name="connsiteY29" fmla="*/ 1630017 h 1729409"/>
                <a:gd name="connsiteX30" fmla="*/ 1848678 w 2345635"/>
                <a:gd name="connsiteY30" fmla="*/ 1689652 h 1729409"/>
                <a:gd name="connsiteX31" fmla="*/ 1928191 w 2345635"/>
                <a:gd name="connsiteY31" fmla="*/ 1709531 h 1729409"/>
                <a:gd name="connsiteX32" fmla="*/ 1987826 w 2345635"/>
                <a:gd name="connsiteY32" fmla="*/ 1729409 h 1729409"/>
                <a:gd name="connsiteX33" fmla="*/ 2027582 w 2345635"/>
                <a:gd name="connsiteY33" fmla="*/ 1669774 h 1729409"/>
                <a:gd name="connsiteX34" fmla="*/ 2067339 w 2345635"/>
                <a:gd name="connsiteY34" fmla="*/ 1411357 h 1729409"/>
                <a:gd name="connsiteX35" fmla="*/ 2107096 w 2345635"/>
                <a:gd name="connsiteY35" fmla="*/ 1351722 h 1729409"/>
                <a:gd name="connsiteX36" fmla="*/ 2226365 w 2345635"/>
                <a:gd name="connsiteY36" fmla="*/ 1311965 h 1729409"/>
                <a:gd name="connsiteX37" fmla="*/ 2325756 w 2345635"/>
                <a:gd name="connsiteY37" fmla="*/ 1192696 h 1729409"/>
                <a:gd name="connsiteX38" fmla="*/ 2345635 w 2345635"/>
                <a:gd name="connsiteY38" fmla="*/ 1133061 h 1729409"/>
                <a:gd name="connsiteX39" fmla="*/ 2325756 w 2345635"/>
                <a:gd name="connsiteY39" fmla="*/ 993913 h 1729409"/>
                <a:gd name="connsiteX40" fmla="*/ 2206487 w 2345635"/>
                <a:gd name="connsiteY40" fmla="*/ 934278 h 1729409"/>
                <a:gd name="connsiteX41" fmla="*/ 2146852 w 2345635"/>
                <a:gd name="connsiteY41" fmla="*/ 815009 h 1729409"/>
                <a:gd name="connsiteX42" fmla="*/ 2087217 w 2345635"/>
                <a:gd name="connsiteY42" fmla="*/ 795131 h 1729409"/>
                <a:gd name="connsiteX43" fmla="*/ 2047461 w 2345635"/>
                <a:gd name="connsiteY43" fmla="*/ 735496 h 1729409"/>
                <a:gd name="connsiteX44" fmla="*/ 1987826 w 2345635"/>
                <a:gd name="connsiteY44" fmla="*/ 695739 h 1729409"/>
                <a:gd name="connsiteX45" fmla="*/ 1967948 w 2345635"/>
                <a:gd name="connsiteY45" fmla="*/ 576470 h 1729409"/>
                <a:gd name="connsiteX46" fmla="*/ 1948069 w 2345635"/>
                <a:gd name="connsiteY46" fmla="*/ 178904 h 1729409"/>
                <a:gd name="connsiteX47" fmla="*/ 1808922 w 2345635"/>
                <a:gd name="connsiteY47" fmla="*/ 19878 h 1729409"/>
                <a:gd name="connsiteX48" fmla="*/ 1749287 w 2345635"/>
                <a:gd name="connsiteY48" fmla="*/ 0 h 1729409"/>
                <a:gd name="connsiteX49" fmla="*/ 1550504 w 2345635"/>
                <a:gd name="connsiteY49" fmla="*/ 139148 h 1729409"/>
                <a:gd name="connsiteX50" fmla="*/ 1550504 w 2345635"/>
                <a:gd name="connsiteY50" fmla="*/ 159026 h 172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5635" h="1729409">
                  <a:moveTo>
                    <a:pt x="1053548" y="556591"/>
                  </a:moveTo>
                  <a:cubicBezTo>
                    <a:pt x="929395" y="780065"/>
                    <a:pt x="1019678" y="757897"/>
                    <a:pt x="874643" y="695739"/>
                  </a:cubicBezTo>
                  <a:cubicBezTo>
                    <a:pt x="855384" y="687485"/>
                    <a:pt x="834887" y="682487"/>
                    <a:pt x="815009" y="675861"/>
                  </a:cubicBezTo>
                  <a:cubicBezTo>
                    <a:pt x="780935" y="403283"/>
                    <a:pt x="854156" y="576265"/>
                    <a:pt x="556591" y="477078"/>
                  </a:cubicBezTo>
                  <a:lnTo>
                    <a:pt x="437322" y="437322"/>
                  </a:lnTo>
                  <a:lnTo>
                    <a:pt x="377687" y="417444"/>
                  </a:lnTo>
                  <a:cubicBezTo>
                    <a:pt x="351183" y="424070"/>
                    <a:pt x="318734" y="419332"/>
                    <a:pt x="298174" y="437322"/>
                  </a:cubicBezTo>
                  <a:cubicBezTo>
                    <a:pt x="233844" y="493611"/>
                    <a:pt x="222016" y="546527"/>
                    <a:pt x="198782" y="616226"/>
                  </a:cubicBezTo>
                  <a:cubicBezTo>
                    <a:pt x="192156" y="669235"/>
                    <a:pt x="205821" y="729108"/>
                    <a:pt x="178904" y="775252"/>
                  </a:cubicBezTo>
                  <a:cubicBezTo>
                    <a:pt x="145907" y="831818"/>
                    <a:pt x="59485" y="854815"/>
                    <a:pt x="0" y="874644"/>
                  </a:cubicBezTo>
                  <a:cubicBezTo>
                    <a:pt x="6626" y="907774"/>
                    <a:pt x="1137" y="945923"/>
                    <a:pt x="19878" y="974035"/>
                  </a:cubicBezTo>
                  <a:cubicBezTo>
                    <a:pt x="31501" y="991469"/>
                    <a:pt x="59058" y="989368"/>
                    <a:pt x="79513" y="993913"/>
                  </a:cubicBezTo>
                  <a:cubicBezTo>
                    <a:pt x="118858" y="1002656"/>
                    <a:pt x="159026" y="1007165"/>
                    <a:pt x="198782" y="1013791"/>
                  </a:cubicBezTo>
                  <a:cubicBezTo>
                    <a:pt x="271669" y="1007165"/>
                    <a:pt x="345251" y="981881"/>
                    <a:pt x="417443" y="993913"/>
                  </a:cubicBezTo>
                  <a:cubicBezTo>
                    <a:pt x="438112" y="997358"/>
                    <a:pt x="437322" y="1032594"/>
                    <a:pt x="437322" y="1053548"/>
                  </a:cubicBezTo>
                  <a:cubicBezTo>
                    <a:pt x="437322" y="1054062"/>
                    <a:pt x="406938" y="1183323"/>
                    <a:pt x="397565" y="1192696"/>
                  </a:cubicBezTo>
                  <a:cubicBezTo>
                    <a:pt x="382749" y="1207512"/>
                    <a:pt x="357808" y="1205948"/>
                    <a:pt x="337930" y="1212574"/>
                  </a:cubicBezTo>
                  <a:cubicBezTo>
                    <a:pt x="318052" y="1232452"/>
                    <a:pt x="283809" y="1244643"/>
                    <a:pt x="278296" y="1272209"/>
                  </a:cubicBezTo>
                  <a:cubicBezTo>
                    <a:pt x="230470" y="1511343"/>
                    <a:pt x="438965" y="1420156"/>
                    <a:pt x="616226" y="1431235"/>
                  </a:cubicBezTo>
                  <a:cubicBezTo>
                    <a:pt x="649356" y="1437861"/>
                    <a:pt x="682635" y="1443784"/>
                    <a:pt x="715617" y="1451113"/>
                  </a:cubicBezTo>
                  <a:cubicBezTo>
                    <a:pt x="742286" y="1457039"/>
                    <a:pt x="767810" y="1470991"/>
                    <a:pt x="795130" y="1470991"/>
                  </a:cubicBezTo>
                  <a:cubicBezTo>
                    <a:pt x="822450" y="1470991"/>
                    <a:pt x="848139" y="1457739"/>
                    <a:pt x="874643" y="1451113"/>
                  </a:cubicBezTo>
                  <a:cubicBezTo>
                    <a:pt x="887895" y="1431235"/>
                    <a:pt x="897507" y="1408371"/>
                    <a:pt x="914400" y="1391478"/>
                  </a:cubicBezTo>
                  <a:cubicBezTo>
                    <a:pt x="984255" y="1321624"/>
                    <a:pt x="1006796" y="1356402"/>
                    <a:pt x="1113182" y="1371600"/>
                  </a:cubicBezTo>
                  <a:cubicBezTo>
                    <a:pt x="1133060" y="1384852"/>
                    <a:pt x="1149768" y="1405071"/>
                    <a:pt x="1172817" y="1411357"/>
                  </a:cubicBezTo>
                  <a:cubicBezTo>
                    <a:pt x="1224356" y="1425413"/>
                    <a:pt x="1289675" y="1398438"/>
                    <a:pt x="1331843" y="1431235"/>
                  </a:cubicBezTo>
                  <a:cubicBezTo>
                    <a:pt x="1363658" y="1455980"/>
                    <a:pt x="1314796" y="1534349"/>
                    <a:pt x="1351722" y="1550504"/>
                  </a:cubicBezTo>
                  <a:cubicBezTo>
                    <a:pt x="1442982" y="1590430"/>
                    <a:pt x="1550505" y="1563757"/>
                    <a:pt x="1649896" y="1570383"/>
                  </a:cubicBezTo>
                  <a:cubicBezTo>
                    <a:pt x="1669774" y="1583635"/>
                    <a:pt x="1688162" y="1599455"/>
                    <a:pt x="1709530" y="1610139"/>
                  </a:cubicBezTo>
                  <a:cubicBezTo>
                    <a:pt x="1728271" y="1619510"/>
                    <a:pt x="1750972" y="1619621"/>
                    <a:pt x="1769165" y="1630017"/>
                  </a:cubicBezTo>
                  <a:cubicBezTo>
                    <a:pt x="1797930" y="1646454"/>
                    <a:pt x="1819045" y="1674835"/>
                    <a:pt x="1848678" y="1689652"/>
                  </a:cubicBezTo>
                  <a:cubicBezTo>
                    <a:pt x="1873114" y="1701870"/>
                    <a:pt x="1901922" y="1702026"/>
                    <a:pt x="1928191" y="1709531"/>
                  </a:cubicBezTo>
                  <a:cubicBezTo>
                    <a:pt x="1948338" y="1715287"/>
                    <a:pt x="1967948" y="1722783"/>
                    <a:pt x="1987826" y="1729409"/>
                  </a:cubicBezTo>
                  <a:cubicBezTo>
                    <a:pt x="2001078" y="1709531"/>
                    <a:pt x="2016898" y="1691142"/>
                    <a:pt x="2027582" y="1669774"/>
                  </a:cubicBezTo>
                  <a:cubicBezTo>
                    <a:pt x="2067761" y="1589417"/>
                    <a:pt x="2047788" y="1496077"/>
                    <a:pt x="2067339" y="1411357"/>
                  </a:cubicBezTo>
                  <a:cubicBezTo>
                    <a:pt x="2072711" y="1388078"/>
                    <a:pt x="2086837" y="1364384"/>
                    <a:pt x="2107096" y="1351722"/>
                  </a:cubicBezTo>
                  <a:cubicBezTo>
                    <a:pt x="2142633" y="1329511"/>
                    <a:pt x="2226365" y="1311965"/>
                    <a:pt x="2226365" y="1311965"/>
                  </a:cubicBezTo>
                  <a:cubicBezTo>
                    <a:pt x="2270331" y="1268000"/>
                    <a:pt x="2298079" y="1248049"/>
                    <a:pt x="2325756" y="1192696"/>
                  </a:cubicBezTo>
                  <a:cubicBezTo>
                    <a:pt x="2335127" y="1173954"/>
                    <a:pt x="2339009" y="1152939"/>
                    <a:pt x="2345635" y="1133061"/>
                  </a:cubicBezTo>
                  <a:cubicBezTo>
                    <a:pt x="2339009" y="1086678"/>
                    <a:pt x="2344785" y="1036728"/>
                    <a:pt x="2325756" y="993913"/>
                  </a:cubicBezTo>
                  <a:cubicBezTo>
                    <a:pt x="2312353" y="963757"/>
                    <a:pt x="2232947" y="943098"/>
                    <a:pt x="2206487" y="934278"/>
                  </a:cubicBezTo>
                  <a:cubicBezTo>
                    <a:pt x="2193392" y="894993"/>
                    <a:pt x="2181884" y="843034"/>
                    <a:pt x="2146852" y="815009"/>
                  </a:cubicBezTo>
                  <a:cubicBezTo>
                    <a:pt x="2130490" y="801919"/>
                    <a:pt x="2107095" y="801757"/>
                    <a:pt x="2087217" y="795131"/>
                  </a:cubicBezTo>
                  <a:cubicBezTo>
                    <a:pt x="2073965" y="775253"/>
                    <a:pt x="2064354" y="752389"/>
                    <a:pt x="2047461" y="735496"/>
                  </a:cubicBezTo>
                  <a:cubicBezTo>
                    <a:pt x="2030568" y="718603"/>
                    <a:pt x="1998510" y="717108"/>
                    <a:pt x="1987826" y="695739"/>
                  </a:cubicBezTo>
                  <a:cubicBezTo>
                    <a:pt x="1969801" y="659689"/>
                    <a:pt x="1974574" y="616226"/>
                    <a:pt x="1967948" y="576470"/>
                  </a:cubicBezTo>
                  <a:cubicBezTo>
                    <a:pt x="1961322" y="443948"/>
                    <a:pt x="1973127" y="309204"/>
                    <a:pt x="1948069" y="178904"/>
                  </a:cubicBezTo>
                  <a:cubicBezTo>
                    <a:pt x="1935381" y="112929"/>
                    <a:pt x="1868273" y="49554"/>
                    <a:pt x="1808922" y="19878"/>
                  </a:cubicBezTo>
                  <a:cubicBezTo>
                    <a:pt x="1790181" y="10507"/>
                    <a:pt x="1769165" y="6626"/>
                    <a:pt x="1749287" y="0"/>
                  </a:cubicBezTo>
                  <a:cubicBezTo>
                    <a:pt x="1620892" y="16049"/>
                    <a:pt x="1550504" y="-23721"/>
                    <a:pt x="1550504" y="139148"/>
                  </a:cubicBezTo>
                  <a:lnTo>
                    <a:pt x="1550504" y="159026"/>
                  </a:lnTo>
                </a:path>
              </a:pathLst>
            </a:cu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7DF0CDAE-A1C9-1320-B2BF-E53627B67387}"/>
                </a:ext>
              </a:extLst>
            </p:cNvPr>
            <p:cNvSpPr/>
            <p:nvPr/>
          </p:nvSpPr>
          <p:spPr>
            <a:xfrm>
              <a:off x="9879496" y="4075043"/>
              <a:ext cx="2226365" cy="1948070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0" tIns="0" rIns="0" bIns="0" spcCol="38100" anchor="ctr"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3200" kern="0">
                <a:solidFill>
                  <a:srgbClr val="FFFFFF"/>
                </a:solidFill>
                <a:latin typeface="+mn-lt"/>
                <a:cs typeface="+mn-cs"/>
                <a:sym typeface="Helvetica Neue Medium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5A3618B6-22E4-5E38-50EB-B80EC181665E}"/>
                </a:ext>
              </a:extLst>
            </p:cNvPr>
            <p:cNvSpPr/>
            <p:nvPr/>
          </p:nvSpPr>
          <p:spPr>
            <a:xfrm>
              <a:off x="8899057" y="3558209"/>
              <a:ext cx="4081447" cy="2703443"/>
            </a:xfrm>
            <a:custGeom>
              <a:avLst/>
              <a:gdLst>
                <a:gd name="connsiteX0" fmla="*/ 562995 w 4081447"/>
                <a:gd name="connsiteY0" fmla="*/ 298174 h 2703443"/>
                <a:gd name="connsiteX1" fmla="*/ 662386 w 4081447"/>
                <a:gd name="connsiteY1" fmla="*/ 496956 h 2703443"/>
                <a:gd name="connsiteX2" fmla="*/ 722021 w 4081447"/>
                <a:gd name="connsiteY2" fmla="*/ 457200 h 2703443"/>
                <a:gd name="connsiteX3" fmla="*/ 761778 w 4081447"/>
                <a:gd name="connsiteY3" fmla="*/ 397565 h 2703443"/>
                <a:gd name="connsiteX4" fmla="*/ 1099708 w 4081447"/>
                <a:gd name="connsiteY4" fmla="*/ 337930 h 2703443"/>
                <a:gd name="connsiteX5" fmla="*/ 1139465 w 4081447"/>
                <a:gd name="connsiteY5" fmla="*/ 278295 h 2703443"/>
                <a:gd name="connsiteX6" fmla="*/ 1159343 w 4081447"/>
                <a:gd name="connsiteY6" fmla="*/ 198782 h 2703443"/>
                <a:gd name="connsiteX7" fmla="*/ 1179221 w 4081447"/>
                <a:gd name="connsiteY7" fmla="*/ 139148 h 2703443"/>
                <a:gd name="connsiteX8" fmla="*/ 1199100 w 4081447"/>
                <a:gd name="connsiteY8" fmla="*/ 19878 h 2703443"/>
                <a:gd name="connsiteX9" fmla="*/ 1258734 w 4081447"/>
                <a:gd name="connsiteY9" fmla="*/ 0 h 2703443"/>
                <a:gd name="connsiteX10" fmla="*/ 1676178 w 4081447"/>
                <a:gd name="connsiteY10" fmla="*/ 19878 h 2703443"/>
                <a:gd name="connsiteX11" fmla="*/ 1775569 w 4081447"/>
                <a:gd name="connsiteY11" fmla="*/ 99391 h 2703443"/>
                <a:gd name="connsiteX12" fmla="*/ 1835204 w 4081447"/>
                <a:gd name="connsiteY12" fmla="*/ 139148 h 2703443"/>
                <a:gd name="connsiteX13" fmla="*/ 1914717 w 4081447"/>
                <a:gd name="connsiteY13" fmla="*/ 159026 h 2703443"/>
                <a:gd name="connsiteX14" fmla="*/ 2113500 w 4081447"/>
                <a:gd name="connsiteY14" fmla="*/ 198782 h 2703443"/>
                <a:gd name="connsiteX15" fmla="*/ 2193013 w 4081447"/>
                <a:gd name="connsiteY15" fmla="*/ 218661 h 2703443"/>
                <a:gd name="connsiteX16" fmla="*/ 2292404 w 4081447"/>
                <a:gd name="connsiteY16" fmla="*/ 238539 h 2703443"/>
                <a:gd name="connsiteX17" fmla="*/ 2371917 w 4081447"/>
                <a:gd name="connsiteY17" fmla="*/ 258417 h 2703443"/>
                <a:gd name="connsiteX18" fmla="*/ 2550821 w 4081447"/>
                <a:gd name="connsiteY18" fmla="*/ 278295 h 2703443"/>
                <a:gd name="connsiteX19" fmla="*/ 2610456 w 4081447"/>
                <a:gd name="connsiteY19" fmla="*/ 337930 h 2703443"/>
                <a:gd name="connsiteX20" fmla="*/ 2670091 w 4081447"/>
                <a:gd name="connsiteY20" fmla="*/ 377687 h 2703443"/>
                <a:gd name="connsiteX21" fmla="*/ 2689969 w 4081447"/>
                <a:gd name="connsiteY21" fmla="*/ 437321 h 2703443"/>
                <a:gd name="connsiteX22" fmla="*/ 2729726 w 4081447"/>
                <a:gd name="connsiteY22" fmla="*/ 496956 h 2703443"/>
                <a:gd name="connsiteX23" fmla="*/ 2749604 w 4081447"/>
                <a:gd name="connsiteY23" fmla="*/ 695739 h 2703443"/>
                <a:gd name="connsiteX24" fmla="*/ 2789360 w 4081447"/>
                <a:gd name="connsiteY24" fmla="*/ 755374 h 2703443"/>
                <a:gd name="connsiteX25" fmla="*/ 3206804 w 4081447"/>
                <a:gd name="connsiteY25" fmla="*/ 854765 h 2703443"/>
                <a:gd name="connsiteX26" fmla="*/ 3306195 w 4081447"/>
                <a:gd name="connsiteY26" fmla="*/ 974034 h 2703443"/>
                <a:gd name="connsiteX27" fmla="*/ 3345952 w 4081447"/>
                <a:gd name="connsiteY27" fmla="*/ 1172817 h 2703443"/>
                <a:gd name="connsiteX28" fmla="*/ 3385708 w 4081447"/>
                <a:gd name="connsiteY28" fmla="*/ 1232452 h 2703443"/>
                <a:gd name="connsiteX29" fmla="*/ 3524856 w 4081447"/>
                <a:gd name="connsiteY29" fmla="*/ 1252330 h 2703443"/>
                <a:gd name="connsiteX30" fmla="*/ 3862786 w 4081447"/>
                <a:gd name="connsiteY30" fmla="*/ 1272208 h 2703443"/>
                <a:gd name="connsiteX31" fmla="*/ 3922421 w 4081447"/>
                <a:gd name="connsiteY31" fmla="*/ 1292087 h 2703443"/>
                <a:gd name="connsiteX32" fmla="*/ 3942300 w 4081447"/>
                <a:gd name="connsiteY32" fmla="*/ 1371600 h 2703443"/>
                <a:gd name="connsiteX33" fmla="*/ 3982056 w 4081447"/>
                <a:gd name="connsiteY33" fmla="*/ 1431234 h 2703443"/>
                <a:gd name="connsiteX34" fmla="*/ 4081447 w 4081447"/>
                <a:gd name="connsiteY34" fmla="*/ 1570382 h 2703443"/>
                <a:gd name="connsiteX35" fmla="*/ 4061569 w 4081447"/>
                <a:gd name="connsiteY35" fmla="*/ 1669774 h 2703443"/>
                <a:gd name="connsiteX36" fmla="*/ 4041691 w 4081447"/>
                <a:gd name="connsiteY36" fmla="*/ 1729408 h 2703443"/>
                <a:gd name="connsiteX37" fmla="*/ 3922421 w 4081447"/>
                <a:gd name="connsiteY37" fmla="*/ 1808921 h 2703443"/>
                <a:gd name="connsiteX38" fmla="*/ 3803152 w 4081447"/>
                <a:gd name="connsiteY38" fmla="*/ 1868556 h 2703443"/>
                <a:gd name="connsiteX39" fmla="*/ 3763395 w 4081447"/>
                <a:gd name="connsiteY39" fmla="*/ 1928191 h 2703443"/>
                <a:gd name="connsiteX40" fmla="*/ 3743517 w 4081447"/>
                <a:gd name="connsiteY40" fmla="*/ 1987826 h 2703443"/>
                <a:gd name="connsiteX41" fmla="*/ 3664004 w 4081447"/>
                <a:gd name="connsiteY41" fmla="*/ 2107095 h 2703443"/>
                <a:gd name="connsiteX42" fmla="*/ 3604369 w 4081447"/>
                <a:gd name="connsiteY42" fmla="*/ 2226365 h 2703443"/>
                <a:gd name="connsiteX43" fmla="*/ 3485100 w 4081447"/>
                <a:gd name="connsiteY43" fmla="*/ 2266121 h 2703443"/>
                <a:gd name="connsiteX44" fmla="*/ 3405586 w 4081447"/>
                <a:gd name="connsiteY44" fmla="*/ 2305878 h 2703443"/>
                <a:gd name="connsiteX45" fmla="*/ 3008021 w 4081447"/>
                <a:gd name="connsiteY45" fmla="*/ 2345634 h 2703443"/>
                <a:gd name="connsiteX46" fmla="*/ 2948386 w 4081447"/>
                <a:gd name="connsiteY46" fmla="*/ 2365513 h 2703443"/>
                <a:gd name="connsiteX47" fmla="*/ 2888752 w 4081447"/>
                <a:gd name="connsiteY47" fmla="*/ 2544417 h 2703443"/>
                <a:gd name="connsiteX48" fmla="*/ 2868873 w 4081447"/>
                <a:gd name="connsiteY48" fmla="*/ 2604052 h 2703443"/>
                <a:gd name="connsiteX49" fmla="*/ 2848995 w 4081447"/>
                <a:gd name="connsiteY49" fmla="*/ 2703443 h 2703443"/>
                <a:gd name="connsiteX50" fmla="*/ 2312282 w 4081447"/>
                <a:gd name="connsiteY50" fmla="*/ 2663687 h 2703443"/>
                <a:gd name="connsiteX51" fmla="*/ 2193013 w 4081447"/>
                <a:gd name="connsiteY51" fmla="*/ 2623930 h 2703443"/>
                <a:gd name="connsiteX52" fmla="*/ 2133378 w 4081447"/>
                <a:gd name="connsiteY52" fmla="*/ 2604052 h 2703443"/>
                <a:gd name="connsiteX53" fmla="*/ 1954473 w 4081447"/>
                <a:gd name="connsiteY53" fmla="*/ 2504661 h 2703443"/>
                <a:gd name="connsiteX54" fmla="*/ 1835204 w 4081447"/>
                <a:gd name="connsiteY54" fmla="*/ 2484782 h 2703443"/>
                <a:gd name="connsiteX55" fmla="*/ 1715934 w 4081447"/>
                <a:gd name="connsiteY55" fmla="*/ 2405269 h 2703443"/>
                <a:gd name="connsiteX56" fmla="*/ 1537030 w 4081447"/>
                <a:gd name="connsiteY56" fmla="*/ 2266121 h 2703443"/>
                <a:gd name="connsiteX57" fmla="*/ 1417760 w 4081447"/>
                <a:gd name="connsiteY57" fmla="*/ 2226365 h 2703443"/>
                <a:gd name="connsiteX58" fmla="*/ 1298491 w 4081447"/>
                <a:gd name="connsiteY58" fmla="*/ 2246243 h 2703443"/>
                <a:gd name="connsiteX59" fmla="*/ 1218978 w 4081447"/>
                <a:gd name="connsiteY59" fmla="*/ 2286000 h 2703443"/>
                <a:gd name="connsiteX60" fmla="*/ 1159343 w 4081447"/>
                <a:gd name="connsiteY60" fmla="*/ 2305878 h 2703443"/>
                <a:gd name="connsiteX61" fmla="*/ 821413 w 4081447"/>
                <a:gd name="connsiteY61" fmla="*/ 2286000 h 2703443"/>
                <a:gd name="connsiteX62" fmla="*/ 741900 w 4081447"/>
                <a:gd name="connsiteY62" fmla="*/ 2166730 h 2703443"/>
                <a:gd name="connsiteX63" fmla="*/ 682265 w 4081447"/>
                <a:gd name="connsiteY63" fmla="*/ 2146852 h 2703443"/>
                <a:gd name="connsiteX64" fmla="*/ 662386 w 4081447"/>
                <a:gd name="connsiteY64" fmla="*/ 2087217 h 2703443"/>
                <a:gd name="connsiteX65" fmla="*/ 582873 w 4081447"/>
                <a:gd name="connsiteY65" fmla="*/ 1967948 h 2703443"/>
                <a:gd name="connsiteX66" fmla="*/ 562995 w 4081447"/>
                <a:gd name="connsiteY66" fmla="*/ 1888434 h 2703443"/>
                <a:gd name="connsiteX67" fmla="*/ 642508 w 4081447"/>
                <a:gd name="connsiteY67" fmla="*/ 1848678 h 2703443"/>
                <a:gd name="connsiteX68" fmla="*/ 1059952 w 4081447"/>
                <a:gd name="connsiteY68" fmla="*/ 1868556 h 2703443"/>
                <a:gd name="connsiteX69" fmla="*/ 1596665 w 4081447"/>
                <a:gd name="connsiteY69" fmla="*/ 1868556 h 2703443"/>
                <a:gd name="connsiteX70" fmla="*/ 1576786 w 4081447"/>
                <a:gd name="connsiteY70" fmla="*/ 1590261 h 2703443"/>
                <a:gd name="connsiteX71" fmla="*/ 1517152 w 4081447"/>
                <a:gd name="connsiteY71" fmla="*/ 1510748 h 2703443"/>
                <a:gd name="connsiteX72" fmla="*/ 1338247 w 4081447"/>
                <a:gd name="connsiteY72" fmla="*/ 1351721 h 2703443"/>
                <a:gd name="connsiteX73" fmla="*/ 1179221 w 4081447"/>
                <a:gd name="connsiteY73" fmla="*/ 1371600 h 2703443"/>
                <a:gd name="connsiteX74" fmla="*/ 1099708 w 4081447"/>
                <a:gd name="connsiteY74" fmla="*/ 1490869 h 2703443"/>
                <a:gd name="connsiteX75" fmla="*/ 1040073 w 4081447"/>
                <a:gd name="connsiteY75" fmla="*/ 1530626 h 2703443"/>
                <a:gd name="connsiteX76" fmla="*/ 1000317 w 4081447"/>
                <a:gd name="connsiteY76" fmla="*/ 1590261 h 2703443"/>
                <a:gd name="connsiteX77" fmla="*/ 801534 w 4081447"/>
                <a:gd name="connsiteY77" fmla="*/ 1610139 h 2703443"/>
                <a:gd name="connsiteX78" fmla="*/ 741900 w 4081447"/>
                <a:gd name="connsiteY78" fmla="*/ 1570382 h 2703443"/>
                <a:gd name="connsiteX79" fmla="*/ 622630 w 4081447"/>
                <a:gd name="connsiteY79" fmla="*/ 1530626 h 2703443"/>
                <a:gd name="connsiteX80" fmla="*/ 503360 w 4081447"/>
                <a:gd name="connsiteY80" fmla="*/ 1451113 h 2703443"/>
                <a:gd name="connsiteX81" fmla="*/ 284700 w 4081447"/>
                <a:gd name="connsiteY81" fmla="*/ 1331843 h 2703443"/>
                <a:gd name="connsiteX82" fmla="*/ 85917 w 4081447"/>
                <a:gd name="connsiteY82" fmla="*/ 1133061 h 2703443"/>
                <a:gd name="connsiteX83" fmla="*/ 66039 w 4081447"/>
                <a:gd name="connsiteY83" fmla="*/ 1073426 h 2703443"/>
                <a:gd name="connsiteX84" fmla="*/ 6404 w 4081447"/>
                <a:gd name="connsiteY84" fmla="*/ 1033669 h 2703443"/>
                <a:gd name="connsiteX85" fmla="*/ 85917 w 4081447"/>
                <a:gd name="connsiteY85" fmla="*/ 815008 h 2703443"/>
                <a:gd name="connsiteX86" fmla="*/ 145552 w 4081447"/>
                <a:gd name="connsiteY86" fmla="*/ 795130 h 2703443"/>
                <a:gd name="connsiteX87" fmla="*/ 384091 w 4081447"/>
                <a:gd name="connsiteY87" fmla="*/ 834887 h 2703443"/>
                <a:gd name="connsiteX88" fmla="*/ 503360 w 4081447"/>
                <a:gd name="connsiteY88" fmla="*/ 914400 h 2703443"/>
                <a:gd name="connsiteX89" fmla="*/ 582873 w 4081447"/>
                <a:gd name="connsiteY89" fmla="*/ 954156 h 2703443"/>
                <a:gd name="connsiteX90" fmla="*/ 741900 w 4081447"/>
                <a:gd name="connsiteY90" fmla="*/ 993913 h 2703443"/>
                <a:gd name="connsiteX91" fmla="*/ 682265 w 4081447"/>
                <a:gd name="connsiteY91" fmla="*/ 695739 h 2703443"/>
                <a:gd name="connsiteX92" fmla="*/ 622630 w 4081447"/>
                <a:gd name="connsiteY92" fmla="*/ 556591 h 270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081447" h="2703443">
                  <a:moveTo>
                    <a:pt x="562995" y="298174"/>
                  </a:moveTo>
                  <a:cubicBezTo>
                    <a:pt x="596125" y="364435"/>
                    <a:pt x="610002" y="444572"/>
                    <a:pt x="662386" y="496956"/>
                  </a:cubicBezTo>
                  <a:cubicBezTo>
                    <a:pt x="679279" y="513849"/>
                    <a:pt x="705128" y="474093"/>
                    <a:pt x="722021" y="457200"/>
                  </a:cubicBezTo>
                  <a:cubicBezTo>
                    <a:pt x="738914" y="440307"/>
                    <a:pt x="741519" y="410227"/>
                    <a:pt x="761778" y="397565"/>
                  </a:cubicBezTo>
                  <a:cubicBezTo>
                    <a:pt x="847431" y="344032"/>
                    <a:pt x="1019278" y="345242"/>
                    <a:pt x="1099708" y="337930"/>
                  </a:cubicBezTo>
                  <a:cubicBezTo>
                    <a:pt x="1112960" y="318052"/>
                    <a:pt x="1130054" y="300254"/>
                    <a:pt x="1139465" y="278295"/>
                  </a:cubicBezTo>
                  <a:cubicBezTo>
                    <a:pt x="1150227" y="253184"/>
                    <a:pt x="1151838" y="225051"/>
                    <a:pt x="1159343" y="198782"/>
                  </a:cubicBezTo>
                  <a:cubicBezTo>
                    <a:pt x="1165099" y="178635"/>
                    <a:pt x="1174676" y="159602"/>
                    <a:pt x="1179221" y="139148"/>
                  </a:cubicBezTo>
                  <a:cubicBezTo>
                    <a:pt x="1187965" y="99803"/>
                    <a:pt x="1179103" y="54873"/>
                    <a:pt x="1199100" y="19878"/>
                  </a:cubicBezTo>
                  <a:cubicBezTo>
                    <a:pt x="1209496" y="1685"/>
                    <a:pt x="1238856" y="6626"/>
                    <a:pt x="1258734" y="0"/>
                  </a:cubicBezTo>
                  <a:cubicBezTo>
                    <a:pt x="1397882" y="6626"/>
                    <a:pt x="1537354" y="8309"/>
                    <a:pt x="1676178" y="19878"/>
                  </a:cubicBezTo>
                  <a:cubicBezTo>
                    <a:pt x="1760613" y="26914"/>
                    <a:pt x="1721756" y="45577"/>
                    <a:pt x="1775569" y="99391"/>
                  </a:cubicBezTo>
                  <a:cubicBezTo>
                    <a:pt x="1792462" y="116284"/>
                    <a:pt x="1813245" y="129737"/>
                    <a:pt x="1835204" y="139148"/>
                  </a:cubicBezTo>
                  <a:cubicBezTo>
                    <a:pt x="1860315" y="149910"/>
                    <a:pt x="1888448" y="151521"/>
                    <a:pt x="1914717" y="159026"/>
                  </a:cubicBezTo>
                  <a:cubicBezTo>
                    <a:pt x="2093327" y="210057"/>
                    <a:pt x="1786965" y="139411"/>
                    <a:pt x="2113500" y="198782"/>
                  </a:cubicBezTo>
                  <a:cubicBezTo>
                    <a:pt x="2140379" y="203669"/>
                    <a:pt x="2166343" y="212734"/>
                    <a:pt x="2193013" y="218661"/>
                  </a:cubicBezTo>
                  <a:cubicBezTo>
                    <a:pt x="2225995" y="225990"/>
                    <a:pt x="2259422" y="231210"/>
                    <a:pt x="2292404" y="238539"/>
                  </a:cubicBezTo>
                  <a:cubicBezTo>
                    <a:pt x="2319073" y="244465"/>
                    <a:pt x="2344915" y="254263"/>
                    <a:pt x="2371917" y="258417"/>
                  </a:cubicBezTo>
                  <a:cubicBezTo>
                    <a:pt x="2431221" y="267541"/>
                    <a:pt x="2491186" y="271669"/>
                    <a:pt x="2550821" y="278295"/>
                  </a:cubicBezTo>
                  <a:cubicBezTo>
                    <a:pt x="2570699" y="298173"/>
                    <a:pt x="2588860" y="319933"/>
                    <a:pt x="2610456" y="337930"/>
                  </a:cubicBezTo>
                  <a:cubicBezTo>
                    <a:pt x="2628809" y="353225"/>
                    <a:pt x="2655166" y="359031"/>
                    <a:pt x="2670091" y="377687"/>
                  </a:cubicBezTo>
                  <a:cubicBezTo>
                    <a:pt x="2683180" y="394049"/>
                    <a:pt x="2680598" y="418580"/>
                    <a:pt x="2689969" y="437321"/>
                  </a:cubicBezTo>
                  <a:cubicBezTo>
                    <a:pt x="2700653" y="458690"/>
                    <a:pt x="2716474" y="477078"/>
                    <a:pt x="2729726" y="496956"/>
                  </a:cubicBezTo>
                  <a:cubicBezTo>
                    <a:pt x="2736352" y="563217"/>
                    <a:pt x="2734630" y="630853"/>
                    <a:pt x="2749604" y="695739"/>
                  </a:cubicBezTo>
                  <a:cubicBezTo>
                    <a:pt x="2754976" y="719018"/>
                    <a:pt x="2771380" y="739642"/>
                    <a:pt x="2789360" y="755374"/>
                  </a:cubicBezTo>
                  <a:cubicBezTo>
                    <a:pt x="2939410" y="886668"/>
                    <a:pt x="2969573" y="838950"/>
                    <a:pt x="3206804" y="854765"/>
                  </a:cubicBezTo>
                  <a:cubicBezTo>
                    <a:pt x="3232157" y="880118"/>
                    <a:pt x="3294334" y="934499"/>
                    <a:pt x="3306195" y="974034"/>
                  </a:cubicBezTo>
                  <a:cubicBezTo>
                    <a:pt x="3333670" y="1065619"/>
                    <a:pt x="3309184" y="1099281"/>
                    <a:pt x="3345952" y="1172817"/>
                  </a:cubicBezTo>
                  <a:cubicBezTo>
                    <a:pt x="3356636" y="1194185"/>
                    <a:pt x="3363876" y="1222749"/>
                    <a:pt x="3385708" y="1232452"/>
                  </a:cubicBezTo>
                  <a:cubicBezTo>
                    <a:pt x="3428523" y="1251481"/>
                    <a:pt x="3478164" y="1248439"/>
                    <a:pt x="3524856" y="1252330"/>
                  </a:cubicBezTo>
                  <a:cubicBezTo>
                    <a:pt x="3637304" y="1261701"/>
                    <a:pt x="3750143" y="1265582"/>
                    <a:pt x="3862786" y="1272208"/>
                  </a:cubicBezTo>
                  <a:cubicBezTo>
                    <a:pt x="3882664" y="1278834"/>
                    <a:pt x="3909331" y="1275725"/>
                    <a:pt x="3922421" y="1292087"/>
                  </a:cubicBezTo>
                  <a:cubicBezTo>
                    <a:pt x="3939488" y="1313420"/>
                    <a:pt x="3931538" y="1346489"/>
                    <a:pt x="3942300" y="1371600"/>
                  </a:cubicBezTo>
                  <a:cubicBezTo>
                    <a:pt x="3951711" y="1393559"/>
                    <a:pt x="3970203" y="1410491"/>
                    <a:pt x="3982056" y="1431234"/>
                  </a:cubicBezTo>
                  <a:cubicBezTo>
                    <a:pt x="4051828" y="1553335"/>
                    <a:pt x="3984312" y="1473247"/>
                    <a:pt x="4081447" y="1570382"/>
                  </a:cubicBezTo>
                  <a:cubicBezTo>
                    <a:pt x="4074821" y="1603513"/>
                    <a:pt x="4069763" y="1636996"/>
                    <a:pt x="4061569" y="1669774"/>
                  </a:cubicBezTo>
                  <a:cubicBezTo>
                    <a:pt x="4056487" y="1690102"/>
                    <a:pt x="4056507" y="1714592"/>
                    <a:pt x="4041691" y="1729408"/>
                  </a:cubicBezTo>
                  <a:cubicBezTo>
                    <a:pt x="4007904" y="1763195"/>
                    <a:pt x="3962178" y="1782417"/>
                    <a:pt x="3922421" y="1808921"/>
                  </a:cubicBezTo>
                  <a:cubicBezTo>
                    <a:pt x="3845351" y="1860301"/>
                    <a:pt x="3885452" y="1841123"/>
                    <a:pt x="3803152" y="1868556"/>
                  </a:cubicBezTo>
                  <a:cubicBezTo>
                    <a:pt x="3789900" y="1888434"/>
                    <a:pt x="3774079" y="1906822"/>
                    <a:pt x="3763395" y="1928191"/>
                  </a:cubicBezTo>
                  <a:cubicBezTo>
                    <a:pt x="3754024" y="1946932"/>
                    <a:pt x="3753693" y="1969509"/>
                    <a:pt x="3743517" y="1987826"/>
                  </a:cubicBezTo>
                  <a:cubicBezTo>
                    <a:pt x="3720312" y="2029594"/>
                    <a:pt x="3664004" y="2107095"/>
                    <a:pt x="3664004" y="2107095"/>
                  </a:cubicBezTo>
                  <a:cubicBezTo>
                    <a:pt x="3653173" y="2139589"/>
                    <a:pt x="3636820" y="2206083"/>
                    <a:pt x="3604369" y="2226365"/>
                  </a:cubicBezTo>
                  <a:cubicBezTo>
                    <a:pt x="3568832" y="2248576"/>
                    <a:pt x="3522583" y="2247380"/>
                    <a:pt x="3485100" y="2266121"/>
                  </a:cubicBezTo>
                  <a:cubicBezTo>
                    <a:pt x="3458595" y="2279373"/>
                    <a:pt x="3434175" y="2298081"/>
                    <a:pt x="3405586" y="2305878"/>
                  </a:cubicBezTo>
                  <a:cubicBezTo>
                    <a:pt x="3329932" y="2326511"/>
                    <a:pt x="3038376" y="2343299"/>
                    <a:pt x="3008021" y="2345634"/>
                  </a:cubicBezTo>
                  <a:cubicBezTo>
                    <a:pt x="2988143" y="2352260"/>
                    <a:pt x="2964748" y="2352423"/>
                    <a:pt x="2948386" y="2365513"/>
                  </a:cubicBezTo>
                  <a:cubicBezTo>
                    <a:pt x="2892304" y="2410380"/>
                    <a:pt x="2902384" y="2483074"/>
                    <a:pt x="2888752" y="2544417"/>
                  </a:cubicBezTo>
                  <a:cubicBezTo>
                    <a:pt x="2884206" y="2564872"/>
                    <a:pt x="2873955" y="2583724"/>
                    <a:pt x="2868873" y="2604052"/>
                  </a:cubicBezTo>
                  <a:cubicBezTo>
                    <a:pt x="2860678" y="2636830"/>
                    <a:pt x="2855621" y="2670313"/>
                    <a:pt x="2848995" y="2703443"/>
                  </a:cubicBezTo>
                  <a:cubicBezTo>
                    <a:pt x="2756606" y="2699044"/>
                    <a:pt x="2463266" y="2701433"/>
                    <a:pt x="2312282" y="2663687"/>
                  </a:cubicBezTo>
                  <a:cubicBezTo>
                    <a:pt x="2271626" y="2653523"/>
                    <a:pt x="2232769" y="2637182"/>
                    <a:pt x="2193013" y="2623930"/>
                  </a:cubicBezTo>
                  <a:lnTo>
                    <a:pt x="2133378" y="2604052"/>
                  </a:lnTo>
                  <a:cubicBezTo>
                    <a:pt x="2056509" y="2552806"/>
                    <a:pt x="2033198" y="2522156"/>
                    <a:pt x="1954473" y="2504661"/>
                  </a:cubicBezTo>
                  <a:cubicBezTo>
                    <a:pt x="1915128" y="2495918"/>
                    <a:pt x="1874960" y="2491408"/>
                    <a:pt x="1835204" y="2484782"/>
                  </a:cubicBezTo>
                  <a:cubicBezTo>
                    <a:pt x="1795447" y="2458278"/>
                    <a:pt x="1749720" y="2439056"/>
                    <a:pt x="1715934" y="2405269"/>
                  </a:cubicBezTo>
                  <a:cubicBezTo>
                    <a:pt x="1664479" y="2353814"/>
                    <a:pt x="1608362" y="2289898"/>
                    <a:pt x="1537030" y="2266121"/>
                  </a:cubicBezTo>
                  <a:lnTo>
                    <a:pt x="1417760" y="2226365"/>
                  </a:lnTo>
                  <a:cubicBezTo>
                    <a:pt x="1378004" y="2232991"/>
                    <a:pt x="1337096" y="2234661"/>
                    <a:pt x="1298491" y="2246243"/>
                  </a:cubicBezTo>
                  <a:cubicBezTo>
                    <a:pt x="1270108" y="2254758"/>
                    <a:pt x="1246215" y="2274327"/>
                    <a:pt x="1218978" y="2286000"/>
                  </a:cubicBezTo>
                  <a:cubicBezTo>
                    <a:pt x="1199719" y="2294254"/>
                    <a:pt x="1179221" y="2299252"/>
                    <a:pt x="1159343" y="2305878"/>
                  </a:cubicBezTo>
                  <a:cubicBezTo>
                    <a:pt x="1046700" y="2299252"/>
                    <a:pt x="932060" y="2308129"/>
                    <a:pt x="821413" y="2286000"/>
                  </a:cubicBezTo>
                  <a:cubicBezTo>
                    <a:pt x="724921" y="2266702"/>
                    <a:pt x="787096" y="2211926"/>
                    <a:pt x="741900" y="2166730"/>
                  </a:cubicBezTo>
                  <a:cubicBezTo>
                    <a:pt x="727084" y="2151914"/>
                    <a:pt x="702143" y="2153478"/>
                    <a:pt x="682265" y="2146852"/>
                  </a:cubicBezTo>
                  <a:cubicBezTo>
                    <a:pt x="675639" y="2126974"/>
                    <a:pt x="672562" y="2105534"/>
                    <a:pt x="662386" y="2087217"/>
                  </a:cubicBezTo>
                  <a:cubicBezTo>
                    <a:pt x="639181" y="2045449"/>
                    <a:pt x="582873" y="1967948"/>
                    <a:pt x="582873" y="1967948"/>
                  </a:cubicBezTo>
                  <a:cubicBezTo>
                    <a:pt x="576247" y="1941443"/>
                    <a:pt x="550777" y="1912870"/>
                    <a:pt x="562995" y="1888434"/>
                  </a:cubicBezTo>
                  <a:cubicBezTo>
                    <a:pt x="576247" y="1861930"/>
                    <a:pt x="612899" y="1849862"/>
                    <a:pt x="642508" y="1848678"/>
                  </a:cubicBezTo>
                  <a:lnTo>
                    <a:pt x="1059952" y="1868556"/>
                  </a:lnTo>
                  <a:cubicBezTo>
                    <a:pt x="1215162" y="1894424"/>
                    <a:pt x="1489670" y="1948802"/>
                    <a:pt x="1596665" y="1868556"/>
                  </a:cubicBezTo>
                  <a:cubicBezTo>
                    <a:pt x="1671066" y="1812755"/>
                    <a:pt x="1596961" y="1681048"/>
                    <a:pt x="1576786" y="1590261"/>
                  </a:cubicBezTo>
                  <a:cubicBezTo>
                    <a:pt x="1569599" y="1557920"/>
                    <a:pt x="1539315" y="1535374"/>
                    <a:pt x="1517152" y="1510748"/>
                  </a:cubicBezTo>
                  <a:cubicBezTo>
                    <a:pt x="1415031" y="1397280"/>
                    <a:pt x="1430198" y="1413022"/>
                    <a:pt x="1338247" y="1351721"/>
                  </a:cubicBezTo>
                  <a:cubicBezTo>
                    <a:pt x="1285238" y="1358347"/>
                    <a:pt x="1229426" y="1353344"/>
                    <a:pt x="1179221" y="1371600"/>
                  </a:cubicBezTo>
                  <a:cubicBezTo>
                    <a:pt x="1082017" y="1406947"/>
                    <a:pt x="1145434" y="1433711"/>
                    <a:pt x="1099708" y="1490869"/>
                  </a:cubicBezTo>
                  <a:cubicBezTo>
                    <a:pt x="1084784" y="1509525"/>
                    <a:pt x="1059951" y="1517374"/>
                    <a:pt x="1040073" y="1530626"/>
                  </a:cubicBezTo>
                  <a:cubicBezTo>
                    <a:pt x="1026821" y="1550504"/>
                    <a:pt x="1017210" y="1573368"/>
                    <a:pt x="1000317" y="1590261"/>
                  </a:cubicBezTo>
                  <a:cubicBezTo>
                    <a:pt x="930462" y="1660116"/>
                    <a:pt x="907919" y="1625337"/>
                    <a:pt x="801534" y="1610139"/>
                  </a:cubicBezTo>
                  <a:cubicBezTo>
                    <a:pt x="781656" y="1596887"/>
                    <a:pt x="763731" y="1580085"/>
                    <a:pt x="741900" y="1570382"/>
                  </a:cubicBezTo>
                  <a:cubicBezTo>
                    <a:pt x="703605" y="1553362"/>
                    <a:pt x="622630" y="1530626"/>
                    <a:pt x="622630" y="1530626"/>
                  </a:cubicBezTo>
                  <a:cubicBezTo>
                    <a:pt x="582873" y="1504122"/>
                    <a:pt x="548689" y="1466224"/>
                    <a:pt x="503360" y="1451113"/>
                  </a:cubicBezTo>
                  <a:cubicBezTo>
                    <a:pt x="423742" y="1424572"/>
                    <a:pt x="344197" y="1403238"/>
                    <a:pt x="284700" y="1331843"/>
                  </a:cubicBezTo>
                  <a:cubicBezTo>
                    <a:pt x="158146" y="1179980"/>
                    <a:pt x="225719" y="1244903"/>
                    <a:pt x="85917" y="1133061"/>
                  </a:cubicBezTo>
                  <a:cubicBezTo>
                    <a:pt x="79291" y="1113183"/>
                    <a:pt x="79129" y="1089788"/>
                    <a:pt x="66039" y="1073426"/>
                  </a:cubicBezTo>
                  <a:cubicBezTo>
                    <a:pt x="51115" y="1054770"/>
                    <a:pt x="11089" y="1057096"/>
                    <a:pt x="6404" y="1033669"/>
                  </a:cubicBezTo>
                  <a:cubicBezTo>
                    <a:pt x="-12945" y="936926"/>
                    <a:pt x="10985" y="864962"/>
                    <a:pt x="85917" y="815008"/>
                  </a:cubicBezTo>
                  <a:cubicBezTo>
                    <a:pt x="103351" y="803385"/>
                    <a:pt x="125674" y="801756"/>
                    <a:pt x="145552" y="795130"/>
                  </a:cubicBezTo>
                  <a:cubicBezTo>
                    <a:pt x="178405" y="798780"/>
                    <a:pt x="325810" y="802508"/>
                    <a:pt x="384091" y="834887"/>
                  </a:cubicBezTo>
                  <a:cubicBezTo>
                    <a:pt x="425859" y="858092"/>
                    <a:pt x="463604" y="887896"/>
                    <a:pt x="503360" y="914400"/>
                  </a:cubicBezTo>
                  <a:cubicBezTo>
                    <a:pt x="528016" y="930837"/>
                    <a:pt x="556369" y="940904"/>
                    <a:pt x="582873" y="954156"/>
                  </a:cubicBezTo>
                  <a:cubicBezTo>
                    <a:pt x="723097" y="1094380"/>
                    <a:pt x="676998" y="1123715"/>
                    <a:pt x="741900" y="993913"/>
                  </a:cubicBezTo>
                  <a:cubicBezTo>
                    <a:pt x="722022" y="894522"/>
                    <a:pt x="705742" y="794342"/>
                    <a:pt x="682265" y="695739"/>
                  </a:cubicBezTo>
                  <a:cubicBezTo>
                    <a:pt x="655565" y="583600"/>
                    <a:pt x="668559" y="602520"/>
                    <a:pt x="622630" y="556591"/>
                  </a:cubicBezTo>
                </a:path>
              </a:pathLst>
            </a:custGeom>
            <a:noFill/>
            <a:ln w="12700" cap="flat">
              <a:noFill/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286CD1C-156C-5A68-20BF-44D521B3E454}"/>
                </a:ext>
              </a:extLst>
            </p:cNvPr>
            <p:cNvSpPr/>
            <p:nvPr/>
          </p:nvSpPr>
          <p:spPr>
            <a:xfrm>
              <a:off x="12105861" y="3359426"/>
              <a:ext cx="2345635" cy="1729409"/>
            </a:xfrm>
            <a:custGeom>
              <a:avLst/>
              <a:gdLst>
                <a:gd name="connsiteX0" fmla="*/ 1053548 w 2345635"/>
                <a:gd name="connsiteY0" fmla="*/ 556591 h 1729409"/>
                <a:gd name="connsiteX1" fmla="*/ 874643 w 2345635"/>
                <a:gd name="connsiteY1" fmla="*/ 695739 h 1729409"/>
                <a:gd name="connsiteX2" fmla="*/ 815009 w 2345635"/>
                <a:gd name="connsiteY2" fmla="*/ 675861 h 1729409"/>
                <a:gd name="connsiteX3" fmla="*/ 556591 w 2345635"/>
                <a:gd name="connsiteY3" fmla="*/ 477078 h 1729409"/>
                <a:gd name="connsiteX4" fmla="*/ 437322 w 2345635"/>
                <a:gd name="connsiteY4" fmla="*/ 437322 h 1729409"/>
                <a:gd name="connsiteX5" fmla="*/ 377687 w 2345635"/>
                <a:gd name="connsiteY5" fmla="*/ 417444 h 1729409"/>
                <a:gd name="connsiteX6" fmla="*/ 298174 w 2345635"/>
                <a:gd name="connsiteY6" fmla="*/ 437322 h 1729409"/>
                <a:gd name="connsiteX7" fmla="*/ 198782 w 2345635"/>
                <a:gd name="connsiteY7" fmla="*/ 616226 h 1729409"/>
                <a:gd name="connsiteX8" fmla="*/ 178904 w 2345635"/>
                <a:gd name="connsiteY8" fmla="*/ 775252 h 1729409"/>
                <a:gd name="connsiteX9" fmla="*/ 0 w 2345635"/>
                <a:gd name="connsiteY9" fmla="*/ 874644 h 1729409"/>
                <a:gd name="connsiteX10" fmla="*/ 19878 w 2345635"/>
                <a:gd name="connsiteY10" fmla="*/ 974035 h 1729409"/>
                <a:gd name="connsiteX11" fmla="*/ 79513 w 2345635"/>
                <a:gd name="connsiteY11" fmla="*/ 993913 h 1729409"/>
                <a:gd name="connsiteX12" fmla="*/ 198782 w 2345635"/>
                <a:gd name="connsiteY12" fmla="*/ 1013791 h 1729409"/>
                <a:gd name="connsiteX13" fmla="*/ 417443 w 2345635"/>
                <a:gd name="connsiteY13" fmla="*/ 993913 h 1729409"/>
                <a:gd name="connsiteX14" fmla="*/ 437322 w 2345635"/>
                <a:gd name="connsiteY14" fmla="*/ 1053548 h 1729409"/>
                <a:gd name="connsiteX15" fmla="*/ 397565 w 2345635"/>
                <a:gd name="connsiteY15" fmla="*/ 1192696 h 1729409"/>
                <a:gd name="connsiteX16" fmla="*/ 337930 w 2345635"/>
                <a:gd name="connsiteY16" fmla="*/ 1212574 h 1729409"/>
                <a:gd name="connsiteX17" fmla="*/ 278296 w 2345635"/>
                <a:gd name="connsiteY17" fmla="*/ 1272209 h 1729409"/>
                <a:gd name="connsiteX18" fmla="*/ 616226 w 2345635"/>
                <a:gd name="connsiteY18" fmla="*/ 1431235 h 1729409"/>
                <a:gd name="connsiteX19" fmla="*/ 715617 w 2345635"/>
                <a:gd name="connsiteY19" fmla="*/ 1451113 h 1729409"/>
                <a:gd name="connsiteX20" fmla="*/ 795130 w 2345635"/>
                <a:gd name="connsiteY20" fmla="*/ 1470991 h 1729409"/>
                <a:gd name="connsiteX21" fmla="*/ 874643 w 2345635"/>
                <a:gd name="connsiteY21" fmla="*/ 1451113 h 1729409"/>
                <a:gd name="connsiteX22" fmla="*/ 914400 w 2345635"/>
                <a:gd name="connsiteY22" fmla="*/ 1391478 h 1729409"/>
                <a:gd name="connsiteX23" fmla="*/ 1113182 w 2345635"/>
                <a:gd name="connsiteY23" fmla="*/ 1371600 h 1729409"/>
                <a:gd name="connsiteX24" fmla="*/ 1172817 w 2345635"/>
                <a:gd name="connsiteY24" fmla="*/ 1411357 h 1729409"/>
                <a:gd name="connsiteX25" fmla="*/ 1331843 w 2345635"/>
                <a:gd name="connsiteY25" fmla="*/ 1431235 h 1729409"/>
                <a:gd name="connsiteX26" fmla="*/ 1351722 w 2345635"/>
                <a:gd name="connsiteY26" fmla="*/ 1550504 h 1729409"/>
                <a:gd name="connsiteX27" fmla="*/ 1649896 w 2345635"/>
                <a:gd name="connsiteY27" fmla="*/ 1570383 h 1729409"/>
                <a:gd name="connsiteX28" fmla="*/ 1709530 w 2345635"/>
                <a:gd name="connsiteY28" fmla="*/ 1610139 h 1729409"/>
                <a:gd name="connsiteX29" fmla="*/ 1769165 w 2345635"/>
                <a:gd name="connsiteY29" fmla="*/ 1630017 h 1729409"/>
                <a:gd name="connsiteX30" fmla="*/ 1848678 w 2345635"/>
                <a:gd name="connsiteY30" fmla="*/ 1689652 h 1729409"/>
                <a:gd name="connsiteX31" fmla="*/ 1928191 w 2345635"/>
                <a:gd name="connsiteY31" fmla="*/ 1709531 h 1729409"/>
                <a:gd name="connsiteX32" fmla="*/ 1987826 w 2345635"/>
                <a:gd name="connsiteY32" fmla="*/ 1729409 h 1729409"/>
                <a:gd name="connsiteX33" fmla="*/ 2027582 w 2345635"/>
                <a:gd name="connsiteY33" fmla="*/ 1669774 h 1729409"/>
                <a:gd name="connsiteX34" fmla="*/ 2067339 w 2345635"/>
                <a:gd name="connsiteY34" fmla="*/ 1411357 h 1729409"/>
                <a:gd name="connsiteX35" fmla="*/ 2107096 w 2345635"/>
                <a:gd name="connsiteY35" fmla="*/ 1351722 h 1729409"/>
                <a:gd name="connsiteX36" fmla="*/ 2226365 w 2345635"/>
                <a:gd name="connsiteY36" fmla="*/ 1311965 h 1729409"/>
                <a:gd name="connsiteX37" fmla="*/ 2325756 w 2345635"/>
                <a:gd name="connsiteY37" fmla="*/ 1192696 h 1729409"/>
                <a:gd name="connsiteX38" fmla="*/ 2345635 w 2345635"/>
                <a:gd name="connsiteY38" fmla="*/ 1133061 h 1729409"/>
                <a:gd name="connsiteX39" fmla="*/ 2325756 w 2345635"/>
                <a:gd name="connsiteY39" fmla="*/ 993913 h 1729409"/>
                <a:gd name="connsiteX40" fmla="*/ 2206487 w 2345635"/>
                <a:gd name="connsiteY40" fmla="*/ 934278 h 1729409"/>
                <a:gd name="connsiteX41" fmla="*/ 2146852 w 2345635"/>
                <a:gd name="connsiteY41" fmla="*/ 815009 h 1729409"/>
                <a:gd name="connsiteX42" fmla="*/ 2087217 w 2345635"/>
                <a:gd name="connsiteY42" fmla="*/ 795131 h 1729409"/>
                <a:gd name="connsiteX43" fmla="*/ 2047461 w 2345635"/>
                <a:gd name="connsiteY43" fmla="*/ 735496 h 1729409"/>
                <a:gd name="connsiteX44" fmla="*/ 1987826 w 2345635"/>
                <a:gd name="connsiteY44" fmla="*/ 695739 h 1729409"/>
                <a:gd name="connsiteX45" fmla="*/ 1967948 w 2345635"/>
                <a:gd name="connsiteY45" fmla="*/ 576470 h 1729409"/>
                <a:gd name="connsiteX46" fmla="*/ 1948069 w 2345635"/>
                <a:gd name="connsiteY46" fmla="*/ 178904 h 1729409"/>
                <a:gd name="connsiteX47" fmla="*/ 1808922 w 2345635"/>
                <a:gd name="connsiteY47" fmla="*/ 19878 h 1729409"/>
                <a:gd name="connsiteX48" fmla="*/ 1749287 w 2345635"/>
                <a:gd name="connsiteY48" fmla="*/ 0 h 1729409"/>
                <a:gd name="connsiteX49" fmla="*/ 1550504 w 2345635"/>
                <a:gd name="connsiteY49" fmla="*/ 139148 h 1729409"/>
                <a:gd name="connsiteX50" fmla="*/ 1550504 w 2345635"/>
                <a:gd name="connsiteY50" fmla="*/ 159026 h 172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5635" h="1729409">
                  <a:moveTo>
                    <a:pt x="1053548" y="556591"/>
                  </a:moveTo>
                  <a:cubicBezTo>
                    <a:pt x="929395" y="780065"/>
                    <a:pt x="1019678" y="757897"/>
                    <a:pt x="874643" y="695739"/>
                  </a:cubicBezTo>
                  <a:cubicBezTo>
                    <a:pt x="855384" y="687485"/>
                    <a:pt x="834887" y="682487"/>
                    <a:pt x="815009" y="675861"/>
                  </a:cubicBezTo>
                  <a:cubicBezTo>
                    <a:pt x="780935" y="403283"/>
                    <a:pt x="854156" y="576265"/>
                    <a:pt x="556591" y="477078"/>
                  </a:cubicBezTo>
                  <a:lnTo>
                    <a:pt x="437322" y="437322"/>
                  </a:lnTo>
                  <a:lnTo>
                    <a:pt x="377687" y="417444"/>
                  </a:lnTo>
                  <a:cubicBezTo>
                    <a:pt x="351183" y="424070"/>
                    <a:pt x="318734" y="419332"/>
                    <a:pt x="298174" y="437322"/>
                  </a:cubicBezTo>
                  <a:cubicBezTo>
                    <a:pt x="233844" y="493611"/>
                    <a:pt x="222016" y="546527"/>
                    <a:pt x="198782" y="616226"/>
                  </a:cubicBezTo>
                  <a:cubicBezTo>
                    <a:pt x="192156" y="669235"/>
                    <a:pt x="205821" y="729108"/>
                    <a:pt x="178904" y="775252"/>
                  </a:cubicBezTo>
                  <a:cubicBezTo>
                    <a:pt x="145907" y="831818"/>
                    <a:pt x="59485" y="854815"/>
                    <a:pt x="0" y="874644"/>
                  </a:cubicBezTo>
                  <a:cubicBezTo>
                    <a:pt x="6626" y="907774"/>
                    <a:pt x="1137" y="945923"/>
                    <a:pt x="19878" y="974035"/>
                  </a:cubicBezTo>
                  <a:cubicBezTo>
                    <a:pt x="31501" y="991469"/>
                    <a:pt x="59058" y="989368"/>
                    <a:pt x="79513" y="993913"/>
                  </a:cubicBezTo>
                  <a:cubicBezTo>
                    <a:pt x="118858" y="1002656"/>
                    <a:pt x="159026" y="1007165"/>
                    <a:pt x="198782" y="1013791"/>
                  </a:cubicBezTo>
                  <a:cubicBezTo>
                    <a:pt x="271669" y="1007165"/>
                    <a:pt x="345251" y="981881"/>
                    <a:pt x="417443" y="993913"/>
                  </a:cubicBezTo>
                  <a:cubicBezTo>
                    <a:pt x="438112" y="997358"/>
                    <a:pt x="437322" y="1032594"/>
                    <a:pt x="437322" y="1053548"/>
                  </a:cubicBezTo>
                  <a:cubicBezTo>
                    <a:pt x="437322" y="1054062"/>
                    <a:pt x="406938" y="1183323"/>
                    <a:pt x="397565" y="1192696"/>
                  </a:cubicBezTo>
                  <a:cubicBezTo>
                    <a:pt x="382749" y="1207512"/>
                    <a:pt x="357808" y="1205948"/>
                    <a:pt x="337930" y="1212574"/>
                  </a:cubicBezTo>
                  <a:cubicBezTo>
                    <a:pt x="318052" y="1232452"/>
                    <a:pt x="283809" y="1244643"/>
                    <a:pt x="278296" y="1272209"/>
                  </a:cubicBezTo>
                  <a:cubicBezTo>
                    <a:pt x="230470" y="1511343"/>
                    <a:pt x="438965" y="1420156"/>
                    <a:pt x="616226" y="1431235"/>
                  </a:cubicBezTo>
                  <a:cubicBezTo>
                    <a:pt x="649356" y="1437861"/>
                    <a:pt x="682635" y="1443784"/>
                    <a:pt x="715617" y="1451113"/>
                  </a:cubicBezTo>
                  <a:cubicBezTo>
                    <a:pt x="742286" y="1457039"/>
                    <a:pt x="767810" y="1470991"/>
                    <a:pt x="795130" y="1470991"/>
                  </a:cubicBezTo>
                  <a:cubicBezTo>
                    <a:pt x="822450" y="1470991"/>
                    <a:pt x="848139" y="1457739"/>
                    <a:pt x="874643" y="1451113"/>
                  </a:cubicBezTo>
                  <a:cubicBezTo>
                    <a:pt x="887895" y="1431235"/>
                    <a:pt x="897507" y="1408371"/>
                    <a:pt x="914400" y="1391478"/>
                  </a:cubicBezTo>
                  <a:cubicBezTo>
                    <a:pt x="984255" y="1321624"/>
                    <a:pt x="1006796" y="1356402"/>
                    <a:pt x="1113182" y="1371600"/>
                  </a:cubicBezTo>
                  <a:cubicBezTo>
                    <a:pt x="1133060" y="1384852"/>
                    <a:pt x="1149768" y="1405071"/>
                    <a:pt x="1172817" y="1411357"/>
                  </a:cubicBezTo>
                  <a:cubicBezTo>
                    <a:pt x="1224356" y="1425413"/>
                    <a:pt x="1289675" y="1398438"/>
                    <a:pt x="1331843" y="1431235"/>
                  </a:cubicBezTo>
                  <a:cubicBezTo>
                    <a:pt x="1363658" y="1455980"/>
                    <a:pt x="1314796" y="1534349"/>
                    <a:pt x="1351722" y="1550504"/>
                  </a:cubicBezTo>
                  <a:cubicBezTo>
                    <a:pt x="1442982" y="1590430"/>
                    <a:pt x="1550505" y="1563757"/>
                    <a:pt x="1649896" y="1570383"/>
                  </a:cubicBezTo>
                  <a:cubicBezTo>
                    <a:pt x="1669774" y="1583635"/>
                    <a:pt x="1688162" y="1599455"/>
                    <a:pt x="1709530" y="1610139"/>
                  </a:cubicBezTo>
                  <a:cubicBezTo>
                    <a:pt x="1728271" y="1619510"/>
                    <a:pt x="1750972" y="1619621"/>
                    <a:pt x="1769165" y="1630017"/>
                  </a:cubicBezTo>
                  <a:cubicBezTo>
                    <a:pt x="1797930" y="1646454"/>
                    <a:pt x="1819045" y="1674835"/>
                    <a:pt x="1848678" y="1689652"/>
                  </a:cubicBezTo>
                  <a:cubicBezTo>
                    <a:pt x="1873114" y="1701870"/>
                    <a:pt x="1901922" y="1702026"/>
                    <a:pt x="1928191" y="1709531"/>
                  </a:cubicBezTo>
                  <a:cubicBezTo>
                    <a:pt x="1948338" y="1715287"/>
                    <a:pt x="1967948" y="1722783"/>
                    <a:pt x="1987826" y="1729409"/>
                  </a:cubicBezTo>
                  <a:cubicBezTo>
                    <a:pt x="2001078" y="1709531"/>
                    <a:pt x="2016898" y="1691142"/>
                    <a:pt x="2027582" y="1669774"/>
                  </a:cubicBezTo>
                  <a:cubicBezTo>
                    <a:pt x="2067761" y="1589417"/>
                    <a:pt x="2047788" y="1496077"/>
                    <a:pt x="2067339" y="1411357"/>
                  </a:cubicBezTo>
                  <a:cubicBezTo>
                    <a:pt x="2072711" y="1388078"/>
                    <a:pt x="2086837" y="1364384"/>
                    <a:pt x="2107096" y="1351722"/>
                  </a:cubicBezTo>
                  <a:cubicBezTo>
                    <a:pt x="2142633" y="1329511"/>
                    <a:pt x="2226365" y="1311965"/>
                    <a:pt x="2226365" y="1311965"/>
                  </a:cubicBezTo>
                  <a:cubicBezTo>
                    <a:pt x="2270331" y="1268000"/>
                    <a:pt x="2298079" y="1248049"/>
                    <a:pt x="2325756" y="1192696"/>
                  </a:cubicBezTo>
                  <a:cubicBezTo>
                    <a:pt x="2335127" y="1173954"/>
                    <a:pt x="2339009" y="1152939"/>
                    <a:pt x="2345635" y="1133061"/>
                  </a:cubicBezTo>
                  <a:cubicBezTo>
                    <a:pt x="2339009" y="1086678"/>
                    <a:pt x="2344785" y="1036728"/>
                    <a:pt x="2325756" y="993913"/>
                  </a:cubicBezTo>
                  <a:cubicBezTo>
                    <a:pt x="2312353" y="963757"/>
                    <a:pt x="2232947" y="943098"/>
                    <a:pt x="2206487" y="934278"/>
                  </a:cubicBezTo>
                  <a:cubicBezTo>
                    <a:pt x="2193392" y="894993"/>
                    <a:pt x="2181884" y="843034"/>
                    <a:pt x="2146852" y="815009"/>
                  </a:cubicBezTo>
                  <a:cubicBezTo>
                    <a:pt x="2130490" y="801919"/>
                    <a:pt x="2107095" y="801757"/>
                    <a:pt x="2087217" y="795131"/>
                  </a:cubicBezTo>
                  <a:cubicBezTo>
                    <a:pt x="2073965" y="775253"/>
                    <a:pt x="2064354" y="752389"/>
                    <a:pt x="2047461" y="735496"/>
                  </a:cubicBezTo>
                  <a:cubicBezTo>
                    <a:pt x="2030568" y="718603"/>
                    <a:pt x="1998510" y="717108"/>
                    <a:pt x="1987826" y="695739"/>
                  </a:cubicBezTo>
                  <a:cubicBezTo>
                    <a:pt x="1969801" y="659689"/>
                    <a:pt x="1974574" y="616226"/>
                    <a:pt x="1967948" y="576470"/>
                  </a:cubicBezTo>
                  <a:cubicBezTo>
                    <a:pt x="1961322" y="443948"/>
                    <a:pt x="1973127" y="309204"/>
                    <a:pt x="1948069" y="178904"/>
                  </a:cubicBezTo>
                  <a:cubicBezTo>
                    <a:pt x="1935381" y="112929"/>
                    <a:pt x="1868273" y="49554"/>
                    <a:pt x="1808922" y="19878"/>
                  </a:cubicBezTo>
                  <a:cubicBezTo>
                    <a:pt x="1790181" y="10507"/>
                    <a:pt x="1769165" y="6626"/>
                    <a:pt x="1749287" y="0"/>
                  </a:cubicBezTo>
                  <a:cubicBezTo>
                    <a:pt x="1620892" y="16049"/>
                    <a:pt x="1550504" y="-23721"/>
                    <a:pt x="1550504" y="139148"/>
                  </a:cubicBezTo>
                  <a:lnTo>
                    <a:pt x="1550504" y="159026"/>
                  </a:lnTo>
                </a:path>
              </a:pathLst>
            </a:custGeom>
            <a:solidFill>
              <a:srgbClr val="0E9081"/>
            </a:solidFill>
            <a:ln w="12700" cap="flat">
              <a:solidFill>
                <a:srgbClr val="07453E"/>
              </a:solidFill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EB8480CA-1A16-A911-5087-BFE07DA3CCBF}"/>
                </a:ext>
              </a:extLst>
            </p:cNvPr>
            <p:cNvSpPr/>
            <p:nvPr/>
          </p:nvSpPr>
          <p:spPr>
            <a:xfrm>
              <a:off x="9879496" y="4075043"/>
              <a:ext cx="2226365" cy="1948070"/>
            </a:xfrm>
            <a:prstGeom prst="ellipse">
              <a:avLst/>
            </a:prstGeom>
            <a:solidFill>
              <a:srgbClr val="0E9081"/>
            </a:solidFill>
            <a:ln w="12700" cap="flat">
              <a:solidFill>
                <a:srgbClr val="07453E"/>
              </a:solidFill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0" tIns="0" rIns="0" bIns="0" spcCol="38100" anchor="ctr"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3200" kern="0">
                <a:solidFill>
                  <a:srgbClr val="FFFFFF"/>
                </a:solidFill>
                <a:latin typeface="+mn-lt"/>
                <a:cs typeface="+mn-cs"/>
                <a:sym typeface="Helvetica Neue Medium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401E96C-DC61-CF4D-055F-A7AEEB27DAF1}"/>
                </a:ext>
              </a:extLst>
            </p:cNvPr>
            <p:cNvSpPr/>
            <p:nvPr/>
          </p:nvSpPr>
          <p:spPr>
            <a:xfrm rot="4708641">
              <a:off x="9555077" y="3693027"/>
              <a:ext cx="5352915" cy="4207096"/>
            </a:xfrm>
            <a:custGeom>
              <a:avLst/>
              <a:gdLst>
                <a:gd name="connsiteX0" fmla="*/ 562995 w 4081447"/>
                <a:gd name="connsiteY0" fmla="*/ 298174 h 2703443"/>
                <a:gd name="connsiteX1" fmla="*/ 662386 w 4081447"/>
                <a:gd name="connsiteY1" fmla="*/ 496956 h 2703443"/>
                <a:gd name="connsiteX2" fmla="*/ 722021 w 4081447"/>
                <a:gd name="connsiteY2" fmla="*/ 457200 h 2703443"/>
                <a:gd name="connsiteX3" fmla="*/ 761778 w 4081447"/>
                <a:gd name="connsiteY3" fmla="*/ 397565 h 2703443"/>
                <a:gd name="connsiteX4" fmla="*/ 1099708 w 4081447"/>
                <a:gd name="connsiteY4" fmla="*/ 337930 h 2703443"/>
                <a:gd name="connsiteX5" fmla="*/ 1139465 w 4081447"/>
                <a:gd name="connsiteY5" fmla="*/ 278295 h 2703443"/>
                <a:gd name="connsiteX6" fmla="*/ 1159343 w 4081447"/>
                <a:gd name="connsiteY6" fmla="*/ 198782 h 2703443"/>
                <a:gd name="connsiteX7" fmla="*/ 1179221 w 4081447"/>
                <a:gd name="connsiteY7" fmla="*/ 139148 h 2703443"/>
                <a:gd name="connsiteX8" fmla="*/ 1199100 w 4081447"/>
                <a:gd name="connsiteY8" fmla="*/ 19878 h 2703443"/>
                <a:gd name="connsiteX9" fmla="*/ 1258734 w 4081447"/>
                <a:gd name="connsiteY9" fmla="*/ 0 h 2703443"/>
                <a:gd name="connsiteX10" fmla="*/ 1676178 w 4081447"/>
                <a:gd name="connsiteY10" fmla="*/ 19878 h 2703443"/>
                <a:gd name="connsiteX11" fmla="*/ 1775569 w 4081447"/>
                <a:gd name="connsiteY11" fmla="*/ 99391 h 2703443"/>
                <a:gd name="connsiteX12" fmla="*/ 1835204 w 4081447"/>
                <a:gd name="connsiteY12" fmla="*/ 139148 h 2703443"/>
                <a:gd name="connsiteX13" fmla="*/ 1914717 w 4081447"/>
                <a:gd name="connsiteY13" fmla="*/ 159026 h 2703443"/>
                <a:gd name="connsiteX14" fmla="*/ 2113500 w 4081447"/>
                <a:gd name="connsiteY14" fmla="*/ 198782 h 2703443"/>
                <a:gd name="connsiteX15" fmla="*/ 2193013 w 4081447"/>
                <a:gd name="connsiteY15" fmla="*/ 218661 h 2703443"/>
                <a:gd name="connsiteX16" fmla="*/ 2292404 w 4081447"/>
                <a:gd name="connsiteY16" fmla="*/ 238539 h 2703443"/>
                <a:gd name="connsiteX17" fmla="*/ 2371917 w 4081447"/>
                <a:gd name="connsiteY17" fmla="*/ 258417 h 2703443"/>
                <a:gd name="connsiteX18" fmla="*/ 2550821 w 4081447"/>
                <a:gd name="connsiteY18" fmla="*/ 278295 h 2703443"/>
                <a:gd name="connsiteX19" fmla="*/ 2610456 w 4081447"/>
                <a:gd name="connsiteY19" fmla="*/ 337930 h 2703443"/>
                <a:gd name="connsiteX20" fmla="*/ 2670091 w 4081447"/>
                <a:gd name="connsiteY20" fmla="*/ 377687 h 2703443"/>
                <a:gd name="connsiteX21" fmla="*/ 2689969 w 4081447"/>
                <a:gd name="connsiteY21" fmla="*/ 437321 h 2703443"/>
                <a:gd name="connsiteX22" fmla="*/ 2729726 w 4081447"/>
                <a:gd name="connsiteY22" fmla="*/ 496956 h 2703443"/>
                <a:gd name="connsiteX23" fmla="*/ 2749604 w 4081447"/>
                <a:gd name="connsiteY23" fmla="*/ 695739 h 2703443"/>
                <a:gd name="connsiteX24" fmla="*/ 2789360 w 4081447"/>
                <a:gd name="connsiteY24" fmla="*/ 755374 h 2703443"/>
                <a:gd name="connsiteX25" fmla="*/ 3206804 w 4081447"/>
                <a:gd name="connsiteY25" fmla="*/ 854765 h 2703443"/>
                <a:gd name="connsiteX26" fmla="*/ 3306195 w 4081447"/>
                <a:gd name="connsiteY26" fmla="*/ 974034 h 2703443"/>
                <a:gd name="connsiteX27" fmla="*/ 3345952 w 4081447"/>
                <a:gd name="connsiteY27" fmla="*/ 1172817 h 2703443"/>
                <a:gd name="connsiteX28" fmla="*/ 3385708 w 4081447"/>
                <a:gd name="connsiteY28" fmla="*/ 1232452 h 2703443"/>
                <a:gd name="connsiteX29" fmla="*/ 3524856 w 4081447"/>
                <a:gd name="connsiteY29" fmla="*/ 1252330 h 2703443"/>
                <a:gd name="connsiteX30" fmla="*/ 3862786 w 4081447"/>
                <a:gd name="connsiteY30" fmla="*/ 1272208 h 2703443"/>
                <a:gd name="connsiteX31" fmla="*/ 3922421 w 4081447"/>
                <a:gd name="connsiteY31" fmla="*/ 1292087 h 2703443"/>
                <a:gd name="connsiteX32" fmla="*/ 3942300 w 4081447"/>
                <a:gd name="connsiteY32" fmla="*/ 1371600 h 2703443"/>
                <a:gd name="connsiteX33" fmla="*/ 3982056 w 4081447"/>
                <a:gd name="connsiteY33" fmla="*/ 1431234 h 2703443"/>
                <a:gd name="connsiteX34" fmla="*/ 4081447 w 4081447"/>
                <a:gd name="connsiteY34" fmla="*/ 1570382 h 2703443"/>
                <a:gd name="connsiteX35" fmla="*/ 4061569 w 4081447"/>
                <a:gd name="connsiteY35" fmla="*/ 1669774 h 2703443"/>
                <a:gd name="connsiteX36" fmla="*/ 4041691 w 4081447"/>
                <a:gd name="connsiteY36" fmla="*/ 1729408 h 2703443"/>
                <a:gd name="connsiteX37" fmla="*/ 3922421 w 4081447"/>
                <a:gd name="connsiteY37" fmla="*/ 1808921 h 2703443"/>
                <a:gd name="connsiteX38" fmla="*/ 3803152 w 4081447"/>
                <a:gd name="connsiteY38" fmla="*/ 1868556 h 2703443"/>
                <a:gd name="connsiteX39" fmla="*/ 3763395 w 4081447"/>
                <a:gd name="connsiteY39" fmla="*/ 1928191 h 2703443"/>
                <a:gd name="connsiteX40" fmla="*/ 3743517 w 4081447"/>
                <a:gd name="connsiteY40" fmla="*/ 1987826 h 2703443"/>
                <a:gd name="connsiteX41" fmla="*/ 3664004 w 4081447"/>
                <a:gd name="connsiteY41" fmla="*/ 2107095 h 2703443"/>
                <a:gd name="connsiteX42" fmla="*/ 3604369 w 4081447"/>
                <a:gd name="connsiteY42" fmla="*/ 2226365 h 2703443"/>
                <a:gd name="connsiteX43" fmla="*/ 3485100 w 4081447"/>
                <a:gd name="connsiteY43" fmla="*/ 2266121 h 2703443"/>
                <a:gd name="connsiteX44" fmla="*/ 3405586 w 4081447"/>
                <a:gd name="connsiteY44" fmla="*/ 2305878 h 2703443"/>
                <a:gd name="connsiteX45" fmla="*/ 3008021 w 4081447"/>
                <a:gd name="connsiteY45" fmla="*/ 2345634 h 2703443"/>
                <a:gd name="connsiteX46" fmla="*/ 2948386 w 4081447"/>
                <a:gd name="connsiteY46" fmla="*/ 2365513 h 2703443"/>
                <a:gd name="connsiteX47" fmla="*/ 2888752 w 4081447"/>
                <a:gd name="connsiteY47" fmla="*/ 2544417 h 2703443"/>
                <a:gd name="connsiteX48" fmla="*/ 2868873 w 4081447"/>
                <a:gd name="connsiteY48" fmla="*/ 2604052 h 2703443"/>
                <a:gd name="connsiteX49" fmla="*/ 2848995 w 4081447"/>
                <a:gd name="connsiteY49" fmla="*/ 2703443 h 2703443"/>
                <a:gd name="connsiteX50" fmla="*/ 2312282 w 4081447"/>
                <a:gd name="connsiteY50" fmla="*/ 2663687 h 2703443"/>
                <a:gd name="connsiteX51" fmla="*/ 2193013 w 4081447"/>
                <a:gd name="connsiteY51" fmla="*/ 2623930 h 2703443"/>
                <a:gd name="connsiteX52" fmla="*/ 2133378 w 4081447"/>
                <a:gd name="connsiteY52" fmla="*/ 2604052 h 2703443"/>
                <a:gd name="connsiteX53" fmla="*/ 1954473 w 4081447"/>
                <a:gd name="connsiteY53" fmla="*/ 2504661 h 2703443"/>
                <a:gd name="connsiteX54" fmla="*/ 1835204 w 4081447"/>
                <a:gd name="connsiteY54" fmla="*/ 2484782 h 2703443"/>
                <a:gd name="connsiteX55" fmla="*/ 1715934 w 4081447"/>
                <a:gd name="connsiteY55" fmla="*/ 2405269 h 2703443"/>
                <a:gd name="connsiteX56" fmla="*/ 1537030 w 4081447"/>
                <a:gd name="connsiteY56" fmla="*/ 2266121 h 2703443"/>
                <a:gd name="connsiteX57" fmla="*/ 1417760 w 4081447"/>
                <a:gd name="connsiteY57" fmla="*/ 2226365 h 2703443"/>
                <a:gd name="connsiteX58" fmla="*/ 1298491 w 4081447"/>
                <a:gd name="connsiteY58" fmla="*/ 2246243 h 2703443"/>
                <a:gd name="connsiteX59" fmla="*/ 1218978 w 4081447"/>
                <a:gd name="connsiteY59" fmla="*/ 2286000 h 2703443"/>
                <a:gd name="connsiteX60" fmla="*/ 1159343 w 4081447"/>
                <a:gd name="connsiteY60" fmla="*/ 2305878 h 2703443"/>
                <a:gd name="connsiteX61" fmla="*/ 821413 w 4081447"/>
                <a:gd name="connsiteY61" fmla="*/ 2286000 h 2703443"/>
                <a:gd name="connsiteX62" fmla="*/ 741900 w 4081447"/>
                <a:gd name="connsiteY62" fmla="*/ 2166730 h 2703443"/>
                <a:gd name="connsiteX63" fmla="*/ 682265 w 4081447"/>
                <a:gd name="connsiteY63" fmla="*/ 2146852 h 2703443"/>
                <a:gd name="connsiteX64" fmla="*/ 662386 w 4081447"/>
                <a:gd name="connsiteY64" fmla="*/ 2087217 h 2703443"/>
                <a:gd name="connsiteX65" fmla="*/ 582873 w 4081447"/>
                <a:gd name="connsiteY65" fmla="*/ 1967948 h 2703443"/>
                <a:gd name="connsiteX66" fmla="*/ 562995 w 4081447"/>
                <a:gd name="connsiteY66" fmla="*/ 1888434 h 2703443"/>
                <a:gd name="connsiteX67" fmla="*/ 642508 w 4081447"/>
                <a:gd name="connsiteY67" fmla="*/ 1848678 h 2703443"/>
                <a:gd name="connsiteX68" fmla="*/ 1059952 w 4081447"/>
                <a:gd name="connsiteY68" fmla="*/ 1868556 h 2703443"/>
                <a:gd name="connsiteX69" fmla="*/ 1596665 w 4081447"/>
                <a:gd name="connsiteY69" fmla="*/ 1868556 h 2703443"/>
                <a:gd name="connsiteX70" fmla="*/ 1576786 w 4081447"/>
                <a:gd name="connsiteY70" fmla="*/ 1590261 h 2703443"/>
                <a:gd name="connsiteX71" fmla="*/ 1517152 w 4081447"/>
                <a:gd name="connsiteY71" fmla="*/ 1510748 h 2703443"/>
                <a:gd name="connsiteX72" fmla="*/ 1338247 w 4081447"/>
                <a:gd name="connsiteY72" fmla="*/ 1351721 h 2703443"/>
                <a:gd name="connsiteX73" fmla="*/ 1179221 w 4081447"/>
                <a:gd name="connsiteY73" fmla="*/ 1371600 h 2703443"/>
                <a:gd name="connsiteX74" fmla="*/ 1099708 w 4081447"/>
                <a:gd name="connsiteY74" fmla="*/ 1490869 h 2703443"/>
                <a:gd name="connsiteX75" fmla="*/ 1040073 w 4081447"/>
                <a:gd name="connsiteY75" fmla="*/ 1530626 h 2703443"/>
                <a:gd name="connsiteX76" fmla="*/ 1000317 w 4081447"/>
                <a:gd name="connsiteY76" fmla="*/ 1590261 h 2703443"/>
                <a:gd name="connsiteX77" fmla="*/ 801534 w 4081447"/>
                <a:gd name="connsiteY77" fmla="*/ 1610139 h 2703443"/>
                <a:gd name="connsiteX78" fmla="*/ 741900 w 4081447"/>
                <a:gd name="connsiteY78" fmla="*/ 1570382 h 2703443"/>
                <a:gd name="connsiteX79" fmla="*/ 622630 w 4081447"/>
                <a:gd name="connsiteY79" fmla="*/ 1530626 h 2703443"/>
                <a:gd name="connsiteX80" fmla="*/ 503360 w 4081447"/>
                <a:gd name="connsiteY80" fmla="*/ 1451113 h 2703443"/>
                <a:gd name="connsiteX81" fmla="*/ 284700 w 4081447"/>
                <a:gd name="connsiteY81" fmla="*/ 1331843 h 2703443"/>
                <a:gd name="connsiteX82" fmla="*/ 85917 w 4081447"/>
                <a:gd name="connsiteY82" fmla="*/ 1133061 h 2703443"/>
                <a:gd name="connsiteX83" fmla="*/ 66039 w 4081447"/>
                <a:gd name="connsiteY83" fmla="*/ 1073426 h 2703443"/>
                <a:gd name="connsiteX84" fmla="*/ 6404 w 4081447"/>
                <a:gd name="connsiteY84" fmla="*/ 1033669 h 2703443"/>
                <a:gd name="connsiteX85" fmla="*/ 85917 w 4081447"/>
                <a:gd name="connsiteY85" fmla="*/ 815008 h 2703443"/>
                <a:gd name="connsiteX86" fmla="*/ 145552 w 4081447"/>
                <a:gd name="connsiteY86" fmla="*/ 795130 h 2703443"/>
                <a:gd name="connsiteX87" fmla="*/ 384091 w 4081447"/>
                <a:gd name="connsiteY87" fmla="*/ 834887 h 2703443"/>
                <a:gd name="connsiteX88" fmla="*/ 503360 w 4081447"/>
                <a:gd name="connsiteY88" fmla="*/ 914400 h 2703443"/>
                <a:gd name="connsiteX89" fmla="*/ 582873 w 4081447"/>
                <a:gd name="connsiteY89" fmla="*/ 954156 h 2703443"/>
                <a:gd name="connsiteX90" fmla="*/ 741900 w 4081447"/>
                <a:gd name="connsiteY90" fmla="*/ 993913 h 2703443"/>
                <a:gd name="connsiteX91" fmla="*/ 682265 w 4081447"/>
                <a:gd name="connsiteY91" fmla="*/ 695739 h 2703443"/>
                <a:gd name="connsiteX92" fmla="*/ 622630 w 4081447"/>
                <a:gd name="connsiteY92" fmla="*/ 556591 h 270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081447" h="2703443">
                  <a:moveTo>
                    <a:pt x="562995" y="298174"/>
                  </a:moveTo>
                  <a:cubicBezTo>
                    <a:pt x="596125" y="364435"/>
                    <a:pt x="610002" y="444572"/>
                    <a:pt x="662386" y="496956"/>
                  </a:cubicBezTo>
                  <a:cubicBezTo>
                    <a:pt x="679279" y="513849"/>
                    <a:pt x="705128" y="474093"/>
                    <a:pt x="722021" y="457200"/>
                  </a:cubicBezTo>
                  <a:cubicBezTo>
                    <a:pt x="738914" y="440307"/>
                    <a:pt x="741519" y="410227"/>
                    <a:pt x="761778" y="397565"/>
                  </a:cubicBezTo>
                  <a:cubicBezTo>
                    <a:pt x="847431" y="344032"/>
                    <a:pt x="1019278" y="345242"/>
                    <a:pt x="1099708" y="337930"/>
                  </a:cubicBezTo>
                  <a:cubicBezTo>
                    <a:pt x="1112960" y="318052"/>
                    <a:pt x="1130054" y="300254"/>
                    <a:pt x="1139465" y="278295"/>
                  </a:cubicBezTo>
                  <a:cubicBezTo>
                    <a:pt x="1150227" y="253184"/>
                    <a:pt x="1151838" y="225051"/>
                    <a:pt x="1159343" y="198782"/>
                  </a:cubicBezTo>
                  <a:cubicBezTo>
                    <a:pt x="1165099" y="178635"/>
                    <a:pt x="1174676" y="159602"/>
                    <a:pt x="1179221" y="139148"/>
                  </a:cubicBezTo>
                  <a:cubicBezTo>
                    <a:pt x="1187965" y="99803"/>
                    <a:pt x="1179103" y="54873"/>
                    <a:pt x="1199100" y="19878"/>
                  </a:cubicBezTo>
                  <a:cubicBezTo>
                    <a:pt x="1209496" y="1685"/>
                    <a:pt x="1238856" y="6626"/>
                    <a:pt x="1258734" y="0"/>
                  </a:cubicBezTo>
                  <a:cubicBezTo>
                    <a:pt x="1397882" y="6626"/>
                    <a:pt x="1537354" y="8309"/>
                    <a:pt x="1676178" y="19878"/>
                  </a:cubicBezTo>
                  <a:cubicBezTo>
                    <a:pt x="1760613" y="26914"/>
                    <a:pt x="1721756" y="45577"/>
                    <a:pt x="1775569" y="99391"/>
                  </a:cubicBezTo>
                  <a:cubicBezTo>
                    <a:pt x="1792462" y="116284"/>
                    <a:pt x="1813245" y="129737"/>
                    <a:pt x="1835204" y="139148"/>
                  </a:cubicBezTo>
                  <a:cubicBezTo>
                    <a:pt x="1860315" y="149910"/>
                    <a:pt x="1888448" y="151521"/>
                    <a:pt x="1914717" y="159026"/>
                  </a:cubicBezTo>
                  <a:cubicBezTo>
                    <a:pt x="2093327" y="210057"/>
                    <a:pt x="1786965" y="139411"/>
                    <a:pt x="2113500" y="198782"/>
                  </a:cubicBezTo>
                  <a:cubicBezTo>
                    <a:pt x="2140379" y="203669"/>
                    <a:pt x="2166343" y="212734"/>
                    <a:pt x="2193013" y="218661"/>
                  </a:cubicBezTo>
                  <a:cubicBezTo>
                    <a:pt x="2225995" y="225990"/>
                    <a:pt x="2259422" y="231210"/>
                    <a:pt x="2292404" y="238539"/>
                  </a:cubicBezTo>
                  <a:cubicBezTo>
                    <a:pt x="2319073" y="244465"/>
                    <a:pt x="2344915" y="254263"/>
                    <a:pt x="2371917" y="258417"/>
                  </a:cubicBezTo>
                  <a:cubicBezTo>
                    <a:pt x="2431221" y="267541"/>
                    <a:pt x="2491186" y="271669"/>
                    <a:pt x="2550821" y="278295"/>
                  </a:cubicBezTo>
                  <a:cubicBezTo>
                    <a:pt x="2570699" y="298173"/>
                    <a:pt x="2588860" y="319933"/>
                    <a:pt x="2610456" y="337930"/>
                  </a:cubicBezTo>
                  <a:cubicBezTo>
                    <a:pt x="2628809" y="353225"/>
                    <a:pt x="2655166" y="359031"/>
                    <a:pt x="2670091" y="377687"/>
                  </a:cubicBezTo>
                  <a:cubicBezTo>
                    <a:pt x="2683180" y="394049"/>
                    <a:pt x="2680598" y="418580"/>
                    <a:pt x="2689969" y="437321"/>
                  </a:cubicBezTo>
                  <a:cubicBezTo>
                    <a:pt x="2700653" y="458690"/>
                    <a:pt x="2716474" y="477078"/>
                    <a:pt x="2729726" y="496956"/>
                  </a:cubicBezTo>
                  <a:cubicBezTo>
                    <a:pt x="2736352" y="563217"/>
                    <a:pt x="2734630" y="630853"/>
                    <a:pt x="2749604" y="695739"/>
                  </a:cubicBezTo>
                  <a:cubicBezTo>
                    <a:pt x="2754976" y="719018"/>
                    <a:pt x="2771380" y="739642"/>
                    <a:pt x="2789360" y="755374"/>
                  </a:cubicBezTo>
                  <a:cubicBezTo>
                    <a:pt x="2939410" y="886668"/>
                    <a:pt x="2969573" y="838950"/>
                    <a:pt x="3206804" y="854765"/>
                  </a:cubicBezTo>
                  <a:cubicBezTo>
                    <a:pt x="3232157" y="880118"/>
                    <a:pt x="3294334" y="934499"/>
                    <a:pt x="3306195" y="974034"/>
                  </a:cubicBezTo>
                  <a:cubicBezTo>
                    <a:pt x="3333670" y="1065619"/>
                    <a:pt x="3309184" y="1099281"/>
                    <a:pt x="3345952" y="1172817"/>
                  </a:cubicBezTo>
                  <a:cubicBezTo>
                    <a:pt x="3356636" y="1194185"/>
                    <a:pt x="3363876" y="1222749"/>
                    <a:pt x="3385708" y="1232452"/>
                  </a:cubicBezTo>
                  <a:cubicBezTo>
                    <a:pt x="3428523" y="1251481"/>
                    <a:pt x="3478164" y="1248439"/>
                    <a:pt x="3524856" y="1252330"/>
                  </a:cubicBezTo>
                  <a:cubicBezTo>
                    <a:pt x="3637304" y="1261701"/>
                    <a:pt x="3750143" y="1265582"/>
                    <a:pt x="3862786" y="1272208"/>
                  </a:cubicBezTo>
                  <a:cubicBezTo>
                    <a:pt x="3882664" y="1278834"/>
                    <a:pt x="3909331" y="1275725"/>
                    <a:pt x="3922421" y="1292087"/>
                  </a:cubicBezTo>
                  <a:cubicBezTo>
                    <a:pt x="3939488" y="1313420"/>
                    <a:pt x="3931538" y="1346489"/>
                    <a:pt x="3942300" y="1371600"/>
                  </a:cubicBezTo>
                  <a:cubicBezTo>
                    <a:pt x="3951711" y="1393559"/>
                    <a:pt x="3970203" y="1410491"/>
                    <a:pt x="3982056" y="1431234"/>
                  </a:cubicBezTo>
                  <a:cubicBezTo>
                    <a:pt x="4051828" y="1553335"/>
                    <a:pt x="3984312" y="1473247"/>
                    <a:pt x="4081447" y="1570382"/>
                  </a:cubicBezTo>
                  <a:cubicBezTo>
                    <a:pt x="4074821" y="1603513"/>
                    <a:pt x="4069763" y="1636996"/>
                    <a:pt x="4061569" y="1669774"/>
                  </a:cubicBezTo>
                  <a:cubicBezTo>
                    <a:pt x="4056487" y="1690102"/>
                    <a:pt x="4056507" y="1714592"/>
                    <a:pt x="4041691" y="1729408"/>
                  </a:cubicBezTo>
                  <a:cubicBezTo>
                    <a:pt x="4007904" y="1763195"/>
                    <a:pt x="3962178" y="1782417"/>
                    <a:pt x="3922421" y="1808921"/>
                  </a:cubicBezTo>
                  <a:cubicBezTo>
                    <a:pt x="3845351" y="1860301"/>
                    <a:pt x="3885452" y="1841123"/>
                    <a:pt x="3803152" y="1868556"/>
                  </a:cubicBezTo>
                  <a:cubicBezTo>
                    <a:pt x="3789900" y="1888434"/>
                    <a:pt x="3774079" y="1906822"/>
                    <a:pt x="3763395" y="1928191"/>
                  </a:cubicBezTo>
                  <a:cubicBezTo>
                    <a:pt x="3754024" y="1946932"/>
                    <a:pt x="3753693" y="1969509"/>
                    <a:pt x="3743517" y="1987826"/>
                  </a:cubicBezTo>
                  <a:cubicBezTo>
                    <a:pt x="3720312" y="2029594"/>
                    <a:pt x="3664004" y="2107095"/>
                    <a:pt x="3664004" y="2107095"/>
                  </a:cubicBezTo>
                  <a:cubicBezTo>
                    <a:pt x="3653173" y="2139589"/>
                    <a:pt x="3636820" y="2206083"/>
                    <a:pt x="3604369" y="2226365"/>
                  </a:cubicBezTo>
                  <a:cubicBezTo>
                    <a:pt x="3568832" y="2248576"/>
                    <a:pt x="3522583" y="2247380"/>
                    <a:pt x="3485100" y="2266121"/>
                  </a:cubicBezTo>
                  <a:cubicBezTo>
                    <a:pt x="3458595" y="2279373"/>
                    <a:pt x="3434175" y="2298081"/>
                    <a:pt x="3405586" y="2305878"/>
                  </a:cubicBezTo>
                  <a:cubicBezTo>
                    <a:pt x="3329932" y="2326511"/>
                    <a:pt x="3038376" y="2343299"/>
                    <a:pt x="3008021" y="2345634"/>
                  </a:cubicBezTo>
                  <a:cubicBezTo>
                    <a:pt x="2988143" y="2352260"/>
                    <a:pt x="2964748" y="2352423"/>
                    <a:pt x="2948386" y="2365513"/>
                  </a:cubicBezTo>
                  <a:cubicBezTo>
                    <a:pt x="2892304" y="2410380"/>
                    <a:pt x="2902384" y="2483074"/>
                    <a:pt x="2888752" y="2544417"/>
                  </a:cubicBezTo>
                  <a:cubicBezTo>
                    <a:pt x="2884206" y="2564872"/>
                    <a:pt x="2873955" y="2583724"/>
                    <a:pt x="2868873" y="2604052"/>
                  </a:cubicBezTo>
                  <a:cubicBezTo>
                    <a:pt x="2860678" y="2636830"/>
                    <a:pt x="2855621" y="2670313"/>
                    <a:pt x="2848995" y="2703443"/>
                  </a:cubicBezTo>
                  <a:cubicBezTo>
                    <a:pt x="2756606" y="2699044"/>
                    <a:pt x="2463266" y="2701433"/>
                    <a:pt x="2312282" y="2663687"/>
                  </a:cubicBezTo>
                  <a:cubicBezTo>
                    <a:pt x="2271626" y="2653523"/>
                    <a:pt x="2232769" y="2637182"/>
                    <a:pt x="2193013" y="2623930"/>
                  </a:cubicBezTo>
                  <a:lnTo>
                    <a:pt x="2133378" y="2604052"/>
                  </a:lnTo>
                  <a:cubicBezTo>
                    <a:pt x="2056509" y="2552806"/>
                    <a:pt x="2033198" y="2522156"/>
                    <a:pt x="1954473" y="2504661"/>
                  </a:cubicBezTo>
                  <a:cubicBezTo>
                    <a:pt x="1915128" y="2495918"/>
                    <a:pt x="1874960" y="2491408"/>
                    <a:pt x="1835204" y="2484782"/>
                  </a:cubicBezTo>
                  <a:cubicBezTo>
                    <a:pt x="1795447" y="2458278"/>
                    <a:pt x="1749720" y="2439056"/>
                    <a:pt x="1715934" y="2405269"/>
                  </a:cubicBezTo>
                  <a:cubicBezTo>
                    <a:pt x="1664479" y="2353814"/>
                    <a:pt x="1608362" y="2289898"/>
                    <a:pt x="1537030" y="2266121"/>
                  </a:cubicBezTo>
                  <a:lnTo>
                    <a:pt x="1417760" y="2226365"/>
                  </a:lnTo>
                  <a:cubicBezTo>
                    <a:pt x="1378004" y="2232991"/>
                    <a:pt x="1337096" y="2234661"/>
                    <a:pt x="1298491" y="2246243"/>
                  </a:cubicBezTo>
                  <a:cubicBezTo>
                    <a:pt x="1270108" y="2254758"/>
                    <a:pt x="1246215" y="2274327"/>
                    <a:pt x="1218978" y="2286000"/>
                  </a:cubicBezTo>
                  <a:cubicBezTo>
                    <a:pt x="1199719" y="2294254"/>
                    <a:pt x="1179221" y="2299252"/>
                    <a:pt x="1159343" y="2305878"/>
                  </a:cubicBezTo>
                  <a:cubicBezTo>
                    <a:pt x="1046700" y="2299252"/>
                    <a:pt x="932060" y="2308129"/>
                    <a:pt x="821413" y="2286000"/>
                  </a:cubicBezTo>
                  <a:cubicBezTo>
                    <a:pt x="724921" y="2266702"/>
                    <a:pt x="787096" y="2211926"/>
                    <a:pt x="741900" y="2166730"/>
                  </a:cubicBezTo>
                  <a:cubicBezTo>
                    <a:pt x="727084" y="2151914"/>
                    <a:pt x="702143" y="2153478"/>
                    <a:pt x="682265" y="2146852"/>
                  </a:cubicBezTo>
                  <a:cubicBezTo>
                    <a:pt x="675639" y="2126974"/>
                    <a:pt x="672562" y="2105534"/>
                    <a:pt x="662386" y="2087217"/>
                  </a:cubicBezTo>
                  <a:cubicBezTo>
                    <a:pt x="639181" y="2045449"/>
                    <a:pt x="582873" y="1967948"/>
                    <a:pt x="582873" y="1967948"/>
                  </a:cubicBezTo>
                  <a:cubicBezTo>
                    <a:pt x="576247" y="1941443"/>
                    <a:pt x="550777" y="1912870"/>
                    <a:pt x="562995" y="1888434"/>
                  </a:cubicBezTo>
                  <a:cubicBezTo>
                    <a:pt x="576247" y="1861930"/>
                    <a:pt x="612899" y="1849862"/>
                    <a:pt x="642508" y="1848678"/>
                  </a:cubicBezTo>
                  <a:lnTo>
                    <a:pt x="1059952" y="1868556"/>
                  </a:lnTo>
                  <a:cubicBezTo>
                    <a:pt x="1215162" y="1894424"/>
                    <a:pt x="1489670" y="1948802"/>
                    <a:pt x="1596665" y="1868556"/>
                  </a:cubicBezTo>
                  <a:cubicBezTo>
                    <a:pt x="1671066" y="1812755"/>
                    <a:pt x="1596961" y="1681048"/>
                    <a:pt x="1576786" y="1590261"/>
                  </a:cubicBezTo>
                  <a:cubicBezTo>
                    <a:pt x="1569599" y="1557920"/>
                    <a:pt x="1539315" y="1535374"/>
                    <a:pt x="1517152" y="1510748"/>
                  </a:cubicBezTo>
                  <a:cubicBezTo>
                    <a:pt x="1415031" y="1397280"/>
                    <a:pt x="1430198" y="1413022"/>
                    <a:pt x="1338247" y="1351721"/>
                  </a:cubicBezTo>
                  <a:cubicBezTo>
                    <a:pt x="1285238" y="1358347"/>
                    <a:pt x="1229426" y="1353344"/>
                    <a:pt x="1179221" y="1371600"/>
                  </a:cubicBezTo>
                  <a:cubicBezTo>
                    <a:pt x="1082017" y="1406947"/>
                    <a:pt x="1145434" y="1433711"/>
                    <a:pt x="1099708" y="1490869"/>
                  </a:cubicBezTo>
                  <a:cubicBezTo>
                    <a:pt x="1084784" y="1509525"/>
                    <a:pt x="1059951" y="1517374"/>
                    <a:pt x="1040073" y="1530626"/>
                  </a:cubicBezTo>
                  <a:cubicBezTo>
                    <a:pt x="1026821" y="1550504"/>
                    <a:pt x="1017210" y="1573368"/>
                    <a:pt x="1000317" y="1590261"/>
                  </a:cubicBezTo>
                  <a:cubicBezTo>
                    <a:pt x="930462" y="1660116"/>
                    <a:pt x="907919" y="1625337"/>
                    <a:pt x="801534" y="1610139"/>
                  </a:cubicBezTo>
                  <a:cubicBezTo>
                    <a:pt x="781656" y="1596887"/>
                    <a:pt x="763731" y="1580085"/>
                    <a:pt x="741900" y="1570382"/>
                  </a:cubicBezTo>
                  <a:cubicBezTo>
                    <a:pt x="703605" y="1553362"/>
                    <a:pt x="622630" y="1530626"/>
                    <a:pt x="622630" y="1530626"/>
                  </a:cubicBezTo>
                  <a:cubicBezTo>
                    <a:pt x="582873" y="1504122"/>
                    <a:pt x="548689" y="1466224"/>
                    <a:pt x="503360" y="1451113"/>
                  </a:cubicBezTo>
                  <a:cubicBezTo>
                    <a:pt x="423742" y="1424572"/>
                    <a:pt x="344197" y="1403238"/>
                    <a:pt x="284700" y="1331843"/>
                  </a:cubicBezTo>
                  <a:cubicBezTo>
                    <a:pt x="158146" y="1179980"/>
                    <a:pt x="225719" y="1244903"/>
                    <a:pt x="85917" y="1133061"/>
                  </a:cubicBezTo>
                  <a:cubicBezTo>
                    <a:pt x="79291" y="1113183"/>
                    <a:pt x="79129" y="1089788"/>
                    <a:pt x="66039" y="1073426"/>
                  </a:cubicBezTo>
                  <a:cubicBezTo>
                    <a:pt x="51115" y="1054770"/>
                    <a:pt x="11089" y="1057096"/>
                    <a:pt x="6404" y="1033669"/>
                  </a:cubicBezTo>
                  <a:cubicBezTo>
                    <a:pt x="-12945" y="936926"/>
                    <a:pt x="10985" y="864962"/>
                    <a:pt x="85917" y="815008"/>
                  </a:cubicBezTo>
                  <a:cubicBezTo>
                    <a:pt x="103351" y="803385"/>
                    <a:pt x="125674" y="801756"/>
                    <a:pt x="145552" y="795130"/>
                  </a:cubicBezTo>
                  <a:cubicBezTo>
                    <a:pt x="178405" y="798780"/>
                    <a:pt x="325810" y="802508"/>
                    <a:pt x="384091" y="834887"/>
                  </a:cubicBezTo>
                  <a:cubicBezTo>
                    <a:pt x="425859" y="858092"/>
                    <a:pt x="463604" y="887896"/>
                    <a:pt x="503360" y="914400"/>
                  </a:cubicBezTo>
                  <a:cubicBezTo>
                    <a:pt x="528016" y="930837"/>
                    <a:pt x="556369" y="940904"/>
                    <a:pt x="582873" y="954156"/>
                  </a:cubicBezTo>
                  <a:cubicBezTo>
                    <a:pt x="723097" y="1094380"/>
                    <a:pt x="676998" y="1123715"/>
                    <a:pt x="741900" y="993913"/>
                  </a:cubicBezTo>
                  <a:cubicBezTo>
                    <a:pt x="722022" y="894522"/>
                    <a:pt x="705742" y="794342"/>
                    <a:pt x="682265" y="695739"/>
                  </a:cubicBezTo>
                  <a:cubicBezTo>
                    <a:pt x="655565" y="583600"/>
                    <a:pt x="668559" y="602520"/>
                    <a:pt x="622630" y="556591"/>
                  </a:cubicBezTo>
                </a:path>
              </a:pathLst>
            </a:custGeom>
            <a:solidFill>
              <a:srgbClr val="095F55"/>
            </a:solidFill>
            <a:ln w="12700" cap="flat">
              <a:solidFill>
                <a:srgbClr val="07453E"/>
              </a:solidFill>
              <a:miter lim="400000"/>
            </a:ln>
            <a:effectLst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spcFirstLastPara="1" lIns="91439" tIns="45719" rIns="91439" bIns="45719" spcCol="38100"/>
            <a:lstStyle/>
            <a:p>
              <a:pPr defTabSz="914400" eaLnBrk="1" fontAlgn="auto" latinLnBrk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IE" sz="1800" kern="0"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112" name="Freeform 49">
              <a:extLst>
                <a:ext uri="{FF2B5EF4-FFF2-40B4-BE49-F238E27FC236}">
                  <a16:creationId xmlns:a16="http://schemas.microsoft.com/office/drawing/2014/main" id="{BA1EDD91-43BF-CC15-0DE6-4887234CC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6593" y="8008690"/>
              <a:ext cx="149222" cy="138113"/>
            </a:xfrm>
            <a:custGeom>
              <a:avLst/>
              <a:gdLst>
                <a:gd name="T0" fmla="*/ 2147483647 w 174"/>
                <a:gd name="T1" fmla="*/ 2147483647 h 204"/>
                <a:gd name="T2" fmla="*/ 0 w 174"/>
                <a:gd name="T3" fmla="*/ 2147483647 h 204"/>
                <a:gd name="T4" fmla="*/ 2147483647 w 174"/>
                <a:gd name="T5" fmla="*/ 2147483647 h 204"/>
                <a:gd name="T6" fmla="*/ 2147483647 w 174"/>
                <a:gd name="T7" fmla="*/ 0 h 204"/>
                <a:gd name="T8" fmla="*/ 2147483647 w 174"/>
                <a:gd name="T9" fmla="*/ 2147483647 h 204"/>
                <a:gd name="T10" fmla="*/ 2147483647 w 174"/>
                <a:gd name="T11" fmla="*/ 2147483647 h 204"/>
                <a:gd name="T12" fmla="*/ 2147483647 w 174"/>
                <a:gd name="T13" fmla="*/ 2147483647 h 204"/>
                <a:gd name="T14" fmla="*/ 2147483647 w 174"/>
                <a:gd name="T15" fmla="*/ 2147483647 h 204"/>
                <a:gd name="T16" fmla="*/ 2147483647 w 174"/>
                <a:gd name="T17" fmla="*/ 2147483647 h 204"/>
                <a:gd name="T18" fmla="*/ 2147483647 w 174"/>
                <a:gd name="T19" fmla="*/ 2147483647 h 2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4"/>
                <a:gd name="T31" fmla="*/ 0 h 204"/>
                <a:gd name="T32" fmla="*/ 174 w 174"/>
                <a:gd name="T33" fmla="*/ 204 h 2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4" h="204">
                  <a:moveTo>
                    <a:pt x="38" y="204"/>
                  </a:moveTo>
                  <a:lnTo>
                    <a:pt x="0" y="134"/>
                  </a:lnTo>
                  <a:lnTo>
                    <a:pt x="18" y="28"/>
                  </a:lnTo>
                  <a:lnTo>
                    <a:pt x="54" y="0"/>
                  </a:lnTo>
                  <a:lnTo>
                    <a:pt x="100" y="4"/>
                  </a:lnTo>
                  <a:lnTo>
                    <a:pt x="166" y="72"/>
                  </a:lnTo>
                  <a:lnTo>
                    <a:pt x="174" y="124"/>
                  </a:lnTo>
                  <a:lnTo>
                    <a:pt x="145" y="185"/>
                  </a:lnTo>
                  <a:lnTo>
                    <a:pt x="85" y="177"/>
                  </a:lnTo>
                  <a:lnTo>
                    <a:pt x="38" y="204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13" name="Freeform 50">
              <a:extLst>
                <a:ext uri="{FF2B5EF4-FFF2-40B4-BE49-F238E27FC236}">
                  <a16:creationId xmlns:a16="http://schemas.microsoft.com/office/drawing/2014/main" id="{56247C22-096B-8BD1-CDB3-11814801F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7241" y="9218371"/>
              <a:ext cx="279395" cy="134938"/>
            </a:xfrm>
            <a:custGeom>
              <a:avLst/>
              <a:gdLst>
                <a:gd name="T0" fmla="*/ 2147483647 w 318"/>
                <a:gd name="T1" fmla="*/ 2147483647 h 201"/>
                <a:gd name="T2" fmla="*/ 2147483647 w 318"/>
                <a:gd name="T3" fmla="*/ 2147483647 h 201"/>
                <a:gd name="T4" fmla="*/ 2147483647 w 318"/>
                <a:gd name="T5" fmla="*/ 2147483647 h 201"/>
                <a:gd name="T6" fmla="*/ 0 w 318"/>
                <a:gd name="T7" fmla="*/ 2147483647 h 201"/>
                <a:gd name="T8" fmla="*/ 2147483647 w 318"/>
                <a:gd name="T9" fmla="*/ 2147483647 h 201"/>
                <a:gd name="T10" fmla="*/ 2147483647 w 318"/>
                <a:gd name="T11" fmla="*/ 0 h 201"/>
                <a:gd name="T12" fmla="*/ 2147483647 w 318"/>
                <a:gd name="T13" fmla="*/ 2147483647 h 201"/>
                <a:gd name="T14" fmla="*/ 2147483647 w 318"/>
                <a:gd name="T15" fmla="*/ 2147483647 h 201"/>
                <a:gd name="T16" fmla="*/ 2147483647 w 318"/>
                <a:gd name="T17" fmla="*/ 2147483647 h 201"/>
                <a:gd name="T18" fmla="*/ 2147483647 w 318"/>
                <a:gd name="T19" fmla="*/ 2147483647 h 201"/>
                <a:gd name="T20" fmla="*/ 2147483647 w 318"/>
                <a:gd name="T21" fmla="*/ 2147483647 h 201"/>
                <a:gd name="T22" fmla="*/ 2147483647 w 318"/>
                <a:gd name="T23" fmla="*/ 2147483647 h 201"/>
                <a:gd name="T24" fmla="*/ 2147483647 w 318"/>
                <a:gd name="T25" fmla="*/ 2147483647 h 201"/>
                <a:gd name="T26" fmla="*/ 2147483647 w 318"/>
                <a:gd name="T27" fmla="*/ 2147483647 h 201"/>
                <a:gd name="T28" fmla="*/ 2147483647 w 318"/>
                <a:gd name="T29" fmla="*/ 2147483647 h 2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8"/>
                <a:gd name="T46" fmla="*/ 0 h 201"/>
                <a:gd name="T47" fmla="*/ 318 w 318"/>
                <a:gd name="T48" fmla="*/ 201 h 20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8" h="201">
                  <a:moveTo>
                    <a:pt x="143" y="201"/>
                  </a:moveTo>
                  <a:lnTo>
                    <a:pt x="61" y="150"/>
                  </a:lnTo>
                  <a:lnTo>
                    <a:pt x="44" y="99"/>
                  </a:lnTo>
                  <a:lnTo>
                    <a:pt x="0" y="78"/>
                  </a:lnTo>
                  <a:lnTo>
                    <a:pt x="21" y="34"/>
                  </a:lnTo>
                  <a:lnTo>
                    <a:pt x="68" y="0"/>
                  </a:lnTo>
                  <a:lnTo>
                    <a:pt x="95" y="37"/>
                  </a:lnTo>
                  <a:lnTo>
                    <a:pt x="170" y="28"/>
                  </a:lnTo>
                  <a:lnTo>
                    <a:pt x="213" y="74"/>
                  </a:lnTo>
                  <a:lnTo>
                    <a:pt x="318" y="54"/>
                  </a:lnTo>
                  <a:lnTo>
                    <a:pt x="305" y="127"/>
                  </a:lnTo>
                  <a:lnTo>
                    <a:pt x="269" y="144"/>
                  </a:lnTo>
                  <a:lnTo>
                    <a:pt x="239" y="178"/>
                  </a:lnTo>
                  <a:lnTo>
                    <a:pt x="196" y="159"/>
                  </a:lnTo>
                  <a:lnTo>
                    <a:pt x="143" y="201"/>
                  </a:lnTo>
                  <a:close/>
                </a:path>
              </a:pathLst>
            </a:custGeom>
            <a:solidFill>
              <a:srgbClr val="0E9081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14" name="Freeform 51">
              <a:extLst>
                <a:ext uri="{FF2B5EF4-FFF2-40B4-BE49-F238E27FC236}">
                  <a16:creationId xmlns:a16="http://schemas.microsoft.com/office/drawing/2014/main" id="{18792ACC-8A48-697D-B1A4-50723CF94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6495" y="10083562"/>
              <a:ext cx="284158" cy="161926"/>
            </a:xfrm>
            <a:custGeom>
              <a:avLst/>
              <a:gdLst>
                <a:gd name="T0" fmla="*/ 2147483647 w 325"/>
                <a:gd name="T1" fmla="*/ 2147483647 h 241"/>
                <a:gd name="T2" fmla="*/ 2147483647 w 325"/>
                <a:gd name="T3" fmla="*/ 2147483647 h 241"/>
                <a:gd name="T4" fmla="*/ 0 w 325"/>
                <a:gd name="T5" fmla="*/ 2147483647 h 241"/>
                <a:gd name="T6" fmla="*/ 2147483647 w 325"/>
                <a:gd name="T7" fmla="*/ 2147483647 h 241"/>
                <a:gd name="T8" fmla="*/ 2147483647 w 325"/>
                <a:gd name="T9" fmla="*/ 2147483647 h 241"/>
                <a:gd name="T10" fmla="*/ 2147483647 w 325"/>
                <a:gd name="T11" fmla="*/ 0 h 241"/>
                <a:gd name="T12" fmla="*/ 2147483647 w 325"/>
                <a:gd name="T13" fmla="*/ 2147483647 h 241"/>
                <a:gd name="T14" fmla="*/ 2147483647 w 325"/>
                <a:gd name="T15" fmla="*/ 2147483647 h 241"/>
                <a:gd name="T16" fmla="*/ 2147483647 w 325"/>
                <a:gd name="T17" fmla="*/ 2147483647 h 241"/>
                <a:gd name="T18" fmla="*/ 2147483647 w 325"/>
                <a:gd name="T19" fmla="*/ 2147483647 h 241"/>
                <a:gd name="T20" fmla="*/ 2147483647 w 325"/>
                <a:gd name="T21" fmla="*/ 2147483647 h 241"/>
                <a:gd name="T22" fmla="*/ 2147483647 w 325"/>
                <a:gd name="T23" fmla="*/ 2147483647 h 241"/>
                <a:gd name="T24" fmla="*/ 2147483647 w 325"/>
                <a:gd name="T25" fmla="*/ 2147483647 h 2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5"/>
                <a:gd name="T40" fmla="*/ 0 h 241"/>
                <a:gd name="T41" fmla="*/ 325 w 325"/>
                <a:gd name="T42" fmla="*/ 241 h 2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5" h="241">
                  <a:moveTo>
                    <a:pt x="159" y="189"/>
                  </a:moveTo>
                  <a:lnTo>
                    <a:pt x="75" y="222"/>
                  </a:lnTo>
                  <a:lnTo>
                    <a:pt x="0" y="210"/>
                  </a:lnTo>
                  <a:lnTo>
                    <a:pt x="25" y="115"/>
                  </a:lnTo>
                  <a:lnTo>
                    <a:pt x="90" y="64"/>
                  </a:lnTo>
                  <a:lnTo>
                    <a:pt x="129" y="0"/>
                  </a:lnTo>
                  <a:lnTo>
                    <a:pt x="211" y="38"/>
                  </a:lnTo>
                  <a:lnTo>
                    <a:pt x="283" y="60"/>
                  </a:lnTo>
                  <a:lnTo>
                    <a:pt x="325" y="158"/>
                  </a:lnTo>
                  <a:lnTo>
                    <a:pt x="259" y="167"/>
                  </a:lnTo>
                  <a:lnTo>
                    <a:pt x="251" y="241"/>
                  </a:lnTo>
                  <a:lnTo>
                    <a:pt x="232" y="206"/>
                  </a:lnTo>
                  <a:lnTo>
                    <a:pt x="159" y="189"/>
                  </a:lnTo>
                  <a:close/>
                </a:path>
              </a:pathLst>
            </a:custGeom>
            <a:solidFill>
              <a:srgbClr val="095F55"/>
            </a:solidFill>
            <a:ln>
              <a:noFill/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81A7449B-21CD-BE6D-CC60-429F3906EC0C}"/>
                </a:ext>
              </a:extLst>
            </p:cNvPr>
            <p:cNvGrpSpPr/>
            <p:nvPr/>
          </p:nvGrpSpPr>
          <p:grpSpPr>
            <a:xfrm>
              <a:off x="10554115" y="683931"/>
              <a:ext cx="3701023" cy="2503441"/>
              <a:chOff x="4891098" y="502459"/>
              <a:chExt cx="1991044" cy="1374526"/>
            </a:xfrm>
            <a:solidFill>
              <a:srgbClr val="095F55"/>
            </a:solidFill>
          </p:grpSpPr>
          <p:sp>
            <p:nvSpPr>
              <p:cNvPr id="116" name="Freeform 20">
                <a:hlinkClick r:id="rId2" action="ppaction://hlinksldjump"/>
                <a:extLst>
                  <a:ext uri="{FF2B5EF4-FFF2-40B4-BE49-F238E27FC236}">
                    <a16:creationId xmlns:a16="http://schemas.microsoft.com/office/drawing/2014/main" id="{58E3AE49-E7EA-7198-5753-C0C56DD8D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098" y="502459"/>
                <a:ext cx="1991044" cy="1374526"/>
              </a:xfrm>
              <a:custGeom>
                <a:avLst/>
                <a:gdLst>
                  <a:gd name="T0" fmla="*/ 2147483647 w 3304"/>
                  <a:gd name="T1" fmla="*/ 2147483647 h 2952"/>
                  <a:gd name="T2" fmla="*/ 2147483647 w 3304"/>
                  <a:gd name="T3" fmla="*/ 2147483647 h 2952"/>
                  <a:gd name="T4" fmla="*/ 2147483647 w 3304"/>
                  <a:gd name="T5" fmla="*/ 2147483647 h 2952"/>
                  <a:gd name="T6" fmla="*/ 2147483647 w 3304"/>
                  <a:gd name="T7" fmla="*/ 2147483647 h 2952"/>
                  <a:gd name="T8" fmla="*/ 2147483647 w 3304"/>
                  <a:gd name="T9" fmla="*/ 2147483647 h 2952"/>
                  <a:gd name="T10" fmla="*/ 2147483647 w 3304"/>
                  <a:gd name="T11" fmla="*/ 2147483647 h 2952"/>
                  <a:gd name="T12" fmla="*/ 2147483647 w 3304"/>
                  <a:gd name="T13" fmla="*/ 2147483647 h 2952"/>
                  <a:gd name="T14" fmla="*/ 2147483647 w 3304"/>
                  <a:gd name="T15" fmla="*/ 2147483647 h 2952"/>
                  <a:gd name="T16" fmla="*/ 2147483647 w 3304"/>
                  <a:gd name="T17" fmla="*/ 2147483647 h 2952"/>
                  <a:gd name="T18" fmla="*/ 2147483647 w 3304"/>
                  <a:gd name="T19" fmla="*/ 2147483647 h 2952"/>
                  <a:gd name="T20" fmla="*/ 2147483647 w 3304"/>
                  <a:gd name="T21" fmla="*/ 2147483647 h 2952"/>
                  <a:gd name="T22" fmla="*/ 2147483647 w 3304"/>
                  <a:gd name="T23" fmla="*/ 2147483647 h 2952"/>
                  <a:gd name="T24" fmla="*/ 2147483647 w 3304"/>
                  <a:gd name="T25" fmla="*/ 2147483647 h 2952"/>
                  <a:gd name="T26" fmla="*/ 2147483647 w 3304"/>
                  <a:gd name="T27" fmla="*/ 2147483647 h 2952"/>
                  <a:gd name="T28" fmla="*/ 2147483647 w 3304"/>
                  <a:gd name="T29" fmla="*/ 2147483647 h 2952"/>
                  <a:gd name="T30" fmla="*/ 2147483647 w 3304"/>
                  <a:gd name="T31" fmla="*/ 2147483647 h 2952"/>
                  <a:gd name="T32" fmla="*/ 2147483647 w 3304"/>
                  <a:gd name="T33" fmla="*/ 2147483647 h 2952"/>
                  <a:gd name="T34" fmla="*/ 2147483647 w 3304"/>
                  <a:gd name="T35" fmla="*/ 2147483647 h 2952"/>
                  <a:gd name="T36" fmla="*/ 2147483647 w 3304"/>
                  <a:gd name="T37" fmla="*/ 2147483647 h 2952"/>
                  <a:gd name="T38" fmla="*/ 2147483647 w 3304"/>
                  <a:gd name="T39" fmla="*/ 2147483647 h 2952"/>
                  <a:gd name="T40" fmla="*/ 2147483647 w 3304"/>
                  <a:gd name="T41" fmla="*/ 2147483647 h 2952"/>
                  <a:gd name="T42" fmla="*/ 2147483647 w 3304"/>
                  <a:gd name="T43" fmla="*/ 2147483647 h 2952"/>
                  <a:gd name="T44" fmla="*/ 2147483647 w 3304"/>
                  <a:gd name="T45" fmla="*/ 2147483647 h 2952"/>
                  <a:gd name="T46" fmla="*/ 2147483647 w 3304"/>
                  <a:gd name="T47" fmla="*/ 2147483647 h 2952"/>
                  <a:gd name="T48" fmla="*/ 2147483647 w 3304"/>
                  <a:gd name="T49" fmla="*/ 2147483647 h 2952"/>
                  <a:gd name="T50" fmla="*/ 2147483647 w 3304"/>
                  <a:gd name="T51" fmla="*/ 2147483647 h 2952"/>
                  <a:gd name="T52" fmla="*/ 2147483647 w 3304"/>
                  <a:gd name="T53" fmla="*/ 2147483647 h 2952"/>
                  <a:gd name="T54" fmla="*/ 2147483647 w 3304"/>
                  <a:gd name="T55" fmla="*/ 2147483647 h 2952"/>
                  <a:gd name="T56" fmla="*/ 2147483647 w 3304"/>
                  <a:gd name="T57" fmla="*/ 2147483647 h 2952"/>
                  <a:gd name="T58" fmla="*/ 2147483647 w 3304"/>
                  <a:gd name="T59" fmla="*/ 2147483647 h 2952"/>
                  <a:gd name="T60" fmla="*/ 2147483647 w 3304"/>
                  <a:gd name="T61" fmla="*/ 2147483647 h 2952"/>
                  <a:gd name="T62" fmla="*/ 2147483647 w 3304"/>
                  <a:gd name="T63" fmla="*/ 2147483647 h 2952"/>
                  <a:gd name="T64" fmla="*/ 2147483647 w 3304"/>
                  <a:gd name="T65" fmla="*/ 2147483647 h 2952"/>
                  <a:gd name="T66" fmla="*/ 2147483647 w 3304"/>
                  <a:gd name="T67" fmla="*/ 2147483647 h 2952"/>
                  <a:gd name="T68" fmla="*/ 2147483647 w 3304"/>
                  <a:gd name="T69" fmla="*/ 2147483647 h 2952"/>
                  <a:gd name="T70" fmla="*/ 2147483647 w 3304"/>
                  <a:gd name="T71" fmla="*/ 2147483647 h 2952"/>
                  <a:gd name="T72" fmla="*/ 2147483647 w 3304"/>
                  <a:gd name="T73" fmla="*/ 2147483647 h 2952"/>
                  <a:gd name="T74" fmla="*/ 2147483647 w 3304"/>
                  <a:gd name="T75" fmla="*/ 2147483647 h 2952"/>
                  <a:gd name="T76" fmla="*/ 2147483647 w 3304"/>
                  <a:gd name="T77" fmla="*/ 2147483647 h 2952"/>
                  <a:gd name="T78" fmla="*/ 2147483647 w 3304"/>
                  <a:gd name="T79" fmla="*/ 2147483647 h 2952"/>
                  <a:gd name="T80" fmla="*/ 2147483647 w 3304"/>
                  <a:gd name="T81" fmla="*/ 2147483647 h 2952"/>
                  <a:gd name="T82" fmla="*/ 2147483647 w 3304"/>
                  <a:gd name="T83" fmla="*/ 2147483647 h 2952"/>
                  <a:gd name="T84" fmla="*/ 2147483647 w 3304"/>
                  <a:gd name="T85" fmla="*/ 2147483647 h 2952"/>
                  <a:gd name="T86" fmla="*/ 2147483647 w 3304"/>
                  <a:gd name="T87" fmla="*/ 2147483647 h 2952"/>
                  <a:gd name="T88" fmla="*/ 2147483647 w 3304"/>
                  <a:gd name="T89" fmla="*/ 2147483647 h 2952"/>
                  <a:gd name="T90" fmla="*/ 2147483647 w 3304"/>
                  <a:gd name="T91" fmla="*/ 2147483647 h 2952"/>
                  <a:gd name="T92" fmla="*/ 2147483647 w 3304"/>
                  <a:gd name="T93" fmla="*/ 2147483647 h 2952"/>
                  <a:gd name="T94" fmla="*/ 2147483647 w 3304"/>
                  <a:gd name="T95" fmla="*/ 2147483647 h 2952"/>
                  <a:gd name="T96" fmla="*/ 2147483647 w 3304"/>
                  <a:gd name="T97" fmla="*/ 2147483647 h 2952"/>
                  <a:gd name="T98" fmla="*/ 2147483647 w 3304"/>
                  <a:gd name="T99" fmla="*/ 2147483647 h 2952"/>
                  <a:gd name="T100" fmla="*/ 2147483647 w 3304"/>
                  <a:gd name="T101" fmla="*/ 2147483647 h 2952"/>
                  <a:gd name="T102" fmla="*/ 2147483647 w 3304"/>
                  <a:gd name="T103" fmla="*/ 2147483647 h 2952"/>
                  <a:gd name="T104" fmla="*/ 2147483647 w 3304"/>
                  <a:gd name="T105" fmla="*/ 2147483647 h 2952"/>
                  <a:gd name="T106" fmla="*/ 2147483647 w 3304"/>
                  <a:gd name="T107" fmla="*/ 2147483647 h 2952"/>
                  <a:gd name="T108" fmla="*/ 2147483647 w 3304"/>
                  <a:gd name="T109" fmla="*/ 2147483647 h 2952"/>
                  <a:gd name="T110" fmla="*/ 2147483647 w 3304"/>
                  <a:gd name="T111" fmla="*/ 2147483647 h 29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304"/>
                  <a:gd name="T169" fmla="*/ 0 h 2952"/>
                  <a:gd name="T170" fmla="*/ 3304 w 3304"/>
                  <a:gd name="T171" fmla="*/ 2952 h 29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304" h="2952">
                    <a:moveTo>
                      <a:pt x="793" y="1055"/>
                    </a:moveTo>
                    <a:lnTo>
                      <a:pt x="840" y="1096"/>
                    </a:lnTo>
                    <a:lnTo>
                      <a:pt x="872" y="1136"/>
                    </a:lnTo>
                    <a:lnTo>
                      <a:pt x="896" y="1064"/>
                    </a:lnTo>
                    <a:lnTo>
                      <a:pt x="888" y="992"/>
                    </a:lnTo>
                    <a:lnTo>
                      <a:pt x="936" y="904"/>
                    </a:lnTo>
                    <a:lnTo>
                      <a:pt x="888" y="840"/>
                    </a:lnTo>
                    <a:lnTo>
                      <a:pt x="880" y="776"/>
                    </a:lnTo>
                    <a:lnTo>
                      <a:pt x="928" y="720"/>
                    </a:lnTo>
                    <a:lnTo>
                      <a:pt x="1016" y="704"/>
                    </a:lnTo>
                    <a:lnTo>
                      <a:pt x="1072" y="720"/>
                    </a:lnTo>
                    <a:lnTo>
                      <a:pt x="1160" y="712"/>
                    </a:lnTo>
                    <a:lnTo>
                      <a:pt x="1216" y="744"/>
                    </a:lnTo>
                    <a:lnTo>
                      <a:pt x="1256" y="784"/>
                    </a:lnTo>
                    <a:lnTo>
                      <a:pt x="1288" y="696"/>
                    </a:lnTo>
                    <a:lnTo>
                      <a:pt x="1344" y="640"/>
                    </a:lnTo>
                    <a:lnTo>
                      <a:pt x="1400" y="600"/>
                    </a:lnTo>
                    <a:lnTo>
                      <a:pt x="1408" y="544"/>
                    </a:lnTo>
                    <a:lnTo>
                      <a:pt x="1448" y="488"/>
                    </a:lnTo>
                    <a:lnTo>
                      <a:pt x="1528" y="480"/>
                    </a:lnTo>
                    <a:lnTo>
                      <a:pt x="1528" y="528"/>
                    </a:lnTo>
                    <a:lnTo>
                      <a:pt x="1512" y="584"/>
                    </a:lnTo>
                    <a:lnTo>
                      <a:pt x="1568" y="608"/>
                    </a:lnTo>
                    <a:lnTo>
                      <a:pt x="1616" y="656"/>
                    </a:lnTo>
                    <a:lnTo>
                      <a:pt x="1632" y="712"/>
                    </a:lnTo>
                    <a:lnTo>
                      <a:pt x="1648" y="784"/>
                    </a:lnTo>
                    <a:lnTo>
                      <a:pt x="1688" y="744"/>
                    </a:lnTo>
                    <a:lnTo>
                      <a:pt x="1736" y="672"/>
                    </a:lnTo>
                    <a:lnTo>
                      <a:pt x="1712" y="616"/>
                    </a:lnTo>
                    <a:lnTo>
                      <a:pt x="1696" y="536"/>
                    </a:lnTo>
                    <a:lnTo>
                      <a:pt x="1728" y="448"/>
                    </a:lnTo>
                    <a:lnTo>
                      <a:pt x="1816" y="384"/>
                    </a:lnTo>
                    <a:lnTo>
                      <a:pt x="1912" y="368"/>
                    </a:lnTo>
                    <a:lnTo>
                      <a:pt x="2056" y="384"/>
                    </a:lnTo>
                    <a:lnTo>
                      <a:pt x="2104" y="416"/>
                    </a:lnTo>
                    <a:lnTo>
                      <a:pt x="2104" y="464"/>
                    </a:lnTo>
                    <a:lnTo>
                      <a:pt x="2120" y="512"/>
                    </a:lnTo>
                    <a:lnTo>
                      <a:pt x="2152" y="584"/>
                    </a:lnTo>
                    <a:lnTo>
                      <a:pt x="2224" y="624"/>
                    </a:lnTo>
                    <a:lnTo>
                      <a:pt x="2232" y="704"/>
                    </a:lnTo>
                    <a:lnTo>
                      <a:pt x="2224" y="792"/>
                    </a:lnTo>
                    <a:lnTo>
                      <a:pt x="2240" y="840"/>
                    </a:lnTo>
                    <a:lnTo>
                      <a:pt x="2168" y="936"/>
                    </a:lnTo>
                    <a:lnTo>
                      <a:pt x="2152" y="992"/>
                    </a:lnTo>
                    <a:lnTo>
                      <a:pt x="2144" y="1048"/>
                    </a:lnTo>
                    <a:lnTo>
                      <a:pt x="2144" y="1128"/>
                    </a:lnTo>
                    <a:lnTo>
                      <a:pt x="2104" y="1160"/>
                    </a:lnTo>
                    <a:lnTo>
                      <a:pt x="2080" y="1232"/>
                    </a:lnTo>
                    <a:lnTo>
                      <a:pt x="2040" y="1264"/>
                    </a:lnTo>
                    <a:lnTo>
                      <a:pt x="2016" y="1312"/>
                    </a:lnTo>
                    <a:lnTo>
                      <a:pt x="2056" y="1328"/>
                    </a:lnTo>
                    <a:lnTo>
                      <a:pt x="2136" y="1312"/>
                    </a:lnTo>
                    <a:lnTo>
                      <a:pt x="2192" y="1272"/>
                    </a:lnTo>
                    <a:lnTo>
                      <a:pt x="2216" y="1168"/>
                    </a:lnTo>
                    <a:lnTo>
                      <a:pt x="2288" y="1128"/>
                    </a:lnTo>
                    <a:lnTo>
                      <a:pt x="2360" y="1104"/>
                    </a:lnTo>
                    <a:lnTo>
                      <a:pt x="2400" y="1008"/>
                    </a:lnTo>
                    <a:lnTo>
                      <a:pt x="2400" y="912"/>
                    </a:lnTo>
                    <a:lnTo>
                      <a:pt x="2416" y="832"/>
                    </a:lnTo>
                    <a:lnTo>
                      <a:pt x="2416" y="752"/>
                    </a:lnTo>
                    <a:lnTo>
                      <a:pt x="2408" y="680"/>
                    </a:lnTo>
                    <a:lnTo>
                      <a:pt x="2360" y="592"/>
                    </a:lnTo>
                    <a:lnTo>
                      <a:pt x="2328" y="520"/>
                    </a:lnTo>
                    <a:lnTo>
                      <a:pt x="2304" y="432"/>
                    </a:lnTo>
                    <a:lnTo>
                      <a:pt x="2328" y="352"/>
                    </a:lnTo>
                    <a:lnTo>
                      <a:pt x="2392" y="304"/>
                    </a:lnTo>
                    <a:lnTo>
                      <a:pt x="2480" y="296"/>
                    </a:lnTo>
                    <a:lnTo>
                      <a:pt x="2552" y="248"/>
                    </a:lnTo>
                    <a:lnTo>
                      <a:pt x="2600" y="288"/>
                    </a:lnTo>
                    <a:lnTo>
                      <a:pt x="2672" y="344"/>
                    </a:lnTo>
                    <a:lnTo>
                      <a:pt x="2736" y="272"/>
                    </a:lnTo>
                    <a:lnTo>
                      <a:pt x="2696" y="208"/>
                    </a:lnTo>
                    <a:lnTo>
                      <a:pt x="2616" y="128"/>
                    </a:lnTo>
                    <a:lnTo>
                      <a:pt x="2544" y="48"/>
                    </a:lnTo>
                    <a:lnTo>
                      <a:pt x="2552" y="8"/>
                    </a:lnTo>
                    <a:lnTo>
                      <a:pt x="2632" y="8"/>
                    </a:lnTo>
                    <a:lnTo>
                      <a:pt x="2704" y="0"/>
                    </a:lnTo>
                    <a:lnTo>
                      <a:pt x="2792" y="32"/>
                    </a:lnTo>
                    <a:lnTo>
                      <a:pt x="2888" y="112"/>
                    </a:lnTo>
                    <a:lnTo>
                      <a:pt x="2952" y="168"/>
                    </a:lnTo>
                    <a:lnTo>
                      <a:pt x="3016" y="216"/>
                    </a:lnTo>
                    <a:lnTo>
                      <a:pt x="3120" y="280"/>
                    </a:lnTo>
                    <a:lnTo>
                      <a:pt x="3192" y="280"/>
                    </a:lnTo>
                    <a:lnTo>
                      <a:pt x="3256" y="312"/>
                    </a:lnTo>
                    <a:lnTo>
                      <a:pt x="3296" y="368"/>
                    </a:lnTo>
                    <a:lnTo>
                      <a:pt x="3304" y="448"/>
                    </a:lnTo>
                    <a:lnTo>
                      <a:pt x="3264" y="552"/>
                    </a:lnTo>
                    <a:lnTo>
                      <a:pt x="3176" y="584"/>
                    </a:lnTo>
                    <a:lnTo>
                      <a:pt x="3088" y="616"/>
                    </a:lnTo>
                    <a:lnTo>
                      <a:pt x="3008" y="648"/>
                    </a:lnTo>
                    <a:lnTo>
                      <a:pt x="2976" y="728"/>
                    </a:lnTo>
                    <a:lnTo>
                      <a:pt x="2864" y="800"/>
                    </a:lnTo>
                    <a:lnTo>
                      <a:pt x="2824" y="888"/>
                    </a:lnTo>
                    <a:lnTo>
                      <a:pt x="2810" y="928"/>
                    </a:lnTo>
                    <a:lnTo>
                      <a:pt x="2848" y="960"/>
                    </a:lnTo>
                    <a:lnTo>
                      <a:pt x="2712" y="992"/>
                    </a:lnTo>
                    <a:lnTo>
                      <a:pt x="2608" y="1040"/>
                    </a:lnTo>
                    <a:lnTo>
                      <a:pt x="2528" y="1096"/>
                    </a:lnTo>
                    <a:lnTo>
                      <a:pt x="2504" y="1176"/>
                    </a:lnTo>
                    <a:lnTo>
                      <a:pt x="2472" y="1264"/>
                    </a:lnTo>
                    <a:lnTo>
                      <a:pt x="2520" y="1336"/>
                    </a:lnTo>
                    <a:lnTo>
                      <a:pt x="2552" y="1392"/>
                    </a:lnTo>
                    <a:lnTo>
                      <a:pt x="2552" y="1464"/>
                    </a:lnTo>
                    <a:lnTo>
                      <a:pt x="2472" y="1544"/>
                    </a:lnTo>
                    <a:lnTo>
                      <a:pt x="2432" y="1632"/>
                    </a:lnTo>
                    <a:lnTo>
                      <a:pt x="2424" y="1688"/>
                    </a:lnTo>
                    <a:lnTo>
                      <a:pt x="2352" y="1728"/>
                    </a:lnTo>
                    <a:lnTo>
                      <a:pt x="2328" y="1816"/>
                    </a:lnTo>
                    <a:lnTo>
                      <a:pt x="2328" y="1896"/>
                    </a:lnTo>
                    <a:lnTo>
                      <a:pt x="2296" y="2000"/>
                    </a:lnTo>
                    <a:lnTo>
                      <a:pt x="2176" y="1984"/>
                    </a:lnTo>
                    <a:lnTo>
                      <a:pt x="2128" y="2032"/>
                    </a:lnTo>
                    <a:lnTo>
                      <a:pt x="2072" y="2064"/>
                    </a:lnTo>
                    <a:lnTo>
                      <a:pt x="1976" y="2048"/>
                    </a:lnTo>
                    <a:lnTo>
                      <a:pt x="1864" y="2048"/>
                    </a:lnTo>
                    <a:lnTo>
                      <a:pt x="1784" y="2064"/>
                    </a:lnTo>
                    <a:lnTo>
                      <a:pt x="1744" y="2096"/>
                    </a:lnTo>
                    <a:lnTo>
                      <a:pt x="1728" y="2152"/>
                    </a:lnTo>
                    <a:lnTo>
                      <a:pt x="1664" y="2216"/>
                    </a:lnTo>
                    <a:lnTo>
                      <a:pt x="1664" y="2288"/>
                    </a:lnTo>
                    <a:lnTo>
                      <a:pt x="1696" y="2344"/>
                    </a:lnTo>
                    <a:lnTo>
                      <a:pt x="1768" y="2392"/>
                    </a:lnTo>
                    <a:lnTo>
                      <a:pt x="1824" y="2416"/>
                    </a:lnTo>
                    <a:lnTo>
                      <a:pt x="1888" y="2344"/>
                    </a:lnTo>
                    <a:lnTo>
                      <a:pt x="1944" y="2304"/>
                    </a:lnTo>
                    <a:lnTo>
                      <a:pt x="1992" y="2344"/>
                    </a:lnTo>
                    <a:lnTo>
                      <a:pt x="2008" y="2408"/>
                    </a:lnTo>
                    <a:lnTo>
                      <a:pt x="1928" y="2448"/>
                    </a:lnTo>
                    <a:lnTo>
                      <a:pt x="1872" y="2504"/>
                    </a:lnTo>
                    <a:lnTo>
                      <a:pt x="1808" y="2544"/>
                    </a:lnTo>
                    <a:lnTo>
                      <a:pt x="1792" y="2616"/>
                    </a:lnTo>
                    <a:lnTo>
                      <a:pt x="1712" y="2632"/>
                    </a:lnTo>
                    <a:lnTo>
                      <a:pt x="1656" y="2632"/>
                    </a:lnTo>
                    <a:lnTo>
                      <a:pt x="1576" y="2624"/>
                    </a:lnTo>
                    <a:lnTo>
                      <a:pt x="1496" y="2608"/>
                    </a:lnTo>
                    <a:lnTo>
                      <a:pt x="1416" y="2672"/>
                    </a:lnTo>
                    <a:lnTo>
                      <a:pt x="1416" y="2760"/>
                    </a:lnTo>
                    <a:lnTo>
                      <a:pt x="1412" y="2812"/>
                    </a:lnTo>
                    <a:lnTo>
                      <a:pt x="1360" y="2833"/>
                    </a:lnTo>
                    <a:lnTo>
                      <a:pt x="1304" y="2848"/>
                    </a:lnTo>
                    <a:lnTo>
                      <a:pt x="1268" y="2901"/>
                    </a:lnTo>
                    <a:lnTo>
                      <a:pt x="1176" y="2904"/>
                    </a:lnTo>
                    <a:lnTo>
                      <a:pt x="1072" y="2952"/>
                    </a:lnTo>
                    <a:lnTo>
                      <a:pt x="976" y="2912"/>
                    </a:lnTo>
                    <a:lnTo>
                      <a:pt x="960" y="2880"/>
                    </a:lnTo>
                    <a:lnTo>
                      <a:pt x="920" y="2840"/>
                    </a:lnTo>
                    <a:lnTo>
                      <a:pt x="976" y="2816"/>
                    </a:lnTo>
                    <a:lnTo>
                      <a:pt x="1008" y="2728"/>
                    </a:lnTo>
                    <a:lnTo>
                      <a:pt x="1040" y="2672"/>
                    </a:lnTo>
                    <a:lnTo>
                      <a:pt x="1056" y="2568"/>
                    </a:lnTo>
                    <a:lnTo>
                      <a:pt x="1112" y="2504"/>
                    </a:lnTo>
                    <a:lnTo>
                      <a:pt x="1160" y="2456"/>
                    </a:lnTo>
                    <a:lnTo>
                      <a:pt x="1200" y="2416"/>
                    </a:lnTo>
                    <a:lnTo>
                      <a:pt x="1240" y="2376"/>
                    </a:lnTo>
                    <a:lnTo>
                      <a:pt x="1208" y="2336"/>
                    </a:lnTo>
                    <a:lnTo>
                      <a:pt x="1192" y="2296"/>
                    </a:lnTo>
                    <a:lnTo>
                      <a:pt x="1096" y="2336"/>
                    </a:lnTo>
                    <a:lnTo>
                      <a:pt x="1048" y="2392"/>
                    </a:lnTo>
                    <a:lnTo>
                      <a:pt x="976" y="2432"/>
                    </a:lnTo>
                    <a:lnTo>
                      <a:pt x="896" y="2440"/>
                    </a:lnTo>
                    <a:lnTo>
                      <a:pt x="912" y="2376"/>
                    </a:lnTo>
                    <a:lnTo>
                      <a:pt x="872" y="2344"/>
                    </a:lnTo>
                    <a:lnTo>
                      <a:pt x="808" y="2344"/>
                    </a:lnTo>
                    <a:lnTo>
                      <a:pt x="792" y="2416"/>
                    </a:lnTo>
                    <a:lnTo>
                      <a:pt x="776" y="2464"/>
                    </a:lnTo>
                    <a:lnTo>
                      <a:pt x="752" y="2536"/>
                    </a:lnTo>
                    <a:lnTo>
                      <a:pt x="680" y="2568"/>
                    </a:lnTo>
                    <a:lnTo>
                      <a:pt x="608" y="2544"/>
                    </a:lnTo>
                    <a:lnTo>
                      <a:pt x="608" y="2504"/>
                    </a:lnTo>
                    <a:lnTo>
                      <a:pt x="640" y="2472"/>
                    </a:lnTo>
                    <a:lnTo>
                      <a:pt x="656" y="2440"/>
                    </a:lnTo>
                    <a:lnTo>
                      <a:pt x="624" y="2392"/>
                    </a:lnTo>
                    <a:lnTo>
                      <a:pt x="544" y="2416"/>
                    </a:lnTo>
                    <a:lnTo>
                      <a:pt x="512" y="2368"/>
                    </a:lnTo>
                    <a:lnTo>
                      <a:pt x="448" y="2408"/>
                    </a:lnTo>
                    <a:lnTo>
                      <a:pt x="376" y="2424"/>
                    </a:lnTo>
                    <a:lnTo>
                      <a:pt x="320" y="2392"/>
                    </a:lnTo>
                    <a:lnTo>
                      <a:pt x="248" y="2376"/>
                    </a:lnTo>
                    <a:lnTo>
                      <a:pt x="176" y="2376"/>
                    </a:lnTo>
                    <a:lnTo>
                      <a:pt x="144" y="2304"/>
                    </a:lnTo>
                    <a:lnTo>
                      <a:pt x="112" y="2248"/>
                    </a:lnTo>
                    <a:lnTo>
                      <a:pt x="32" y="2200"/>
                    </a:lnTo>
                    <a:lnTo>
                      <a:pt x="0" y="2144"/>
                    </a:lnTo>
                    <a:lnTo>
                      <a:pt x="40" y="2072"/>
                    </a:lnTo>
                    <a:lnTo>
                      <a:pt x="80" y="2104"/>
                    </a:lnTo>
                    <a:lnTo>
                      <a:pt x="128" y="2048"/>
                    </a:lnTo>
                    <a:lnTo>
                      <a:pt x="200" y="2040"/>
                    </a:lnTo>
                    <a:lnTo>
                      <a:pt x="216" y="1968"/>
                    </a:lnTo>
                    <a:lnTo>
                      <a:pt x="256" y="1904"/>
                    </a:lnTo>
                    <a:lnTo>
                      <a:pt x="312" y="1880"/>
                    </a:lnTo>
                    <a:lnTo>
                      <a:pt x="376" y="1888"/>
                    </a:lnTo>
                    <a:lnTo>
                      <a:pt x="408" y="1936"/>
                    </a:lnTo>
                    <a:lnTo>
                      <a:pt x="448" y="1960"/>
                    </a:lnTo>
                    <a:lnTo>
                      <a:pt x="504" y="1976"/>
                    </a:lnTo>
                    <a:lnTo>
                      <a:pt x="552" y="2008"/>
                    </a:lnTo>
                    <a:lnTo>
                      <a:pt x="584" y="1984"/>
                    </a:lnTo>
                    <a:lnTo>
                      <a:pt x="624" y="1944"/>
                    </a:lnTo>
                    <a:lnTo>
                      <a:pt x="656" y="1872"/>
                    </a:lnTo>
                    <a:lnTo>
                      <a:pt x="608" y="1864"/>
                    </a:lnTo>
                    <a:lnTo>
                      <a:pt x="560" y="1824"/>
                    </a:lnTo>
                    <a:lnTo>
                      <a:pt x="472" y="1776"/>
                    </a:lnTo>
                    <a:lnTo>
                      <a:pt x="472" y="1712"/>
                    </a:lnTo>
                    <a:lnTo>
                      <a:pt x="544" y="1688"/>
                    </a:lnTo>
                    <a:lnTo>
                      <a:pt x="600" y="1680"/>
                    </a:lnTo>
                    <a:lnTo>
                      <a:pt x="672" y="1664"/>
                    </a:lnTo>
                    <a:lnTo>
                      <a:pt x="712" y="1696"/>
                    </a:lnTo>
                    <a:lnTo>
                      <a:pt x="760" y="1712"/>
                    </a:lnTo>
                    <a:lnTo>
                      <a:pt x="792" y="1752"/>
                    </a:lnTo>
                    <a:lnTo>
                      <a:pt x="824" y="1744"/>
                    </a:lnTo>
                    <a:lnTo>
                      <a:pt x="872" y="1712"/>
                    </a:lnTo>
                    <a:lnTo>
                      <a:pt x="848" y="1648"/>
                    </a:lnTo>
                    <a:lnTo>
                      <a:pt x="840" y="1576"/>
                    </a:lnTo>
                    <a:lnTo>
                      <a:pt x="832" y="1512"/>
                    </a:lnTo>
                    <a:lnTo>
                      <a:pt x="784" y="1504"/>
                    </a:lnTo>
                    <a:lnTo>
                      <a:pt x="720" y="1520"/>
                    </a:lnTo>
                    <a:lnTo>
                      <a:pt x="648" y="1544"/>
                    </a:lnTo>
                    <a:lnTo>
                      <a:pt x="584" y="1480"/>
                    </a:lnTo>
                    <a:lnTo>
                      <a:pt x="568" y="1424"/>
                    </a:lnTo>
                    <a:lnTo>
                      <a:pt x="624" y="1408"/>
                    </a:lnTo>
                    <a:lnTo>
                      <a:pt x="672" y="1392"/>
                    </a:lnTo>
                    <a:lnTo>
                      <a:pt x="704" y="1360"/>
                    </a:lnTo>
                    <a:lnTo>
                      <a:pt x="664" y="1312"/>
                    </a:lnTo>
                    <a:lnTo>
                      <a:pt x="624" y="1264"/>
                    </a:lnTo>
                    <a:lnTo>
                      <a:pt x="616" y="1192"/>
                    </a:lnTo>
                    <a:lnTo>
                      <a:pt x="664" y="1120"/>
                    </a:lnTo>
                    <a:lnTo>
                      <a:pt x="720" y="1040"/>
                    </a:lnTo>
                    <a:lnTo>
                      <a:pt x="793" y="1055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17" name="TextBox 116">
                <a:hlinkClick r:id="rId2" action="ppaction://hlinksldjump"/>
                <a:extLst>
                  <a:ext uri="{FF2B5EF4-FFF2-40B4-BE49-F238E27FC236}">
                    <a16:creationId xmlns:a16="http://schemas.microsoft.com/office/drawing/2014/main" id="{4EC18555-853C-476F-6F65-F2923C266F12}"/>
                  </a:ext>
                </a:extLst>
              </p:cNvPr>
              <p:cNvSpPr txBox="1"/>
              <p:nvPr/>
            </p:nvSpPr>
            <p:spPr>
              <a:xfrm>
                <a:off x="5248540" y="1170475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Donegal</a:t>
                </a:r>
                <a:endParaRPr lang="en-IE" sz="11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3FCDB1B4-4D7B-EB22-458D-1FEF7857E48E}"/>
                </a:ext>
              </a:extLst>
            </p:cNvPr>
            <p:cNvGrpSpPr/>
            <p:nvPr/>
          </p:nvGrpSpPr>
          <p:grpSpPr>
            <a:xfrm>
              <a:off x="9746933" y="3106289"/>
              <a:ext cx="2005076" cy="1672338"/>
              <a:chOff x="4456857" y="1832466"/>
              <a:chExt cx="1078673" cy="918205"/>
            </a:xfrm>
            <a:solidFill>
              <a:srgbClr val="109C8B"/>
            </a:solidFill>
          </p:grpSpPr>
          <p:sp>
            <p:nvSpPr>
              <p:cNvPr id="119" name="Freeform 11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41D9EBE0-15A9-D20F-3D02-48C40490E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857" y="1832466"/>
                <a:ext cx="1078673" cy="918205"/>
              </a:xfrm>
              <a:custGeom>
                <a:avLst/>
                <a:gdLst>
                  <a:gd name="T0" fmla="*/ 2147483647 w 1792"/>
                  <a:gd name="T1" fmla="*/ 2147483647 h 1975"/>
                  <a:gd name="T2" fmla="*/ 2147483647 w 1792"/>
                  <a:gd name="T3" fmla="*/ 2147483647 h 1975"/>
                  <a:gd name="T4" fmla="*/ 2147483647 w 1792"/>
                  <a:gd name="T5" fmla="*/ 2147483647 h 1975"/>
                  <a:gd name="T6" fmla="*/ 2147483647 w 1792"/>
                  <a:gd name="T7" fmla="*/ 2147483647 h 1975"/>
                  <a:gd name="T8" fmla="*/ 2147483647 w 1792"/>
                  <a:gd name="T9" fmla="*/ 2147483647 h 1975"/>
                  <a:gd name="T10" fmla="*/ 2147483647 w 1792"/>
                  <a:gd name="T11" fmla="*/ 2147483647 h 1975"/>
                  <a:gd name="T12" fmla="*/ 2147483647 w 1792"/>
                  <a:gd name="T13" fmla="*/ 2147483647 h 1975"/>
                  <a:gd name="T14" fmla="*/ 2147483647 w 1792"/>
                  <a:gd name="T15" fmla="*/ 2147483647 h 1975"/>
                  <a:gd name="T16" fmla="*/ 2147483647 w 1792"/>
                  <a:gd name="T17" fmla="*/ 2147483647 h 1975"/>
                  <a:gd name="T18" fmla="*/ 2147483647 w 1792"/>
                  <a:gd name="T19" fmla="*/ 2147483647 h 1975"/>
                  <a:gd name="T20" fmla="*/ 2147483647 w 1792"/>
                  <a:gd name="T21" fmla="*/ 2147483647 h 1975"/>
                  <a:gd name="T22" fmla="*/ 2147483647 w 1792"/>
                  <a:gd name="T23" fmla="*/ 2147483647 h 1975"/>
                  <a:gd name="T24" fmla="*/ 2147483647 w 1792"/>
                  <a:gd name="T25" fmla="*/ 2147483647 h 1975"/>
                  <a:gd name="T26" fmla="*/ 2147483647 w 1792"/>
                  <a:gd name="T27" fmla="*/ 2147483647 h 1975"/>
                  <a:gd name="T28" fmla="*/ 2147483647 w 1792"/>
                  <a:gd name="T29" fmla="*/ 2147483647 h 1975"/>
                  <a:gd name="T30" fmla="*/ 2147483647 w 1792"/>
                  <a:gd name="T31" fmla="*/ 2147483647 h 1975"/>
                  <a:gd name="T32" fmla="*/ 2147483647 w 1792"/>
                  <a:gd name="T33" fmla="*/ 2147483647 h 1975"/>
                  <a:gd name="T34" fmla="*/ 2147483647 w 1792"/>
                  <a:gd name="T35" fmla="*/ 2147483647 h 1975"/>
                  <a:gd name="T36" fmla="*/ 2147483647 w 1792"/>
                  <a:gd name="T37" fmla="*/ 2147483647 h 1975"/>
                  <a:gd name="T38" fmla="*/ 2147483647 w 1792"/>
                  <a:gd name="T39" fmla="*/ 2147483647 h 1975"/>
                  <a:gd name="T40" fmla="*/ 2147483647 w 1792"/>
                  <a:gd name="T41" fmla="*/ 2147483647 h 1975"/>
                  <a:gd name="T42" fmla="*/ 2147483647 w 1792"/>
                  <a:gd name="T43" fmla="*/ 2147483647 h 1975"/>
                  <a:gd name="T44" fmla="*/ 2147483647 w 1792"/>
                  <a:gd name="T45" fmla="*/ 2147483647 h 1975"/>
                  <a:gd name="T46" fmla="*/ 2147483647 w 1792"/>
                  <a:gd name="T47" fmla="*/ 2147483647 h 1975"/>
                  <a:gd name="T48" fmla="*/ 2147483647 w 1792"/>
                  <a:gd name="T49" fmla="*/ 2147483647 h 1975"/>
                  <a:gd name="T50" fmla="*/ 2147483647 w 1792"/>
                  <a:gd name="T51" fmla="*/ 2147483647 h 1975"/>
                  <a:gd name="T52" fmla="*/ 2147483647 w 1792"/>
                  <a:gd name="T53" fmla="*/ 2147483647 h 1975"/>
                  <a:gd name="T54" fmla="*/ 2147483647 w 1792"/>
                  <a:gd name="T55" fmla="*/ 2147483647 h 1975"/>
                  <a:gd name="T56" fmla="*/ 2147483647 w 1792"/>
                  <a:gd name="T57" fmla="*/ 2147483647 h 1975"/>
                  <a:gd name="T58" fmla="*/ 2147483647 w 1792"/>
                  <a:gd name="T59" fmla="*/ 2147483647 h 1975"/>
                  <a:gd name="T60" fmla="*/ 2147483647 w 1792"/>
                  <a:gd name="T61" fmla="*/ 2147483647 h 1975"/>
                  <a:gd name="T62" fmla="*/ 2147483647 w 1792"/>
                  <a:gd name="T63" fmla="*/ 2147483647 h 1975"/>
                  <a:gd name="T64" fmla="*/ 2147483647 w 1792"/>
                  <a:gd name="T65" fmla="*/ 2147483647 h 1975"/>
                  <a:gd name="T66" fmla="*/ 2147483647 w 1792"/>
                  <a:gd name="T67" fmla="*/ 2147483647 h 1975"/>
                  <a:gd name="T68" fmla="*/ 2147483647 w 1792"/>
                  <a:gd name="T69" fmla="*/ 2147483647 h 1975"/>
                  <a:gd name="T70" fmla="*/ 2147483647 w 1792"/>
                  <a:gd name="T71" fmla="*/ 2147483647 h 1975"/>
                  <a:gd name="T72" fmla="*/ 2147483647 w 1792"/>
                  <a:gd name="T73" fmla="*/ 2147483647 h 1975"/>
                  <a:gd name="T74" fmla="*/ 2147483647 w 1792"/>
                  <a:gd name="T75" fmla="*/ 2147483647 h 1975"/>
                  <a:gd name="T76" fmla="*/ 2147483647 w 1792"/>
                  <a:gd name="T77" fmla="*/ 2147483647 h 1975"/>
                  <a:gd name="T78" fmla="*/ 2147483647 w 1792"/>
                  <a:gd name="T79" fmla="*/ 2147483647 h 1975"/>
                  <a:gd name="T80" fmla="*/ 2147483647 w 1792"/>
                  <a:gd name="T81" fmla="*/ 2147483647 h 1975"/>
                  <a:gd name="T82" fmla="*/ 2147483647 w 1792"/>
                  <a:gd name="T83" fmla="*/ 2147483647 h 1975"/>
                  <a:gd name="T84" fmla="*/ 2147483647 w 1792"/>
                  <a:gd name="T85" fmla="*/ 2147483647 h 1975"/>
                  <a:gd name="T86" fmla="*/ 2147483647 w 1792"/>
                  <a:gd name="T87" fmla="*/ 2147483647 h 1975"/>
                  <a:gd name="T88" fmla="*/ 2147483647 w 1792"/>
                  <a:gd name="T89" fmla="*/ 2147483647 h 1975"/>
                  <a:gd name="T90" fmla="*/ 2147483647 w 1792"/>
                  <a:gd name="T91" fmla="*/ 2147483647 h 1975"/>
                  <a:gd name="T92" fmla="*/ 2147483647 w 1792"/>
                  <a:gd name="T93" fmla="*/ 2147483647 h 1975"/>
                  <a:gd name="T94" fmla="*/ 2147483647 w 1792"/>
                  <a:gd name="T95" fmla="*/ 2147483647 h 1975"/>
                  <a:gd name="T96" fmla="*/ 2147483647 w 1792"/>
                  <a:gd name="T97" fmla="*/ 2147483647 h 1975"/>
                  <a:gd name="T98" fmla="*/ 2147483647 w 1792"/>
                  <a:gd name="T99" fmla="*/ 2147483647 h 1975"/>
                  <a:gd name="T100" fmla="*/ 2147483647 w 1792"/>
                  <a:gd name="T101" fmla="*/ 2147483647 h 1975"/>
                  <a:gd name="T102" fmla="*/ 2147483647 w 1792"/>
                  <a:gd name="T103" fmla="*/ 2147483647 h 1975"/>
                  <a:gd name="T104" fmla="*/ 2147483647 w 1792"/>
                  <a:gd name="T105" fmla="*/ 2147483647 h 1975"/>
                  <a:gd name="T106" fmla="*/ 2147483647 w 1792"/>
                  <a:gd name="T107" fmla="*/ 2147483647 h 1975"/>
                  <a:gd name="T108" fmla="*/ 2147483647 w 1792"/>
                  <a:gd name="T109" fmla="*/ 2147483647 h 1975"/>
                  <a:gd name="T110" fmla="*/ 2147483647 w 1792"/>
                  <a:gd name="T111" fmla="*/ 2147483647 h 1975"/>
                  <a:gd name="T112" fmla="*/ 2147483647 w 1792"/>
                  <a:gd name="T113" fmla="*/ 2147483647 h 1975"/>
                  <a:gd name="T114" fmla="*/ 2147483647 w 1792"/>
                  <a:gd name="T115" fmla="*/ 2147483647 h 1975"/>
                  <a:gd name="T116" fmla="*/ 2147483647 w 1792"/>
                  <a:gd name="T117" fmla="*/ 2147483647 h 1975"/>
                  <a:gd name="T118" fmla="*/ 2147483647 w 1792"/>
                  <a:gd name="T119" fmla="*/ 2147483647 h 1975"/>
                  <a:gd name="T120" fmla="*/ 2147483647 w 1792"/>
                  <a:gd name="T121" fmla="*/ 2147483647 h 197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92"/>
                  <a:gd name="T184" fmla="*/ 0 h 1975"/>
                  <a:gd name="T185" fmla="*/ 1792 w 1792"/>
                  <a:gd name="T186" fmla="*/ 1975 h 197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92" h="1975">
                    <a:moveTo>
                      <a:pt x="1528" y="272"/>
                    </a:moveTo>
                    <a:lnTo>
                      <a:pt x="1480" y="232"/>
                    </a:lnTo>
                    <a:lnTo>
                      <a:pt x="1448" y="208"/>
                    </a:lnTo>
                    <a:lnTo>
                      <a:pt x="1424" y="160"/>
                    </a:lnTo>
                    <a:lnTo>
                      <a:pt x="1456" y="64"/>
                    </a:lnTo>
                    <a:lnTo>
                      <a:pt x="1400" y="80"/>
                    </a:lnTo>
                    <a:lnTo>
                      <a:pt x="1320" y="0"/>
                    </a:lnTo>
                    <a:lnTo>
                      <a:pt x="1296" y="64"/>
                    </a:lnTo>
                    <a:lnTo>
                      <a:pt x="1256" y="128"/>
                    </a:lnTo>
                    <a:lnTo>
                      <a:pt x="1208" y="184"/>
                    </a:lnTo>
                    <a:lnTo>
                      <a:pt x="1184" y="240"/>
                    </a:lnTo>
                    <a:lnTo>
                      <a:pt x="1088" y="264"/>
                    </a:lnTo>
                    <a:lnTo>
                      <a:pt x="1032" y="312"/>
                    </a:lnTo>
                    <a:lnTo>
                      <a:pt x="944" y="344"/>
                    </a:lnTo>
                    <a:lnTo>
                      <a:pt x="920" y="400"/>
                    </a:lnTo>
                    <a:lnTo>
                      <a:pt x="952" y="440"/>
                    </a:lnTo>
                    <a:lnTo>
                      <a:pt x="992" y="488"/>
                    </a:lnTo>
                    <a:lnTo>
                      <a:pt x="1032" y="496"/>
                    </a:lnTo>
                    <a:lnTo>
                      <a:pt x="1144" y="432"/>
                    </a:lnTo>
                    <a:lnTo>
                      <a:pt x="1192" y="520"/>
                    </a:lnTo>
                    <a:lnTo>
                      <a:pt x="1232" y="584"/>
                    </a:lnTo>
                    <a:lnTo>
                      <a:pt x="1240" y="664"/>
                    </a:lnTo>
                    <a:lnTo>
                      <a:pt x="1200" y="656"/>
                    </a:lnTo>
                    <a:lnTo>
                      <a:pt x="1144" y="656"/>
                    </a:lnTo>
                    <a:lnTo>
                      <a:pt x="1072" y="664"/>
                    </a:lnTo>
                    <a:lnTo>
                      <a:pt x="1104" y="720"/>
                    </a:lnTo>
                    <a:lnTo>
                      <a:pt x="1152" y="768"/>
                    </a:lnTo>
                    <a:lnTo>
                      <a:pt x="1184" y="800"/>
                    </a:lnTo>
                    <a:lnTo>
                      <a:pt x="1136" y="864"/>
                    </a:lnTo>
                    <a:lnTo>
                      <a:pt x="1096" y="888"/>
                    </a:lnTo>
                    <a:lnTo>
                      <a:pt x="1064" y="848"/>
                    </a:lnTo>
                    <a:lnTo>
                      <a:pt x="1016" y="824"/>
                    </a:lnTo>
                    <a:lnTo>
                      <a:pt x="968" y="784"/>
                    </a:lnTo>
                    <a:lnTo>
                      <a:pt x="928" y="752"/>
                    </a:lnTo>
                    <a:lnTo>
                      <a:pt x="928" y="712"/>
                    </a:lnTo>
                    <a:lnTo>
                      <a:pt x="920" y="664"/>
                    </a:lnTo>
                    <a:lnTo>
                      <a:pt x="848" y="672"/>
                    </a:lnTo>
                    <a:lnTo>
                      <a:pt x="776" y="680"/>
                    </a:lnTo>
                    <a:lnTo>
                      <a:pt x="704" y="680"/>
                    </a:lnTo>
                    <a:lnTo>
                      <a:pt x="656" y="680"/>
                    </a:lnTo>
                    <a:lnTo>
                      <a:pt x="624" y="648"/>
                    </a:lnTo>
                    <a:lnTo>
                      <a:pt x="600" y="624"/>
                    </a:lnTo>
                    <a:lnTo>
                      <a:pt x="544" y="624"/>
                    </a:lnTo>
                    <a:lnTo>
                      <a:pt x="496" y="616"/>
                    </a:lnTo>
                    <a:lnTo>
                      <a:pt x="424" y="616"/>
                    </a:lnTo>
                    <a:lnTo>
                      <a:pt x="352" y="632"/>
                    </a:lnTo>
                    <a:lnTo>
                      <a:pt x="312" y="600"/>
                    </a:lnTo>
                    <a:lnTo>
                      <a:pt x="288" y="568"/>
                    </a:lnTo>
                    <a:lnTo>
                      <a:pt x="208" y="608"/>
                    </a:lnTo>
                    <a:lnTo>
                      <a:pt x="176" y="672"/>
                    </a:lnTo>
                    <a:lnTo>
                      <a:pt x="176" y="760"/>
                    </a:lnTo>
                    <a:lnTo>
                      <a:pt x="152" y="840"/>
                    </a:lnTo>
                    <a:lnTo>
                      <a:pt x="80" y="904"/>
                    </a:lnTo>
                    <a:lnTo>
                      <a:pt x="16" y="944"/>
                    </a:lnTo>
                    <a:lnTo>
                      <a:pt x="0" y="1008"/>
                    </a:lnTo>
                    <a:lnTo>
                      <a:pt x="40" y="1064"/>
                    </a:lnTo>
                    <a:lnTo>
                      <a:pt x="96" y="1056"/>
                    </a:lnTo>
                    <a:lnTo>
                      <a:pt x="136" y="1000"/>
                    </a:lnTo>
                    <a:lnTo>
                      <a:pt x="208" y="1032"/>
                    </a:lnTo>
                    <a:lnTo>
                      <a:pt x="288" y="1032"/>
                    </a:lnTo>
                    <a:lnTo>
                      <a:pt x="352" y="1040"/>
                    </a:lnTo>
                    <a:lnTo>
                      <a:pt x="416" y="1080"/>
                    </a:lnTo>
                    <a:lnTo>
                      <a:pt x="480" y="1096"/>
                    </a:lnTo>
                    <a:lnTo>
                      <a:pt x="480" y="1144"/>
                    </a:lnTo>
                    <a:lnTo>
                      <a:pt x="448" y="1184"/>
                    </a:lnTo>
                    <a:lnTo>
                      <a:pt x="408" y="1208"/>
                    </a:lnTo>
                    <a:lnTo>
                      <a:pt x="400" y="1264"/>
                    </a:lnTo>
                    <a:lnTo>
                      <a:pt x="400" y="1328"/>
                    </a:lnTo>
                    <a:lnTo>
                      <a:pt x="336" y="1352"/>
                    </a:lnTo>
                    <a:lnTo>
                      <a:pt x="304" y="1384"/>
                    </a:lnTo>
                    <a:lnTo>
                      <a:pt x="256" y="1416"/>
                    </a:lnTo>
                    <a:lnTo>
                      <a:pt x="248" y="1472"/>
                    </a:lnTo>
                    <a:lnTo>
                      <a:pt x="336" y="1496"/>
                    </a:lnTo>
                    <a:lnTo>
                      <a:pt x="424" y="1520"/>
                    </a:lnTo>
                    <a:lnTo>
                      <a:pt x="496" y="1528"/>
                    </a:lnTo>
                    <a:lnTo>
                      <a:pt x="576" y="1608"/>
                    </a:lnTo>
                    <a:lnTo>
                      <a:pt x="640" y="1648"/>
                    </a:lnTo>
                    <a:lnTo>
                      <a:pt x="712" y="1616"/>
                    </a:lnTo>
                    <a:lnTo>
                      <a:pt x="784" y="1592"/>
                    </a:lnTo>
                    <a:lnTo>
                      <a:pt x="880" y="1544"/>
                    </a:lnTo>
                    <a:lnTo>
                      <a:pt x="944" y="1504"/>
                    </a:lnTo>
                    <a:lnTo>
                      <a:pt x="1006" y="1473"/>
                    </a:lnTo>
                    <a:lnTo>
                      <a:pt x="1024" y="1536"/>
                    </a:lnTo>
                    <a:lnTo>
                      <a:pt x="1048" y="1592"/>
                    </a:lnTo>
                    <a:lnTo>
                      <a:pt x="1120" y="1648"/>
                    </a:lnTo>
                    <a:lnTo>
                      <a:pt x="1192" y="1696"/>
                    </a:lnTo>
                    <a:lnTo>
                      <a:pt x="1216" y="1760"/>
                    </a:lnTo>
                    <a:lnTo>
                      <a:pt x="1272" y="1808"/>
                    </a:lnTo>
                    <a:lnTo>
                      <a:pt x="1328" y="1808"/>
                    </a:lnTo>
                    <a:lnTo>
                      <a:pt x="1400" y="1824"/>
                    </a:lnTo>
                    <a:lnTo>
                      <a:pt x="1424" y="1896"/>
                    </a:lnTo>
                    <a:lnTo>
                      <a:pt x="1472" y="1944"/>
                    </a:lnTo>
                    <a:lnTo>
                      <a:pt x="1537" y="1975"/>
                    </a:lnTo>
                    <a:lnTo>
                      <a:pt x="1592" y="1944"/>
                    </a:lnTo>
                    <a:lnTo>
                      <a:pt x="1648" y="1928"/>
                    </a:lnTo>
                    <a:lnTo>
                      <a:pt x="1656" y="1864"/>
                    </a:lnTo>
                    <a:lnTo>
                      <a:pt x="1616" y="1824"/>
                    </a:lnTo>
                    <a:lnTo>
                      <a:pt x="1576" y="1792"/>
                    </a:lnTo>
                    <a:lnTo>
                      <a:pt x="1544" y="1728"/>
                    </a:lnTo>
                    <a:lnTo>
                      <a:pt x="1472" y="1704"/>
                    </a:lnTo>
                    <a:lnTo>
                      <a:pt x="1424" y="1648"/>
                    </a:lnTo>
                    <a:lnTo>
                      <a:pt x="1416" y="1592"/>
                    </a:lnTo>
                    <a:lnTo>
                      <a:pt x="1408" y="1544"/>
                    </a:lnTo>
                    <a:lnTo>
                      <a:pt x="1496" y="1512"/>
                    </a:lnTo>
                    <a:lnTo>
                      <a:pt x="1560" y="1528"/>
                    </a:lnTo>
                    <a:lnTo>
                      <a:pt x="1600" y="1440"/>
                    </a:lnTo>
                    <a:lnTo>
                      <a:pt x="1728" y="1320"/>
                    </a:lnTo>
                    <a:lnTo>
                      <a:pt x="1765" y="1237"/>
                    </a:lnTo>
                    <a:lnTo>
                      <a:pt x="1792" y="1152"/>
                    </a:lnTo>
                    <a:lnTo>
                      <a:pt x="1752" y="1096"/>
                    </a:lnTo>
                    <a:lnTo>
                      <a:pt x="1696" y="1080"/>
                    </a:lnTo>
                    <a:lnTo>
                      <a:pt x="1632" y="1040"/>
                    </a:lnTo>
                    <a:lnTo>
                      <a:pt x="1588" y="972"/>
                    </a:lnTo>
                    <a:lnTo>
                      <a:pt x="1584" y="888"/>
                    </a:lnTo>
                    <a:lnTo>
                      <a:pt x="1576" y="800"/>
                    </a:lnTo>
                    <a:lnTo>
                      <a:pt x="1528" y="712"/>
                    </a:lnTo>
                    <a:lnTo>
                      <a:pt x="1520" y="640"/>
                    </a:lnTo>
                    <a:lnTo>
                      <a:pt x="1512" y="528"/>
                    </a:lnTo>
                    <a:lnTo>
                      <a:pt x="1464" y="472"/>
                    </a:lnTo>
                    <a:lnTo>
                      <a:pt x="1520" y="400"/>
                    </a:lnTo>
                    <a:lnTo>
                      <a:pt x="1528" y="336"/>
                    </a:lnTo>
                    <a:lnTo>
                      <a:pt x="1528" y="272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20" name="TextBox 11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F85B8618-5A55-48FC-4D05-AF84A89BFCBC}"/>
                  </a:ext>
                </a:extLst>
              </p:cNvPr>
              <p:cNvSpPr txBox="1"/>
              <p:nvPr/>
            </p:nvSpPr>
            <p:spPr>
              <a:xfrm>
                <a:off x="4804100" y="2275577"/>
                <a:ext cx="597462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Sligo</a:t>
                </a:r>
              </a:p>
            </p:txBody>
          </p:sp>
        </p:grp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3056E199-459D-91B4-376C-1E179BF4955C}"/>
                </a:ext>
              </a:extLst>
            </p:cNvPr>
            <p:cNvGrpSpPr/>
            <p:nvPr/>
          </p:nvGrpSpPr>
          <p:grpSpPr>
            <a:xfrm>
              <a:off x="11837881" y="8890219"/>
              <a:ext cx="2597589" cy="1195976"/>
              <a:chOff x="5581727" y="5008159"/>
              <a:chExt cx="1397428" cy="656656"/>
            </a:xfrm>
            <a:solidFill>
              <a:srgbClr val="095F55"/>
            </a:solidFill>
          </p:grpSpPr>
          <p:sp>
            <p:nvSpPr>
              <p:cNvPr id="122" name="Freeform 19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30A8EB62-DA0A-EB0F-420D-9D5E91E7F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1727" y="5008159"/>
                <a:ext cx="1397428" cy="656656"/>
              </a:xfrm>
              <a:custGeom>
                <a:avLst/>
                <a:gdLst>
                  <a:gd name="T0" fmla="*/ 2147483647 w 2981"/>
                  <a:gd name="T1" fmla="*/ 2147483647 h 1768"/>
                  <a:gd name="T2" fmla="*/ 2147483647 w 2981"/>
                  <a:gd name="T3" fmla="*/ 2147483647 h 1768"/>
                  <a:gd name="T4" fmla="*/ 2147483647 w 2981"/>
                  <a:gd name="T5" fmla="*/ 2147483647 h 1768"/>
                  <a:gd name="T6" fmla="*/ 2147483647 w 2981"/>
                  <a:gd name="T7" fmla="*/ 2147483647 h 1768"/>
                  <a:gd name="T8" fmla="*/ 2147483647 w 2981"/>
                  <a:gd name="T9" fmla="*/ 2147483647 h 1768"/>
                  <a:gd name="T10" fmla="*/ 2147483647 w 2981"/>
                  <a:gd name="T11" fmla="*/ 2147483647 h 1768"/>
                  <a:gd name="T12" fmla="*/ 2147483647 w 2981"/>
                  <a:gd name="T13" fmla="*/ 2147483647 h 1768"/>
                  <a:gd name="T14" fmla="*/ 2147483647 w 2981"/>
                  <a:gd name="T15" fmla="*/ 2147483647 h 1768"/>
                  <a:gd name="T16" fmla="*/ 2147483647 w 2981"/>
                  <a:gd name="T17" fmla="*/ 2147483647 h 1768"/>
                  <a:gd name="T18" fmla="*/ 2147483647 w 2981"/>
                  <a:gd name="T19" fmla="*/ 2147483647 h 1768"/>
                  <a:gd name="T20" fmla="*/ 2147483647 w 2981"/>
                  <a:gd name="T21" fmla="*/ 2147483647 h 1768"/>
                  <a:gd name="T22" fmla="*/ 2147483647 w 2981"/>
                  <a:gd name="T23" fmla="*/ 2147483647 h 1768"/>
                  <a:gd name="T24" fmla="*/ 2147483647 w 2981"/>
                  <a:gd name="T25" fmla="*/ 2147483647 h 1768"/>
                  <a:gd name="T26" fmla="*/ 2147483647 w 2981"/>
                  <a:gd name="T27" fmla="*/ 2147483647 h 1768"/>
                  <a:gd name="T28" fmla="*/ 2147483647 w 2981"/>
                  <a:gd name="T29" fmla="*/ 2147483647 h 1768"/>
                  <a:gd name="T30" fmla="*/ 2147483647 w 2981"/>
                  <a:gd name="T31" fmla="*/ 2147483647 h 1768"/>
                  <a:gd name="T32" fmla="*/ 2147483647 w 2981"/>
                  <a:gd name="T33" fmla="*/ 2147483647 h 1768"/>
                  <a:gd name="T34" fmla="*/ 2147483647 w 2981"/>
                  <a:gd name="T35" fmla="*/ 2147483647 h 1768"/>
                  <a:gd name="T36" fmla="*/ 2147483647 w 2981"/>
                  <a:gd name="T37" fmla="*/ 2147483647 h 1768"/>
                  <a:gd name="T38" fmla="*/ 2147483647 w 2981"/>
                  <a:gd name="T39" fmla="*/ 2147483647 h 1768"/>
                  <a:gd name="T40" fmla="*/ 2147483647 w 2981"/>
                  <a:gd name="T41" fmla="*/ 2147483647 h 1768"/>
                  <a:gd name="T42" fmla="*/ 2147483647 w 2981"/>
                  <a:gd name="T43" fmla="*/ 2147483647 h 1768"/>
                  <a:gd name="T44" fmla="*/ 2147483647 w 2981"/>
                  <a:gd name="T45" fmla="*/ 2147483647 h 1768"/>
                  <a:gd name="T46" fmla="*/ 2147483647 w 2981"/>
                  <a:gd name="T47" fmla="*/ 2147483647 h 1768"/>
                  <a:gd name="T48" fmla="*/ 2147483647 w 2981"/>
                  <a:gd name="T49" fmla="*/ 2147483647 h 1768"/>
                  <a:gd name="T50" fmla="*/ 2147483647 w 2981"/>
                  <a:gd name="T51" fmla="*/ 2147483647 h 1768"/>
                  <a:gd name="T52" fmla="*/ 2147483647 w 2981"/>
                  <a:gd name="T53" fmla="*/ 2147483647 h 1768"/>
                  <a:gd name="T54" fmla="*/ 2147483647 w 2981"/>
                  <a:gd name="T55" fmla="*/ 0 h 1768"/>
                  <a:gd name="T56" fmla="*/ 2147483647 w 2981"/>
                  <a:gd name="T57" fmla="*/ 2147483647 h 1768"/>
                  <a:gd name="T58" fmla="*/ 2147483647 w 2981"/>
                  <a:gd name="T59" fmla="*/ 2147483647 h 1768"/>
                  <a:gd name="T60" fmla="*/ 2147483647 w 2981"/>
                  <a:gd name="T61" fmla="*/ 2147483647 h 1768"/>
                  <a:gd name="T62" fmla="*/ 2147483647 w 2981"/>
                  <a:gd name="T63" fmla="*/ 2147483647 h 1768"/>
                  <a:gd name="T64" fmla="*/ 2147483647 w 2981"/>
                  <a:gd name="T65" fmla="*/ 2147483647 h 1768"/>
                  <a:gd name="T66" fmla="*/ 2147483647 w 2981"/>
                  <a:gd name="T67" fmla="*/ 2147483647 h 1768"/>
                  <a:gd name="T68" fmla="*/ 2147483647 w 2981"/>
                  <a:gd name="T69" fmla="*/ 2147483647 h 1768"/>
                  <a:gd name="T70" fmla="*/ 2147483647 w 2981"/>
                  <a:gd name="T71" fmla="*/ 2147483647 h 1768"/>
                  <a:gd name="T72" fmla="*/ 2147483647 w 2981"/>
                  <a:gd name="T73" fmla="*/ 2147483647 h 1768"/>
                  <a:gd name="T74" fmla="*/ 0 w 2981"/>
                  <a:gd name="T75" fmla="*/ 2147483647 h 1768"/>
                  <a:gd name="T76" fmla="*/ 2147483647 w 2981"/>
                  <a:gd name="T77" fmla="*/ 2147483647 h 1768"/>
                  <a:gd name="T78" fmla="*/ 2147483647 w 2981"/>
                  <a:gd name="T79" fmla="*/ 2147483647 h 1768"/>
                  <a:gd name="T80" fmla="*/ 2147483647 w 2981"/>
                  <a:gd name="T81" fmla="*/ 2147483647 h 1768"/>
                  <a:gd name="T82" fmla="*/ 2147483647 w 2981"/>
                  <a:gd name="T83" fmla="*/ 2147483647 h 17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81"/>
                  <a:gd name="T127" fmla="*/ 0 h 1768"/>
                  <a:gd name="T128" fmla="*/ 2319 w 2981"/>
                  <a:gd name="T129" fmla="*/ 1412 h 17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81" h="1768">
                    <a:moveTo>
                      <a:pt x="713" y="1474"/>
                    </a:moveTo>
                    <a:lnTo>
                      <a:pt x="811" y="1407"/>
                    </a:lnTo>
                    <a:lnTo>
                      <a:pt x="863" y="1437"/>
                    </a:lnTo>
                    <a:lnTo>
                      <a:pt x="873" y="1508"/>
                    </a:lnTo>
                    <a:lnTo>
                      <a:pt x="883" y="1578"/>
                    </a:lnTo>
                    <a:lnTo>
                      <a:pt x="945" y="1598"/>
                    </a:lnTo>
                    <a:lnTo>
                      <a:pt x="945" y="1678"/>
                    </a:lnTo>
                    <a:lnTo>
                      <a:pt x="1017" y="1718"/>
                    </a:lnTo>
                    <a:lnTo>
                      <a:pt x="1089" y="1768"/>
                    </a:lnTo>
                    <a:lnTo>
                      <a:pt x="1171" y="1708"/>
                    </a:lnTo>
                    <a:lnTo>
                      <a:pt x="1202" y="1598"/>
                    </a:lnTo>
                    <a:lnTo>
                      <a:pt x="1294" y="1508"/>
                    </a:lnTo>
                    <a:lnTo>
                      <a:pt x="1366" y="1467"/>
                    </a:lnTo>
                    <a:lnTo>
                      <a:pt x="1418" y="1427"/>
                    </a:lnTo>
                    <a:lnTo>
                      <a:pt x="1449" y="1347"/>
                    </a:lnTo>
                    <a:lnTo>
                      <a:pt x="1428" y="1247"/>
                    </a:lnTo>
                    <a:lnTo>
                      <a:pt x="1337" y="1180"/>
                    </a:lnTo>
                    <a:lnTo>
                      <a:pt x="1325" y="1147"/>
                    </a:lnTo>
                    <a:lnTo>
                      <a:pt x="1323" y="1108"/>
                    </a:lnTo>
                    <a:lnTo>
                      <a:pt x="1366" y="1087"/>
                    </a:lnTo>
                    <a:lnTo>
                      <a:pt x="1471" y="1076"/>
                    </a:lnTo>
                    <a:lnTo>
                      <a:pt x="1582" y="1077"/>
                    </a:lnTo>
                    <a:lnTo>
                      <a:pt x="1634" y="1027"/>
                    </a:lnTo>
                    <a:lnTo>
                      <a:pt x="1675" y="957"/>
                    </a:lnTo>
                    <a:lnTo>
                      <a:pt x="1809" y="937"/>
                    </a:lnTo>
                    <a:lnTo>
                      <a:pt x="1963" y="917"/>
                    </a:lnTo>
                    <a:lnTo>
                      <a:pt x="2097" y="917"/>
                    </a:lnTo>
                    <a:lnTo>
                      <a:pt x="2241" y="897"/>
                    </a:lnTo>
                    <a:lnTo>
                      <a:pt x="2333" y="907"/>
                    </a:lnTo>
                    <a:lnTo>
                      <a:pt x="2385" y="967"/>
                    </a:lnTo>
                    <a:lnTo>
                      <a:pt x="2477" y="927"/>
                    </a:lnTo>
                    <a:lnTo>
                      <a:pt x="2559" y="876"/>
                    </a:lnTo>
                    <a:lnTo>
                      <a:pt x="2631" y="876"/>
                    </a:lnTo>
                    <a:lnTo>
                      <a:pt x="2631" y="937"/>
                    </a:lnTo>
                    <a:lnTo>
                      <a:pt x="2611" y="997"/>
                    </a:lnTo>
                    <a:lnTo>
                      <a:pt x="2744" y="967"/>
                    </a:lnTo>
                    <a:lnTo>
                      <a:pt x="2878" y="937"/>
                    </a:lnTo>
                    <a:lnTo>
                      <a:pt x="2928" y="849"/>
                    </a:lnTo>
                    <a:lnTo>
                      <a:pt x="2981" y="766"/>
                    </a:lnTo>
                    <a:lnTo>
                      <a:pt x="2981" y="676"/>
                    </a:lnTo>
                    <a:lnTo>
                      <a:pt x="2950" y="596"/>
                    </a:lnTo>
                    <a:lnTo>
                      <a:pt x="2847" y="566"/>
                    </a:lnTo>
                    <a:lnTo>
                      <a:pt x="2734" y="546"/>
                    </a:lnTo>
                    <a:lnTo>
                      <a:pt x="2613" y="487"/>
                    </a:lnTo>
                    <a:lnTo>
                      <a:pt x="2555" y="542"/>
                    </a:lnTo>
                    <a:lnTo>
                      <a:pt x="2546" y="614"/>
                    </a:lnTo>
                    <a:lnTo>
                      <a:pt x="2508" y="632"/>
                    </a:lnTo>
                    <a:lnTo>
                      <a:pt x="2480" y="665"/>
                    </a:lnTo>
                    <a:lnTo>
                      <a:pt x="2435" y="646"/>
                    </a:lnTo>
                    <a:lnTo>
                      <a:pt x="2382" y="686"/>
                    </a:lnTo>
                    <a:lnTo>
                      <a:pt x="2301" y="640"/>
                    </a:lnTo>
                    <a:lnTo>
                      <a:pt x="2283" y="587"/>
                    </a:lnTo>
                    <a:lnTo>
                      <a:pt x="2238" y="565"/>
                    </a:lnTo>
                    <a:lnTo>
                      <a:pt x="2258" y="521"/>
                    </a:lnTo>
                    <a:lnTo>
                      <a:pt x="2309" y="487"/>
                    </a:lnTo>
                    <a:lnTo>
                      <a:pt x="2295" y="436"/>
                    </a:lnTo>
                    <a:lnTo>
                      <a:pt x="2232" y="379"/>
                    </a:lnTo>
                    <a:lnTo>
                      <a:pt x="2201" y="327"/>
                    </a:lnTo>
                    <a:lnTo>
                      <a:pt x="2179" y="244"/>
                    </a:lnTo>
                    <a:lnTo>
                      <a:pt x="2116" y="195"/>
                    </a:lnTo>
                    <a:lnTo>
                      <a:pt x="2058" y="124"/>
                    </a:lnTo>
                    <a:lnTo>
                      <a:pt x="1992" y="105"/>
                    </a:lnTo>
                    <a:lnTo>
                      <a:pt x="1900" y="0"/>
                    </a:lnTo>
                    <a:lnTo>
                      <a:pt x="1807" y="64"/>
                    </a:lnTo>
                    <a:lnTo>
                      <a:pt x="1680" y="68"/>
                    </a:lnTo>
                    <a:lnTo>
                      <a:pt x="1554" y="74"/>
                    </a:lnTo>
                    <a:lnTo>
                      <a:pt x="1433" y="55"/>
                    </a:lnTo>
                    <a:lnTo>
                      <a:pt x="1261" y="75"/>
                    </a:lnTo>
                    <a:lnTo>
                      <a:pt x="1113" y="138"/>
                    </a:lnTo>
                    <a:lnTo>
                      <a:pt x="1026" y="134"/>
                    </a:lnTo>
                    <a:lnTo>
                      <a:pt x="968" y="214"/>
                    </a:lnTo>
                    <a:lnTo>
                      <a:pt x="964" y="329"/>
                    </a:lnTo>
                    <a:lnTo>
                      <a:pt x="956" y="424"/>
                    </a:lnTo>
                    <a:lnTo>
                      <a:pt x="1048" y="507"/>
                    </a:lnTo>
                    <a:lnTo>
                      <a:pt x="1017" y="637"/>
                    </a:lnTo>
                    <a:lnTo>
                      <a:pt x="775" y="634"/>
                    </a:lnTo>
                    <a:lnTo>
                      <a:pt x="666" y="615"/>
                    </a:lnTo>
                    <a:lnTo>
                      <a:pt x="546" y="577"/>
                    </a:lnTo>
                    <a:lnTo>
                      <a:pt x="407" y="567"/>
                    </a:lnTo>
                    <a:lnTo>
                      <a:pt x="339" y="615"/>
                    </a:lnTo>
                    <a:lnTo>
                      <a:pt x="184" y="615"/>
                    </a:lnTo>
                    <a:lnTo>
                      <a:pt x="107" y="654"/>
                    </a:lnTo>
                    <a:lnTo>
                      <a:pt x="0" y="818"/>
                    </a:lnTo>
                    <a:lnTo>
                      <a:pt x="45" y="932"/>
                    </a:lnTo>
                    <a:lnTo>
                      <a:pt x="154" y="998"/>
                    </a:lnTo>
                    <a:lnTo>
                      <a:pt x="238" y="1107"/>
                    </a:lnTo>
                    <a:lnTo>
                      <a:pt x="327" y="1164"/>
                    </a:lnTo>
                    <a:lnTo>
                      <a:pt x="411" y="1227"/>
                    </a:lnTo>
                    <a:lnTo>
                      <a:pt x="463" y="1318"/>
                    </a:lnTo>
                    <a:lnTo>
                      <a:pt x="540" y="1434"/>
                    </a:lnTo>
                    <a:lnTo>
                      <a:pt x="716" y="1588"/>
                    </a:lnTo>
                    <a:lnTo>
                      <a:pt x="713" y="147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23" name="TextBox 122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AB33A528-DC3D-6D11-7299-DF4C21022BC7}"/>
                  </a:ext>
                </a:extLst>
              </p:cNvPr>
              <p:cNvSpPr txBox="1"/>
              <p:nvPr/>
            </p:nvSpPr>
            <p:spPr>
              <a:xfrm rot="20977824">
                <a:off x="5744889" y="5216110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Waterford</a:t>
                </a:r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9A5F2E09-BB8F-011E-2B2D-066057BF25C0}"/>
                </a:ext>
              </a:extLst>
            </p:cNvPr>
            <p:cNvGrpSpPr/>
            <p:nvPr/>
          </p:nvGrpSpPr>
          <p:grpSpPr>
            <a:xfrm>
              <a:off x="7986584" y="6687460"/>
              <a:ext cx="3473466" cy="1608148"/>
              <a:chOff x="3509840" y="3798724"/>
              <a:chExt cx="1868625" cy="882961"/>
            </a:xfrm>
            <a:solidFill>
              <a:srgbClr val="095F55"/>
            </a:solidFill>
          </p:grpSpPr>
          <p:sp>
            <p:nvSpPr>
              <p:cNvPr id="125" name="Freeform 17">
                <a:hlinkClick r:id="rId5" action="ppaction://hlinksldjump"/>
                <a:extLst>
                  <a:ext uri="{FF2B5EF4-FFF2-40B4-BE49-F238E27FC236}">
                    <a16:creationId xmlns:a16="http://schemas.microsoft.com/office/drawing/2014/main" id="{C5EDDB50-9D9C-2C0E-A417-A7AB9DD0C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840" y="3798724"/>
                <a:ext cx="1868625" cy="882961"/>
              </a:xfrm>
              <a:custGeom>
                <a:avLst/>
                <a:gdLst>
                  <a:gd name="T0" fmla="*/ 2147483647 w 3984"/>
                  <a:gd name="T1" fmla="*/ 2147483647 h 2374"/>
                  <a:gd name="T2" fmla="*/ 2147483647 w 3984"/>
                  <a:gd name="T3" fmla="*/ 2147483647 h 2374"/>
                  <a:gd name="T4" fmla="*/ 2147483647 w 3984"/>
                  <a:gd name="T5" fmla="*/ 2147483647 h 2374"/>
                  <a:gd name="T6" fmla="*/ 2147483647 w 3984"/>
                  <a:gd name="T7" fmla="*/ 2147483647 h 2374"/>
                  <a:gd name="T8" fmla="*/ 2147483647 w 3984"/>
                  <a:gd name="T9" fmla="*/ 2147483647 h 2374"/>
                  <a:gd name="T10" fmla="*/ 2147483647 w 3984"/>
                  <a:gd name="T11" fmla="*/ 2147483647 h 2374"/>
                  <a:gd name="T12" fmla="*/ 2147483647 w 3984"/>
                  <a:gd name="T13" fmla="*/ 0 h 2374"/>
                  <a:gd name="T14" fmla="*/ 2147483647 w 3984"/>
                  <a:gd name="T15" fmla="*/ 2147483647 h 2374"/>
                  <a:gd name="T16" fmla="*/ 2147483647 w 3984"/>
                  <a:gd name="T17" fmla="*/ 2147483647 h 2374"/>
                  <a:gd name="T18" fmla="*/ 2147483647 w 3984"/>
                  <a:gd name="T19" fmla="*/ 2147483647 h 2374"/>
                  <a:gd name="T20" fmla="*/ 2147483647 w 3984"/>
                  <a:gd name="T21" fmla="*/ 2147483647 h 2374"/>
                  <a:gd name="T22" fmla="*/ 2147483647 w 3984"/>
                  <a:gd name="T23" fmla="*/ 2147483647 h 2374"/>
                  <a:gd name="T24" fmla="*/ 2147483647 w 3984"/>
                  <a:gd name="T25" fmla="*/ 2147483647 h 2374"/>
                  <a:gd name="T26" fmla="*/ 2147483647 w 3984"/>
                  <a:gd name="T27" fmla="*/ 2147483647 h 2374"/>
                  <a:gd name="T28" fmla="*/ 2147483647 w 3984"/>
                  <a:gd name="T29" fmla="*/ 2147483647 h 2374"/>
                  <a:gd name="T30" fmla="*/ 2147483647 w 3984"/>
                  <a:gd name="T31" fmla="*/ 2147483647 h 2374"/>
                  <a:gd name="T32" fmla="*/ 2147483647 w 3984"/>
                  <a:gd name="T33" fmla="*/ 2147483647 h 2374"/>
                  <a:gd name="T34" fmla="*/ 2147483647 w 3984"/>
                  <a:gd name="T35" fmla="*/ 2147483647 h 2374"/>
                  <a:gd name="T36" fmla="*/ 2147483647 w 3984"/>
                  <a:gd name="T37" fmla="*/ 2147483647 h 2374"/>
                  <a:gd name="T38" fmla="*/ 2147483647 w 3984"/>
                  <a:gd name="T39" fmla="*/ 2147483647 h 2374"/>
                  <a:gd name="T40" fmla="*/ 2147483647 w 3984"/>
                  <a:gd name="T41" fmla="*/ 2147483647 h 2374"/>
                  <a:gd name="T42" fmla="*/ 2147483647 w 3984"/>
                  <a:gd name="T43" fmla="*/ 2147483647 h 2374"/>
                  <a:gd name="T44" fmla="*/ 2147483647 w 3984"/>
                  <a:gd name="T45" fmla="*/ 2147483647 h 2374"/>
                  <a:gd name="T46" fmla="*/ 2147483647 w 3984"/>
                  <a:gd name="T47" fmla="*/ 2147483647 h 2374"/>
                  <a:gd name="T48" fmla="*/ 2147483647 w 3984"/>
                  <a:gd name="T49" fmla="*/ 2147483647 h 2374"/>
                  <a:gd name="T50" fmla="*/ 2147483647 w 3984"/>
                  <a:gd name="T51" fmla="*/ 2147483647 h 2374"/>
                  <a:gd name="T52" fmla="*/ 2147483647 w 3984"/>
                  <a:gd name="T53" fmla="*/ 2147483647 h 2374"/>
                  <a:gd name="T54" fmla="*/ 2147483647 w 3984"/>
                  <a:gd name="T55" fmla="*/ 2147483647 h 2374"/>
                  <a:gd name="T56" fmla="*/ 2147483647 w 3984"/>
                  <a:gd name="T57" fmla="*/ 2147483647 h 2374"/>
                  <a:gd name="T58" fmla="*/ 2147483647 w 3984"/>
                  <a:gd name="T59" fmla="*/ 2147483647 h 2374"/>
                  <a:gd name="T60" fmla="*/ 2147483647 w 3984"/>
                  <a:gd name="T61" fmla="*/ 2147483647 h 2374"/>
                  <a:gd name="T62" fmla="*/ 2147483647 w 3984"/>
                  <a:gd name="T63" fmla="*/ 2147483647 h 2374"/>
                  <a:gd name="T64" fmla="*/ 2147483647 w 3984"/>
                  <a:gd name="T65" fmla="*/ 2147483647 h 2374"/>
                  <a:gd name="T66" fmla="*/ 2147483647 w 3984"/>
                  <a:gd name="T67" fmla="*/ 2147483647 h 2374"/>
                  <a:gd name="T68" fmla="*/ 2147483647 w 3984"/>
                  <a:gd name="T69" fmla="*/ 2147483647 h 2374"/>
                  <a:gd name="T70" fmla="*/ 2147483647 w 3984"/>
                  <a:gd name="T71" fmla="*/ 2147483647 h 2374"/>
                  <a:gd name="T72" fmla="*/ 2147483647 w 3984"/>
                  <a:gd name="T73" fmla="*/ 2147483647 h 2374"/>
                  <a:gd name="T74" fmla="*/ 2147483647 w 3984"/>
                  <a:gd name="T75" fmla="*/ 2147483647 h 2374"/>
                  <a:gd name="T76" fmla="*/ 2147483647 w 3984"/>
                  <a:gd name="T77" fmla="*/ 2147483647 h 2374"/>
                  <a:gd name="T78" fmla="*/ 2147483647 w 3984"/>
                  <a:gd name="T79" fmla="*/ 2147483647 h 2374"/>
                  <a:gd name="T80" fmla="*/ 2147483647 w 3984"/>
                  <a:gd name="T81" fmla="*/ 2147483647 h 2374"/>
                  <a:gd name="T82" fmla="*/ 2147483647 w 3984"/>
                  <a:gd name="T83" fmla="*/ 2147483647 h 2374"/>
                  <a:gd name="T84" fmla="*/ 2147483647 w 3984"/>
                  <a:gd name="T85" fmla="*/ 2147483647 h 2374"/>
                  <a:gd name="T86" fmla="*/ 2147483647 w 3984"/>
                  <a:gd name="T87" fmla="*/ 2147483647 h 2374"/>
                  <a:gd name="T88" fmla="*/ 2147483647 w 3984"/>
                  <a:gd name="T89" fmla="*/ 2147483647 h 2374"/>
                  <a:gd name="T90" fmla="*/ 2147483647 w 3984"/>
                  <a:gd name="T91" fmla="*/ 2147483647 h 2374"/>
                  <a:gd name="T92" fmla="*/ 2147483647 w 3984"/>
                  <a:gd name="T93" fmla="*/ 2147483647 h 237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84"/>
                  <a:gd name="T142" fmla="*/ 0 h 2374"/>
                  <a:gd name="T143" fmla="*/ 3099 w 3984"/>
                  <a:gd name="T144" fmla="*/ 1896 h 237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84" h="2374">
                    <a:moveTo>
                      <a:pt x="2747" y="804"/>
                    </a:moveTo>
                    <a:lnTo>
                      <a:pt x="2643" y="798"/>
                    </a:lnTo>
                    <a:lnTo>
                      <a:pt x="2620" y="704"/>
                    </a:lnTo>
                    <a:lnTo>
                      <a:pt x="2623" y="612"/>
                    </a:lnTo>
                    <a:lnTo>
                      <a:pt x="2607" y="537"/>
                    </a:lnTo>
                    <a:lnTo>
                      <a:pt x="2572" y="455"/>
                    </a:lnTo>
                    <a:lnTo>
                      <a:pt x="2531" y="383"/>
                    </a:lnTo>
                    <a:lnTo>
                      <a:pt x="2443" y="338"/>
                    </a:lnTo>
                    <a:lnTo>
                      <a:pt x="2364" y="282"/>
                    </a:lnTo>
                    <a:lnTo>
                      <a:pt x="2326" y="212"/>
                    </a:lnTo>
                    <a:lnTo>
                      <a:pt x="2327" y="135"/>
                    </a:lnTo>
                    <a:lnTo>
                      <a:pt x="2272" y="94"/>
                    </a:lnTo>
                    <a:lnTo>
                      <a:pt x="2232" y="30"/>
                    </a:lnTo>
                    <a:lnTo>
                      <a:pt x="2160" y="10"/>
                    </a:lnTo>
                    <a:lnTo>
                      <a:pt x="2149" y="80"/>
                    </a:lnTo>
                    <a:lnTo>
                      <a:pt x="2119" y="160"/>
                    </a:lnTo>
                    <a:lnTo>
                      <a:pt x="2047" y="180"/>
                    </a:lnTo>
                    <a:lnTo>
                      <a:pt x="1923" y="150"/>
                    </a:lnTo>
                    <a:lnTo>
                      <a:pt x="1862" y="120"/>
                    </a:lnTo>
                    <a:lnTo>
                      <a:pt x="1810" y="50"/>
                    </a:lnTo>
                    <a:lnTo>
                      <a:pt x="1718" y="0"/>
                    </a:lnTo>
                    <a:lnTo>
                      <a:pt x="1635" y="50"/>
                    </a:lnTo>
                    <a:lnTo>
                      <a:pt x="1646" y="110"/>
                    </a:lnTo>
                    <a:lnTo>
                      <a:pt x="1656" y="190"/>
                    </a:lnTo>
                    <a:lnTo>
                      <a:pt x="1604" y="270"/>
                    </a:lnTo>
                    <a:lnTo>
                      <a:pt x="1532" y="341"/>
                    </a:lnTo>
                    <a:lnTo>
                      <a:pt x="1450" y="411"/>
                    </a:lnTo>
                    <a:lnTo>
                      <a:pt x="1399" y="541"/>
                    </a:lnTo>
                    <a:lnTo>
                      <a:pt x="1275" y="691"/>
                    </a:lnTo>
                    <a:lnTo>
                      <a:pt x="1203" y="731"/>
                    </a:lnTo>
                    <a:lnTo>
                      <a:pt x="1183" y="841"/>
                    </a:lnTo>
                    <a:lnTo>
                      <a:pt x="1152" y="952"/>
                    </a:lnTo>
                    <a:lnTo>
                      <a:pt x="1265" y="942"/>
                    </a:lnTo>
                    <a:lnTo>
                      <a:pt x="1347" y="922"/>
                    </a:lnTo>
                    <a:lnTo>
                      <a:pt x="1409" y="972"/>
                    </a:lnTo>
                    <a:lnTo>
                      <a:pt x="1368" y="1082"/>
                    </a:lnTo>
                    <a:lnTo>
                      <a:pt x="1296" y="1182"/>
                    </a:lnTo>
                    <a:lnTo>
                      <a:pt x="1183" y="1282"/>
                    </a:lnTo>
                    <a:lnTo>
                      <a:pt x="1111" y="1382"/>
                    </a:lnTo>
                    <a:lnTo>
                      <a:pt x="1008" y="1432"/>
                    </a:lnTo>
                    <a:lnTo>
                      <a:pt x="1059" y="1523"/>
                    </a:lnTo>
                    <a:lnTo>
                      <a:pt x="1080" y="1633"/>
                    </a:lnTo>
                    <a:lnTo>
                      <a:pt x="967" y="1603"/>
                    </a:lnTo>
                    <a:lnTo>
                      <a:pt x="864" y="1653"/>
                    </a:lnTo>
                    <a:lnTo>
                      <a:pt x="751" y="1733"/>
                    </a:lnTo>
                    <a:lnTo>
                      <a:pt x="668" y="1813"/>
                    </a:lnTo>
                    <a:lnTo>
                      <a:pt x="679" y="1943"/>
                    </a:lnTo>
                    <a:lnTo>
                      <a:pt x="607" y="1973"/>
                    </a:lnTo>
                    <a:lnTo>
                      <a:pt x="545" y="1983"/>
                    </a:lnTo>
                    <a:lnTo>
                      <a:pt x="463" y="2033"/>
                    </a:lnTo>
                    <a:lnTo>
                      <a:pt x="370" y="2134"/>
                    </a:lnTo>
                    <a:lnTo>
                      <a:pt x="278" y="2204"/>
                    </a:lnTo>
                    <a:lnTo>
                      <a:pt x="175" y="2224"/>
                    </a:lnTo>
                    <a:lnTo>
                      <a:pt x="62" y="2294"/>
                    </a:lnTo>
                    <a:lnTo>
                      <a:pt x="0" y="2354"/>
                    </a:lnTo>
                    <a:lnTo>
                      <a:pt x="113" y="2344"/>
                    </a:lnTo>
                    <a:lnTo>
                      <a:pt x="195" y="2374"/>
                    </a:lnTo>
                    <a:lnTo>
                      <a:pt x="298" y="2374"/>
                    </a:lnTo>
                    <a:lnTo>
                      <a:pt x="422" y="2324"/>
                    </a:lnTo>
                    <a:lnTo>
                      <a:pt x="525" y="2254"/>
                    </a:lnTo>
                    <a:lnTo>
                      <a:pt x="627" y="2204"/>
                    </a:lnTo>
                    <a:lnTo>
                      <a:pt x="699" y="2184"/>
                    </a:lnTo>
                    <a:lnTo>
                      <a:pt x="771" y="2174"/>
                    </a:lnTo>
                    <a:lnTo>
                      <a:pt x="812" y="2114"/>
                    </a:lnTo>
                    <a:lnTo>
                      <a:pt x="823" y="2053"/>
                    </a:lnTo>
                    <a:lnTo>
                      <a:pt x="874" y="2003"/>
                    </a:lnTo>
                    <a:lnTo>
                      <a:pt x="946" y="2013"/>
                    </a:lnTo>
                    <a:lnTo>
                      <a:pt x="956" y="2063"/>
                    </a:lnTo>
                    <a:lnTo>
                      <a:pt x="977" y="2094"/>
                    </a:lnTo>
                    <a:lnTo>
                      <a:pt x="987" y="2134"/>
                    </a:lnTo>
                    <a:lnTo>
                      <a:pt x="998" y="2184"/>
                    </a:lnTo>
                    <a:lnTo>
                      <a:pt x="1080" y="2164"/>
                    </a:lnTo>
                    <a:lnTo>
                      <a:pt x="1162" y="2204"/>
                    </a:lnTo>
                    <a:lnTo>
                      <a:pt x="1265" y="2164"/>
                    </a:lnTo>
                    <a:lnTo>
                      <a:pt x="1347" y="2164"/>
                    </a:lnTo>
                    <a:lnTo>
                      <a:pt x="1471" y="2104"/>
                    </a:lnTo>
                    <a:lnTo>
                      <a:pt x="1574" y="2084"/>
                    </a:lnTo>
                    <a:lnTo>
                      <a:pt x="1635" y="2124"/>
                    </a:lnTo>
                    <a:lnTo>
                      <a:pt x="1594" y="2184"/>
                    </a:lnTo>
                    <a:lnTo>
                      <a:pt x="1532" y="2234"/>
                    </a:lnTo>
                    <a:lnTo>
                      <a:pt x="1635" y="2234"/>
                    </a:lnTo>
                    <a:lnTo>
                      <a:pt x="1790" y="2194"/>
                    </a:lnTo>
                    <a:lnTo>
                      <a:pt x="1903" y="2114"/>
                    </a:lnTo>
                    <a:lnTo>
                      <a:pt x="1975" y="2033"/>
                    </a:lnTo>
                    <a:lnTo>
                      <a:pt x="2047" y="1953"/>
                    </a:lnTo>
                    <a:lnTo>
                      <a:pt x="2119" y="1843"/>
                    </a:lnTo>
                    <a:lnTo>
                      <a:pt x="2180" y="1783"/>
                    </a:lnTo>
                    <a:lnTo>
                      <a:pt x="2149" y="1693"/>
                    </a:lnTo>
                    <a:lnTo>
                      <a:pt x="2170" y="1613"/>
                    </a:lnTo>
                    <a:lnTo>
                      <a:pt x="2283" y="1593"/>
                    </a:lnTo>
                    <a:lnTo>
                      <a:pt x="2304" y="1503"/>
                    </a:lnTo>
                    <a:lnTo>
                      <a:pt x="2335" y="1412"/>
                    </a:lnTo>
                    <a:lnTo>
                      <a:pt x="2407" y="1392"/>
                    </a:lnTo>
                    <a:lnTo>
                      <a:pt x="2458" y="1462"/>
                    </a:lnTo>
                    <a:lnTo>
                      <a:pt x="2437" y="1563"/>
                    </a:lnTo>
                    <a:lnTo>
                      <a:pt x="2407" y="1613"/>
                    </a:lnTo>
                    <a:lnTo>
                      <a:pt x="2365" y="1683"/>
                    </a:lnTo>
                    <a:lnTo>
                      <a:pt x="2355" y="1763"/>
                    </a:lnTo>
                    <a:lnTo>
                      <a:pt x="2427" y="1853"/>
                    </a:lnTo>
                    <a:lnTo>
                      <a:pt x="2489" y="1913"/>
                    </a:lnTo>
                    <a:lnTo>
                      <a:pt x="2612" y="1923"/>
                    </a:lnTo>
                    <a:lnTo>
                      <a:pt x="2725" y="1943"/>
                    </a:lnTo>
                    <a:lnTo>
                      <a:pt x="2939" y="1980"/>
                    </a:lnTo>
                    <a:lnTo>
                      <a:pt x="3096" y="1983"/>
                    </a:lnTo>
                    <a:lnTo>
                      <a:pt x="3156" y="1980"/>
                    </a:lnTo>
                    <a:lnTo>
                      <a:pt x="3192" y="1952"/>
                    </a:lnTo>
                    <a:lnTo>
                      <a:pt x="3239" y="1952"/>
                    </a:lnTo>
                    <a:lnTo>
                      <a:pt x="3308" y="2025"/>
                    </a:lnTo>
                    <a:lnTo>
                      <a:pt x="3354" y="2016"/>
                    </a:lnTo>
                    <a:lnTo>
                      <a:pt x="3422" y="2001"/>
                    </a:lnTo>
                    <a:lnTo>
                      <a:pt x="3513" y="1962"/>
                    </a:lnTo>
                    <a:lnTo>
                      <a:pt x="3521" y="1894"/>
                    </a:lnTo>
                    <a:lnTo>
                      <a:pt x="3567" y="1759"/>
                    </a:lnTo>
                    <a:lnTo>
                      <a:pt x="3619" y="1699"/>
                    </a:lnTo>
                    <a:lnTo>
                      <a:pt x="3650" y="1620"/>
                    </a:lnTo>
                    <a:lnTo>
                      <a:pt x="3664" y="1578"/>
                    </a:lnTo>
                    <a:lnTo>
                      <a:pt x="3715" y="1477"/>
                    </a:lnTo>
                    <a:lnTo>
                      <a:pt x="3656" y="1431"/>
                    </a:lnTo>
                    <a:lnTo>
                      <a:pt x="3629" y="1369"/>
                    </a:lnTo>
                    <a:lnTo>
                      <a:pt x="3594" y="1315"/>
                    </a:lnTo>
                    <a:lnTo>
                      <a:pt x="3634" y="1248"/>
                    </a:lnTo>
                    <a:lnTo>
                      <a:pt x="3675" y="1151"/>
                    </a:lnTo>
                    <a:lnTo>
                      <a:pt x="3650" y="1101"/>
                    </a:lnTo>
                    <a:lnTo>
                      <a:pt x="3583" y="1101"/>
                    </a:lnTo>
                    <a:lnTo>
                      <a:pt x="3522" y="1076"/>
                    </a:lnTo>
                    <a:lnTo>
                      <a:pt x="3540" y="1023"/>
                    </a:lnTo>
                    <a:lnTo>
                      <a:pt x="3645" y="973"/>
                    </a:lnTo>
                    <a:lnTo>
                      <a:pt x="3746" y="909"/>
                    </a:lnTo>
                    <a:lnTo>
                      <a:pt x="3862" y="909"/>
                    </a:lnTo>
                    <a:lnTo>
                      <a:pt x="3954" y="914"/>
                    </a:lnTo>
                    <a:lnTo>
                      <a:pt x="3954" y="843"/>
                    </a:lnTo>
                    <a:lnTo>
                      <a:pt x="3984" y="783"/>
                    </a:lnTo>
                    <a:lnTo>
                      <a:pt x="3965" y="749"/>
                    </a:lnTo>
                    <a:lnTo>
                      <a:pt x="3908" y="744"/>
                    </a:lnTo>
                    <a:lnTo>
                      <a:pt x="3726" y="753"/>
                    </a:lnTo>
                    <a:lnTo>
                      <a:pt x="3598" y="677"/>
                    </a:lnTo>
                    <a:lnTo>
                      <a:pt x="3549" y="644"/>
                    </a:lnTo>
                    <a:lnTo>
                      <a:pt x="3436" y="583"/>
                    </a:lnTo>
                    <a:lnTo>
                      <a:pt x="3310" y="571"/>
                    </a:lnTo>
                    <a:lnTo>
                      <a:pt x="3213" y="616"/>
                    </a:lnTo>
                    <a:lnTo>
                      <a:pt x="3110" y="650"/>
                    </a:lnTo>
                    <a:lnTo>
                      <a:pt x="3024" y="642"/>
                    </a:lnTo>
                    <a:lnTo>
                      <a:pt x="2929" y="732"/>
                    </a:lnTo>
                    <a:lnTo>
                      <a:pt x="2848" y="751"/>
                    </a:lnTo>
                    <a:lnTo>
                      <a:pt x="2747" y="80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26" name="TextBox 125">
                <a:hlinkClick r:id="rId5" action="ppaction://hlinksldjump"/>
                <a:extLst>
                  <a:ext uri="{FF2B5EF4-FFF2-40B4-BE49-F238E27FC236}">
                    <a16:creationId xmlns:a16="http://schemas.microsoft.com/office/drawing/2014/main" id="{84559379-FCD3-8608-16C4-7A6553F78E43}"/>
                  </a:ext>
                </a:extLst>
              </p:cNvPr>
              <p:cNvSpPr txBox="1"/>
              <p:nvPr/>
            </p:nvSpPr>
            <p:spPr>
              <a:xfrm>
                <a:off x="4157726" y="4111823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Clare</a:t>
                </a:r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CF01A972-3138-DBF5-0BFF-33B5B9CF0D8E}"/>
                </a:ext>
              </a:extLst>
            </p:cNvPr>
            <p:cNvGrpSpPr/>
            <p:nvPr/>
          </p:nvGrpSpPr>
          <p:grpSpPr>
            <a:xfrm>
              <a:off x="7303912" y="8839541"/>
              <a:ext cx="5177996" cy="2415601"/>
              <a:chOff x="3142582" y="4980334"/>
              <a:chExt cx="2785613" cy="1326297"/>
            </a:xfrm>
            <a:solidFill>
              <a:srgbClr val="0E9081"/>
            </a:solidFill>
          </p:grpSpPr>
          <p:sp>
            <p:nvSpPr>
              <p:cNvPr id="128" name="Freeform 5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DE5FBF3D-DBC0-B14D-6321-2AF6BD323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582" y="4980334"/>
                <a:ext cx="2785613" cy="1326297"/>
              </a:xfrm>
              <a:custGeom>
                <a:avLst/>
                <a:gdLst>
                  <a:gd name="T0" fmla="*/ 2147483647 w 5934"/>
                  <a:gd name="T1" fmla="*/ 2147483647 h 3569"/>
                  <a:gd name="T2" fmla="*/ 2147483647 w 5934"/>
                  <a:gd name="T3" fmla="*/ 2147483647 h 3569"/>
                  <a:gd name="T4" fmla="*/ 2147483647 w 5934"/>
                  <a:gd name="T5" fmla="*/ 2147483647 h 3569"/>
                  <a:gd name="T6" fmla="*/ 2147483647 w 5934"/>
                  <a:gd name="T7" fmla="*/ 2147483647 h 3569"/>
                  <a:gd name="T8" fmla="*/ 2147483647 w 5934"/>
                  <a:gd name="T9" fmla="*/ 2147483647 h 3569"/>
                  <a:gd name="T10" fmla="*/ 2147483647 w 5934"/>
                  <a:gd name="T11" fmla="*/ 2147483647 h 3569"/>
                  <a:gd name="T12" fmla="*/ 2147483647 w 5934"/>
                  <a:gd name="T13" fmla="*/ 2147483647 h 3569"/>
                  <a:gd name="T14" fmla="*/ 2147483647 w 5934"/>
                  <a:gd name="T15" fmla="*/ 2147483647 h 3569"/>
                  <a:gd name="T16" fmla="*/ 2147483647 w 5934"/>
                  <a:gd name="T17" fmla="*/ 2147483647 h 3569"/>
                  <a:gd name="T18" fmla="*/ 2147483647 w 5934"/>
                  <a:gd name="T19" fmla="*/ 2147483647 h 3569"/>
                  <a:gd name="T20" fmla="*/ 2147483647 w 5934"/>
                  <a:gd name="T21" fmla="*/ 2147483647 h 3569"/>
                  <a:gd name="T22" fmla="*/ 2147483647 w 5934"/>
                  <a:gd name="T23" fmla="*/ 2147483647 h 3569"/>
                  <a:gd name="T24" fmla="*/ 2147483647 w 5934"/>
                  <a:gd name="T25" fmla="*/ 2147483647 h 3569"/>
                  <a:gd name="T26" fmla="*/ 2147483647 w 5934"/>
                  <a:gd name="T27" fmla="*/ 2147483647 h 3569"/>
                  <a:gd name="T28" fmla="*/ 2147483647 w 5934"/>
                  <a:gd name="T29" fmla="*/ 2147483647 h 3569"/>
                  <a:gd name="T30" fmla="*/ 2147483647 w 5934"/>
                  <a:gd name="T31" fmla="*/ 2147483647 h 3569"/>
                  <a:gd name="T32" fmla="*/ 2147483647 w 5934"/>
                  <a:gd name="T33" fmla="*/ 2147483647 h 3569"/>
                  <a:gd name="T34" fmla="*/ 2147483647 w 5934"/>
                  <a:gd name="T35" fmla="*/ 2147483647 h 3569"/>
                  <a:gd name="T36" fmla="*/ 2147483647 w 5934"/>
                  <a:gd name="T37" fmla="*/ 2147483647 h 3569"/>
                  <a:gd name="T38" fmla="*/ 2147483647 w 5934"/>
                  <a:gd name="T39" fmla="*/ 2147483647 h 3569"/>
                  <a:gd name="T40" fmla="*/ 2147483647 w 5934"/>
                  <a:gd name="T41" fmla="*/ 2147483647 h 3569"/>
                  <a:gd name="T42" fmla="*/ 2147483647 w 5934"/>
                  <a:gd name="T43" fmla="*/ 2147483647 h 3569"/>
                  <a:gd name="T44" fmla="*/ 2147483647 w 5934"/>
                  <a:gd name="T45" fmla="*/ 2147483647 h 3569"/>
                  <a:gd name="T46" fmla="*/ 2147483647 w 5934"/>
                  <a:gd name="T47" fmla="*/ 2147483647 h 3569"/>
                  <a:gd name="T48" fmla="*/ 2147483647 w 5934"/>
                  <a:gd name="T49" fmla="*/ 2147483647 h 3569"/>
                  <a:gd name="T50" fmla="*/ 2147483647 w 5934"/>
                  <a:gd name="T51" fmla="*/ 2147483647 h 3569"/>
                  <a:gd name="T52" fmla="*/ 2147483647 w 5934"/>
                  <a:gd name="T53" fmla="*/ 2147483647 h 3569"/>
                  <a:gd name="T54" fmla="*/ 2147483647 w 5934"/>
                  <a:gd name="T55" fmla="*/ 2147483647 h 3569"/>
                  <a:gd name="T56" fmla="*/ 2147483647 w 5934"/>
                  <a:gd name="T57" fmla="*/ 2147483647 h 3569"/>
                  <a:gd name="T58" fmla="*/ 2147483647 w 5934"/>
                  <a:gd name="T59" fmla="*/ 2147483647 h 3569"/>
                  <a:gd name="T60" fmla="*/ 2147483647 w 5934"/>
                  <a:gd name="T61" fmla="*/ 2147483647 h 3569"/>
                  <a:gd name="T62" fmla="*/ 2147483647 w 5934"/>
                  <a:gd name="T63" fmla="*/ 2147483647 h 3569"/>
                  <a:gd name="T64" fmla="*/ 2147483647 w 5934"/>
                  <a:gd name="T65" fmla="*/ 2147483647 h 3569"/>
                  <a:gd name="T66" fmla="*/ 2147483647 w 5934"/>
                  <a:gd name="T67" fmla="*/ 2147483647 h 3569"/>
                  <a:gd name="T68" fmla="*/ 2147483647 w 5934"/>
                  <a:gd name="T69" fmla="*/ 2147483647 h 3569"/>
                  <a:gd name="T70" fmla="*/ 2147483647 w 5934"/>
                  <a:gd name="T71" fmla="*/ 2147483647 h 3569"/>
                  <a:gd name="T72" fmla="*/ 2147483647 w 5934"/>
                  <a:gd name="T73" fmla="*/ 2147483647 h 3569"/>
                  <a:gd name="T74" fmla="*/ 2147483647 w 5934"/>
                  <a:gd name="T75" fmla="*/ 2147483647 h 3569"/>
                  <a:gd name="T76" fmla="*/ 2147483647 w 5934"/>
                  <a:gd name="T77" fmla="*/ 2147483647 h 3569"/>
                  <a:gd name="T78" fmla="*/ 2147483647 w 5934"/>
                  <a:gd name="T79" fmla="*/ 2147483647 h 3569"/>
                  <a:gd name="T80" fmla="*/ 2147483647 w 5934"/>
                  <a:gd name="T81" fmla="*/ 2147483647 h 3569"/>
                  <a:gd name="T82" fmla="*/ 2147483647 w 5934"/>
                  <a:gd name="T83" fmla="*/ 2147483647 h 3569"/>
                  <a:gd name="T84" fmla="*/ 2147483647 w 5934"/>
                  <a:gd name="T85" fmla="*/ 2147483647 h 3569"/>
                  <a:gd name="T86" fmla="*/ 2147483647 w 5934"/>
                  <a:gd name="T87" fmla="*/ 2147483647 h 3569"/>
                  <a:gd name="T88" fmla="*/ 2147483647 w 5934"/>
                  <a:gd name="T89" fmla="*/ 2147483647 h 3569"/>
                  <a:gd name="T90" fmla="*/ 2147483647 w 5934"/>
                  <a:gd name="T91" fmla="*/ 2147483647 h 3569"/>
                  <a:gd name="T92" fmla="*/ 2147483647 w 5934"/>
                  <a:gd name="T93" fmla="*/ 2147483647 h 3569"/>
                  <a:gd name="T94" fmla="*/ 2147483647 w 5934"/>
                  <a:gd name="T95" fmla="*/ 0 h 3569"/>
                  <a:gd name="T96" fmla="*/ 2147483647 w 5934"/>
                  <a:gd name="T97" fmla="*/ 2147483647 h 3569"/>
                  <a:gd name="T98" fmla="*/ 2147483647 w 5934"/>
                  <a:gd name="T99" fmla="*/ 2147483647 h 3569"/>
                  <a:gd name="T100" fmla="*/ 2147483647 w 5934"/>
                  <a:gd name="T101" fmla="*/ 2147483647 h 3569"/>
                  <a:gd name="T102" fmla="*/ 2147483647 w 5934"/>
                  <a:gd name="T103" fmla="*/ 2147483647 h 3569"/>
                  <a:gd name="T104" fmla="*/ 2147483647 w 5934"/>
                  <a:gd name="T105" fmla="*/ 2147483647 h 3569"/>
                  <a:gd name="T106" fmla="*/ 2147483647 w 5934"/>
                  <a:gd name="T107" fmla="*/ 2147483647 h 3569"/>
                  <a:gd name="T108" fmla="*/ 2147483647 w 5934"/>
                  <a:gd name="T109" fmla="*/ 2147483647 h 3569"/>
                  <a:gd name="T110" fmla="*/ 2147483647 w 5934"/>
                  <a:gd name="T111" fmla="*/ 2147483647 h 3569"/>
                  <a:gd name="T112" fmla="*/ 2147483647 w 5934"/>
                  <a:gd name="T113" fmla="*/ 2147483647 h 3569"/>
                  <a:gd name="T114" fmla="*/ 2147483647 w 5934"/>
                  <a:gd name="T115" fmla="*/ 2147483647 h 3569"/>
                  <a:gd name="T116" fmla="*/ 2147483647 w 5934"/>
                  <a:gd name="T117" fmla="*/ 2147483647 h 3569"/>
                  <a:gd name="T118" fmla="*/ 2147483647 w 5934"/>
                  <a:gd name="T119" fmla="*/ 2147483647 h 3569"/>
                  <a:gd name="T120" fmla="*/ 2147483647 w 5934"/>
                  <a:gd name="T121" fmla="*/ 2147483647 h 3569"/>
                  <a:gd name="T122" fmla="*/ 2147483647 w 5934"/>
                  <a:gd name="T123" fmla="*/ 2147483647 h 356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934"/>
                  <a:gd name="T187" fmla="*/ 0 h 3569"/>
                  <a:gd name="T188" fmla="*/ 4617 w 5934"/>
                  <a:gd name="T189" fmla="*/ 2850 h 356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934" h="3569">
                    <a:moveTo>
                      <a:pt x="834" y="2458"/>
                    </a:moveTo>
                    <a:lnTo>
                      <a:pt x="740" y="2442"/>
                    </a:lnTo>
                    <a:lnTo>
                      <a:pt x="725" y="2510"/>
                    </a:lnTo>
                    <a:lnTo>
                      <a:pt x="679" y="2540"/>
                    </a:lnTo>
                    <a:lnTo>
                      <a:pt x="578" y="2562"/>
                    </a:lnTo>
                    <a:lnTo>
                      <a:pt x="625" y="2637"/>
                    </a:lnTo>
                    <a:lnTo>
                      <a:pt x="655" y="2675"/>
                    </a:lnTo>
                    <a:lnTo>
                      <a:pt x="625" y="2727"/>
                    </a:lnTo>
                    <a:lnTo>
                      <a:pt x="548" y="2742"/>
                    </a:lnTo>
                    <a:lnTo>
                      <a:pt x="455" y="2712"/>
                    </a:lnTo>
                    <a:lnTo>
                      <a:pt x="355" y="2682"/>
                    </a:lnTo>
                    <a:lnTo>
                      <a:pt x="224" y="2697"/>
                    </a:lnTo>
                    <a:lnTo>
                      <a:pt x="224" y="2788"/>
                    </a:lnTo>
                    <a:lnTo>
                      <a:pt x="262" y="2863"/>
                    </a:lnTo>
                    <a:lnTo>
                      <a:pt x="200" y="2885"/>
                    </a:lnTo>
                    <a:lnTo>
                      <a:pt x="123" y="2938"/>
                    </a:lnTo>
                    <a:lnTo>
                      <a:pt x="46" y="2998"/>
                    </a:lnTo>
                    <a:lnTo>
                      <a:pt x="0" y="3043"/>
                    </a:lnTo>
                    <a:lnTo>
                      <a:pt x="39" y="3081"/>
                    </a:lnTo>
                    <a:lnTo>
                      <a:pt x="100" y="3081"/>
                    </a:lnTo>
                    <a:lnTo>
                      <a:pt x="208" y="3066"/>
                    </a:lnTo>
                    <a:lnTo>
                      <a:pt x="262" y="3028"/>
                    </a:lnTo>
                    <a:lnTo>
                      <a:pt x="332" y="2983"/>
                    </a:lnTo>
                    <a:lnTo>
                      <a:pt x="440" y="2968"/>
                    </a:lnTo>
                    <a:lnTo>
                      <a:pt x="524" y="2960"/>
                    </a:lnTo>
                    <a:lnTo>
                      <a:pt x="609" y="2960"/>
                    </a:lnTo>
                    <a:lnTo>
                      <a:pt x="679" y="2960"/>
                    </a:lnTo>
                    <a:lnTo>
                      <a:pt x="846" y="2999"/>
                    </a:lnTo>
                    <a:lnTo>
                      <a:pt x="964" y="2908"/>
                    </a:lnTo>
                    <a:lnTo>
                      <a:pt x="1035" y="2828"/>
                    </a:lnTo>
                    <a:lnTo>
                      <a:pt x="1117" y="2783"/>
                    </a:lnTo>
                    <a:lnTo>
                      <a:pt x="1211" y="2725"/>
                    </a:lnTo>
                    <a:lnTo>
                      <a:pt x="1316" y="2725"/>
                    </a:lnTo>
                    <a:lnTo>
                      <a:pt x="1421" y="2691"/>
                    </a:lnTo>
                    <a:lnTo>
                      <a:pt x="1528" y="2634"/>
                    </a:lnTo>
                    <a:lnTo>
                      <a:pt x="1589" y="2603"/>
                    </a:lnTo>
                    <a:lnTo>
                      <a:pt x="1650" y="2570"/>
                    </a:lnTo>
                    <a:lnTo>
                      <a:pt x="1709" y="2571"/>
                    </a:lnTo>
                    <a:lnTo>
                      <a:pt x="1766" y="2667"/>
                    </a:lnTo>
                    <a:lnTo>
                      <a:pt x="1851" y="2727"/>
                    </a:lnTo>
                    <a:lnTo>
                      <a:pt x="1892" y="2771"/>
                    </a:lnTo>
                    <a:lnTo>
                      <a:pt x="1889" y="2833"/>
                    </a:lnTo>
                    <a:lnTo>
                      <a:pt x="1812" y="2863"/>
                    </a:lnTo>
                    <a:lnTo>
                      <a:pt x="1720" y="2900"/>
                    </a:lnTo>
                    <a:lnTo>
                      <a:pt x="1635" y="2915"/>
                    </a:lnTo>
                    <a:lnTo>
                      <a:pt x="1535" y="2923"/>
                    </a:lnTo>
                    <a:lnTo>
                      <a:pt x="1421" y="2954"/>
                    </a:lnTo>
                    <a:lnTo>
                      <a:pt x="1280" y="3036"/>
                    </a:lnTo>
                    <a:lnTo>
                      <a:pt x="1180" y="3066"/>
                    </a:lnTo>
                    <a:lnTo>
                      <a:pt x="1103" y="3081"/>
                    </a:lnTo>
                    <a:lnTo>
                      <a:pt x="995" y="3096"/>
                    </a:lnTo>
                    <a:lnTo>
                      <a:pt x="910" y="3133"/>
                    </a:lnTo>
                    <a:lnTo>
                      <a:pt x="871" y="3201"/>
                    </a:lnTo>
                    <a:lnTo>
                      <a:pt x="925" y="3253"/>
                    </a:lnTo>
                    <a:lnTo>
                      <a:pt x="979" y="3291"/>
                    </a:lnTo>
                    <a:lnTo>
                      <a:pt x="1080" y="3238"/>
                    </a:lnTo>
                    <a:lnTo>
                      <a:pt x="1226" y="3186"/>
                    </a:lnTo>
                    <a:lnTo>
                      <a:pt x="1357" y="3133"/>
                    </a:lnTo>
                    <a:lnTo>
                      <a:pt x="1450" y="3088"/>
                    </a:lnTo>
                    <a:lnTo>
                      <a:pt x="1511" y="3058"/>
                    </a:lnTo>
                    <a:lnTo>
                      <a:pt x="1573" y="3058"/>
                    </a:lnTo>
                    <a:lnTo>
                      <a:pt x="1627" y="3111"/>
                    </a:lnTo>
                    <a:lnTo>
                      <a:pt x="1589" y="3193"/>
                    </a:lnTo>
                    <a:lnTo>
                      <a:pt x="1488" y="3246"/>
                    </a:lnTo>
                    <a:lnTo>
                      <a:pt x="1380" y="3276"/>
                    </a:lnTo>
                    <a:lnTo>
                      <a:pt x="1265" y="3283"/>
                    </a:lnTo>
                    <a:lnTo>
                      <a:pt x="1164" y="3381"/>
                    </a:lnTo>
                    <a:lnTo>
                      <a:pt x="1080" y="3426"/>
                    </a:lnTo>
                    <a:lnTo>
                      <a:pt x="987" y="3479"/>
                    </a:lnTo>
                    <a:lnTo>
                      <a:pt x="933" y="3546"/>
                    </a:lnTo>
                    <a:lnTo>
                      <a:pt x="1026" y="3554"/>
                    </a:lnTo>
                    <a:lnTo>
                      <a:pt x="1195" y="3569"/>
                    </a:lnTo>
                    <a:lnTo>
                      <a:pt x="1265" y="3531"/>
                    </a:lnTo>
                    <a:lnTo>
                      <a:pt x="1288" y="3471"/>
                    </a:lnTo>
                    <a:lnTo>
                      <a:pt x="1357" y="3434"/>
                    </a:lnTo>
                    <a:lnTo>
                      <a:pt x="1481" y="3434"/>
                    </a:lnTo>
                    <a:lnTo>
                      <a:pt x="1589" y="3419"/>
                    </a:lnTo>
                    <a:lnTo>
                      <a:pt x="1643" y="3381"/>
                    </a:lnTo>
                    <a:lnTo>
                      <a:pt x="1735" y="3411"/>
                    </a:lnTo>
                    <a:lnTo>
                      <a:pt x="1812" y="3381"/>
                    </a:lnTo>
                    <a:lnTo>
                      <a:pt x="1851" y="3321"/>
                    </a:lnTo>
                    <a:lnTo>
                      <a:pt x="1920" y="3291"/>
                    </a:lnTo>
                    <a:lnTo>
                      <a:pt x="1982" y="3351"/>
                    </a:lnTo>
                    <a:lnTo>
                      <a:pt x="1997" y="3426"/>
                    </a:lnTo>
                    <a:lnTo>
                      <a:pt x="2067" y="3434"/>
                    </a:lnTo>
                    <a:lnTo>
                      <a:pt x="2128" y="3434"/>
                    </a:lnTo>
                    <a:lnTo>
                      <a:pt x="2136" y="3494"/>
                    </a:lnTo>
                    <a:lnTo>
                      <a:pt x="2167" y="3539"/>
                    </a:lnTo>
                    <a:lnTo>
                      <a:pt x="2252" y="3524"/>
                    </a:lnTo>
                    <a:lnTo>
                      <a:pt x="2351" y="3480"/>
                    </a:lnTo>
                    <a:lnTo>
                      <a:pt x="2445" y="3526"/>
                    </a:lnTo>
                    <a:lnTo>
                      <a:pt x="2502" y="3493"/>
                    </a:lnTo>
                    <a:lnTo>
                      <a:pt x="2550" y="3435"/>
                    </a:lnTo>
                    <a:lnTo>
                      <a:pt x="2562" y="3400"/>
                    </a:lnTo>
                    <a:lnTo>
                      <a:pt x="2609" y="3344"/>
                    </a:lnTo>
                    <a:lnTo>
                      <a:pt x="2644" y="3286"/>
                    </a:lnTo>
                    <a:lnTo>
                      <a:pt x="2680" y="3240"/>
                    </a:lnTo>
                    <a:lnTo>
                      <a:pt x="2762" y="3240"/>
                    </a:lnTo>
                    <a:lnTo>
                      <a:pt x="2831" y="3263"/>
                    </a:lnTo>
                    <a:lnTo>
                      <a:pt x="2902" y="3252"/>
                    </a:lnTo>
                    <a:lnTo>
                      <a:pt x="2973" y="3275"/>
                    </a:lnTo>
                    <a:lnTo>
                      <a:pt x="3020" y="3228"/>
                    </a:lnTo>
                    <a:lnTo>
                      <a:pt x="3103" y="3252"/>
                    </a:lnTo>
                    <a:lnTo>
                      <a:pt x="3231" y="3297"/>
                    </a:lnTo>
                    <a:lnTo>
                      <a:pt x="3302" y="3240"/>
                    </a:lnTo>
                    <a:lnTo>
                      <a:pt x="3361" y="3160"/>
                    </a:lnTo>
                    <a:lnTo>
                      <a:pt x="3384" y="3103"/>
                    </a:lnTo>
                    <a:lnTo>
                      <a:pt x="3432" y="3057"/>
                    </a:lnTo>
                    <a:lnTo>
                      <a:pt x="3537" y="3057"/>
                    </a:lnTo>
                    <a:lnTo>
                      <a:pt x="3608" y="3068"/>
                    </a:lnTo>
                    <a:lnTo>
                      <a:pt x="3654" y="3103"/>
                    </a:lnTo>
                    <a:lnTo>
                      <a:pt x="3713" y="3137"/>
                    </a:lnTo>
                    <a:lnTo>
                      <a:pt x="3772" y="3195"/>
                    </a:lnTo>
                    <a:lnTo>
                      <a:pt x="3843" y="3172"/>
                    </a:lnTo>
                    <a:lnTo>
                      <a:pt x="3878" y="3103"/>
                    </a:lnTo>
                    <a:lnTo>
                      <a:pt x="3818" y="3012"/>
                    </a:lnTo>
                    <a:lnTo>
                      <a:pt x="3772" y="2965"/>
                    </a:lnTo>
                    <a:lnTo>
                      <a:pt x="3772" y="2932"/>
                    </a:lnTo>
                    <a:lnTo>
                      <a:pt x="3818" y="2897"/>
                    </a:lnTo>
                    <a:lnTo>
                      <a:pt x="3878" y="2874"/>
                    </a:lnTo>
                    <a:lnTo>
                      <a:pt x="3948" y="2885"/>
                    </a:lnTo>
                    <a:lnTo>
                      <a:pt x="4042" y="2908"/>
                    </a:lnTo>
                    <a:lnTo>
                      <a:pt x="4136" y="2988"/>
                    </a:lnTo>
                    <a:lnTo>
                      <a:pt x="4254" y="3034"/>
                    </a:lnTo>
                    <a:lnTo>
                      <a:pt x="4300" y="2977"/>
                    </a:lnTo>
                    <a:lnTo>
                      <a:pt x="4348" y="2908"/>
                    </a:lnTo>
                    <a:lnTo>
                      <a:pt x="4336" y="2839"/>
                    </a:lnTo>
                    <a:lnTo>
                      <a:pt x="4348" y="2783"/>
                    </a:lnTo>
                    <a:lnTo>
                      <a:pt x="4383" y="2736"/>
                    </a:lnTo>
                    <a:lnTo>
                      <a:pt x="4489" y="2714"/>
                    </a:lnTo>
                    <a:lnTo>
                      <a:pt x="4606" y="2667"/>
                    </a:lnTo>
                    <a:lnTo>
                      <a:pt x="4712" y="2622"/>
                    </a:lnTo>
                    <a:lnTo>
                      <a:pt x="4818" y="2576"/>
                    </a:lnTo>
                    <a:lnTo>
                      <a:pt x="4865" y="2485"/>
                    </a:lnTo>
                    <a:lnTo>
                      <a:pt x="4876" y="2416"/>
                    </a:lnTo>
                    <a:lnTo>
                      <a:pt x="4818" y="2324"/>
                    </a:lnTo>
                    <a:lnTo>
                      <a:pt x="4830" y="2278"/>
                    </a:lnTo>
                    <a:lnTo>
                      <a:pt x="4901" y="2222"/>
                    </a:lnTo>
                    <a:lnTo>
                      <a:pt x="4876" y="2175"/>
                    </a:lnTo>
                    <a:lnTo>
                      <a:pt x="4830" y="2084"/>
                    </a:lnTo>
                    <a:lnTo>
                      <a:pt x="4804" y="2045"/>
                    </a:lnTo>
                    <a:lnTo>
                      <a:pt x="4734" y="2026"/>
                    </a:lnTo>
                    <a:lnTo>
                      <a:pt x="4650" y="2063"/>
                    </a:lnTo>
                    <a:lnTo>
                      <a:pt x="4578" y="2047"/>
                    </a:lnTo>
                    <a:lnTo>
                      <a:pt x="4597" y="1955"/>
                    </a:lnTo>
                    <a:lnTo>
                      <a:pt x="4663" y="1903"/>
                    </a:lnTo>
                    <a:lnTo>
                      <a:pt x="4701" y="1840"/>
                    </a:lnTo>
                    <a:lnTo>
                      <a:pt x="4786" y="1877"/>
                    </a:lnTo>
                    <a:lnTo>
                      <a:pt x="4860" y="1900"/>
                    </a:lnTo>
                    <a:lnTo>
                      <a:pt x="4899" y="1997"/>
                    </a:lnTo>
                    <a:lnTo>
                      <a:pt x="5041" y="1992"/>
                    </a:lnTo>
                    <a:lnTo>
                      <a:pt x="5100" y="2037"/>
                    </a:lnTo>
                    <a:lnTo>
                      <a:pt x="5135" y="2118"/>
                    </a:lnTo>
                    <a:lnTo>
                      <a:pt x="5111" y="2175"/>
                    </a:lnTo>
                    <a:lnTo>
                      <a:pt x="5052" y="2244"/>
                    </a:lnTo>
                    <a:lnTo>
                      <a:pt x="4994" y="2267"/>
                    </a:lnTo>
                    <a:lnTo>
                      <a:pt x="5052" y="2324"/>
                    </a:lnTo>
                    <a:lnTo>
                      <a:pt x="5147" y="2382"/>
                    </a:lnTo>
                    <a:lnTo>
                      <a:pt x="5253" y="2382"/>
                    </a:lnTo>
                    <a:lnTo>
                      <a:pt x="5417" y="2347"/>
                    </a:lnTo>
                    <a:lnTo>
                      <a:pt x="5500" y="2278"/>
                    </a:lnTo>
                    <a:lnTo>
                      <a:pt x="5605" y="2210"/>
                    </a:lnTo>
                    <a:lnTo>
                      <a:pt x="5687" y="2106"/>
                    </a:lnTo>
                    <a:lnTo>
                      <a:pt x="5793" y="2061"/>
                    </a:lnTo>
                    <a:lnTo>
                      <a:pt x="5868" y="2029"/>
                    </a:lnTo>
                    <a:lnTo>
                      <a:pt x="5934" y="1992"/>
                    </a:lnTo>
                    <a:lnTo>
                      <a:pt x="5876" y="1961"/>
                    </a:lnTo>
                    <a:lnTo>
                      <a:pt x="5845" y="1901"/>
                    </a:lnTo>
                    <a:lnTo>
                      <a:pt x="5899" y="1863"/>
                    </a:lnTo>
                    <a:lnTo>
                      <a:pt x="5934" y="1763"/>
                    </a:lnTo>
                    <a:lnTo>
                      <a:pt x="5907" y="1663"/>
                    </a:lnTo>
                    <a:lnTo>
                      <a:pt x="5817" y="1580"/>
                    </a:lnTo>
                    <a:lnTo>
                      <a:pt x="5735" y="1512"/>
                    </a:lnTo>
                    <a:lnTo>
                      <a:pt x="5664" y="1409"/>
                    </a:lnTo>
                    <a:lnTo>
                      <a:pt x="5605" y="1305"/>
                    </a:lnTo>
                    <a:lnTo>
                      <a:pt x="5534" y="1249"/>
                    </a:lnTo>
                    <a:lnTo>
                      <a:pt x="5429" y="1180"/>
                    </a:lnTo>
                    <a:lnTo>
                      <a:pt x="5347" y="1076"/>
                    </a:lnTo>
                    <a:lnTo>
                      <a:pt x="5241" y="1008"/>
                    </a:lnTo>
                    <a:lnTo>
                      <a:pt x="5194" y="893"/>
                    </a:lnTo>
                    <a:lnTo>
                      <a:pt x="5300" y="733"/>
                    </a:lnTo>
                    <a:lnTo>
                      <a:pt x="5182" y="676"/>
                    </a:lnTo>
                    <a:lnTo>
                      <a:pt x="5144" y="594"/>
                    </a:lnTo>
                    <a:lnTo>
                      <a:pt x="5151" y="511"/>
                    </a:lnTo>
                    <a:lnTo>
                      <a:pt x="5174" y="421"/>
                    </a:lnTo>
                    <a:lnTo>
                      <a:pt x="5144" y="353"/>
                    </a:lnTo>
                    <a:lnTo>
                      <a:pt x="5090" y="361"/>
                    </a:lnTo>
                    <a:lnTo>
                      <a:pt x="4966" y="338"/>
                    </a:lnTo>
                    <a:lnTo>
                      <a:pt x="4835" y="331"/>
                    </a:lnTo>
                    <a:lnTo>
                      <a:pt x="4681" y="323"/>
                    </a:lnTo>
                    <a:lnTo>
                      <a:pt x="4596" y="368"/>
                    </a:lnTo>
                    <a:lnTo>
                      <a:pt x="4457" y="421"/>
                    </a:lnTo>
                    <a:lnTo>
                      <a:pt x="4318" y="436"/>
                    </a:lnTo>
                    <a:lnTo>
                      <a:pt x="4230" y="412"/>
                    </a:lnTo>
                    <a:lnTo>
                      <a:pt x="4141" y="331"/>
                    </a:lnTo>
                    <a:lnTo>
                      <a:pt x="4064" y="278"/>
                    </a:lnTo>
                    <a:lnTo>
                      <a:pt x="3995" y="173"/>
                    </a:lnTo>
                    <a:lnTo>
                      <a:pt x="3910" y="105"/>
                    </a:lnTo>
                    <a:lnTo>
                      <a:pt x="3784" y="34"/>
                    </a:lnTo>
                    <a:lnTo>
                      <a:pt x="3631" y="0"/>
                    </a:lnTo>
                    <a:lnTo>
                      <a:pt x="3560" y="69"/>
                    </a:lnTo>
                    <a:lnTo>
                      <a:pt x="3432" y="103"/>
                    </a:lnTo>
                    <a:lnTo>
                      <a:pt x="3432" y="183"/>
                    </a:lnTo>
                    <a:lnTo>
                      <a:pt x="3361" y="240"/>
                    </a:lnTo>
                    <a:lnTo>
                      <a:pt x="3290" y="298"/>
                    </a:lnTo>
                    <a:lnTo>
                      <a:pt x="3185" y="298"/>
                    </a:lnTo>
                    <a:lnTo>
                      <a:pt x="3160" y="240"/>
                    </a:lnTo>
                    <a:lnTo>
                      <a:pt x="3091" y="229"/>
                    </a:lnTo>
                    <a:lnTo>
                      <a:pt x="2984" y="207"/>
                    </a:lnTo>
                    <a:lnTo>
                      <a:pt x="2891" y="229"/>
                    </a:lnTo>
                    <a:lnTo>
                      <a:pt x="2797" y="218"/>
                    </a:lnTo>
                    <a:lnTo>
                      <a:pt x="2691" y="183"/>
                    </a:lnTo>
                    <a:lnTo>
                      <a:pt x="2621" y="240"/>
                    </a:lnTo>
                    <a:lnTo>
                      <a:pt x="2526" y="299"/>
                    </a:lnTo>
                    <a:lnTo>
                      <a:pt x="2514" y="406"/>
                    </a:lnTo>
                    <a:lnTo>
                      <a:pt x="2475" y="496"/>
                    </a:lnTo>
                    <a:lnTo>
                      <a:pt x="2391" y="564"/>
                    </a:lnTo>
                    <a:lnTo>
                      <a:pt x="2313" y="624"/>
                    </a:lnTo>
                    <a:lnTo>
                      <a:pt x="2367" y="721"/>
                    </a:lnTo>
                    <a:lnTo>
                      <a:pt x="2445" y="819"/>
                    </a:lnTo>
                    <a:lnTo>
                      <a:pt x="2491" y="939"/>
                    </a:lnTo>
                    <a:lnTo>
                      <a:pt x="2506" y="1074"/>
                    </a:lnTo>
                    <a:lnTo>
                      <a:pt x="2506" y="1180"/>
                    </a:lnTo>
                    <a:lnTo>
                      <a:pt x="2522" y="1307"/>
                    </a:lnTo>
                    <a:lnTo>
                      <a:pt x="2506" y="1405"/>
                    </a:lnTo>
                    <a:lnTo>
                      <a:pt x="2553" y="1458"/>
                    </a:lnTo>
                    <a:lnTo>
                      <a:pt x="2591" y="1548"/>
                    </a:lnTo>
                    <a:lnTo>
                      <a:pt x="2545" y="1593"/>
                    </a:lnTo>
                    <a:lnTo>
                      <a:pt x="2475" y="1630"/>
                    </a:lnTo>
                    <a:lnTo>
                      <a:pt x="2391" y="1661"/>
                    </a:lnTo>
                    <a:lnTo>
                      <a:pt x="2313" y="1743"/>
                    </a:lnTo>
                    <a:lnTo>
                      <a:pt x="2298" y="1893"/>
                    </a:lnTo>
                    <a:lnTo>
                      <a:pt x="2298" y="2044"/>
                    </a:lnTo>
                    <a:lnTo>
                      <a:pt x="2259" y="2126"/>
                    </a:lnTo>
                    <a:lnTo>
                      <a:pt x="2175" y="2134"/>
                    </a:lnTo>
                    <a:lnTo>
                      <a:pt x="2105" y="2134"/>
                    </a:lnTo>
                    <a:lnTo>
                      <a:pt x="2028" y="2126"/>
                    </a:lnTo>
                    <a:lnTo>
                      <a:pt x="1959" y="2186"/>
                    </a:lnTo>
                    <a:lnTo>
                      <a:pt x="1897" y="2284"/>
                    </a:lnTo>
                    <a:lnTo>
                      <a:pt x="1828" y="2322"/>
                    </a:lnTo>
                    <a:lnTo>
                      <a:pt x="1751" y="2352"/>
                    </a:lnTo>
                    <a:lnTo>
                      <a:pt x="1697" y="2359"/>
                    </a:lnTo>
                    <a:lnTo>
                      <a:pt x="1627" y="2412"/>
                    </a:lnTo>
                    <a:lnTo>
                      <a:pt x="1573" y="2412"/>
                    </a:lnTo>
                    <a:lnTo>
                      <a:pt x="1504" y="2404"/>
                    </a:lnTo>
                    <a:lnTo>
                      <a:pt x="1365" y="2389"/>
                    </a:lnTo>
                    <a:lnTo>
                      <a:pt x="1319" y="2472"/>
                    </a:lnTo>
                    <a:lnTo>
                      <a:pt x="1218" y="2555"/>
                    </a:lnTo>
                    <a:lnTo>
                      <a:pt x="1164" y="2585"/>
                    </a:lnTo>
                    <a:lnTo>
                      <a:pt x="1080" y="2630"/>
                    </a:lnTo>
                    <a:lnTo>
                      <a:pt x="987" y="2667"/>
                    </a:lnTo>
                    <a:lnTo>
                      <a:pt x="918" y="2705"/>
                    </a:lnTo>
                    <a:lnTo>
                      <a:pt x="895" y="2630"/>
                    </a:lnTo>
                    <a:lnTo>
                      <a:pt x="887" y="2555"/>
                    </a:lnTo>
                    <a:lnTo>
                      <a:pt x="895" y="2472"/>
                    </a:lnTo>
                    <a:lnTo>
                      <a:pt x="834" y="2458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29" name="TextBox 128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DABAF2C0-FAB1-A0DD-BFE3-DD8E4CCFEEDD}"/>
                  </a:ext>
                </a:extLst>
              </p:cNvPr>
              <p:cNvSpPr txBox="1"/>
              <p:nvPr/>
            </p:nvSpPr>
            <p:spPr>
              <a:xfrm>
                <a:off x="4372566" y="5474486"/>
                <a:ext cx="989746" cy="2027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Cork</a:t>
                </a:r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A77A2AEC-6944-0EB0-3085-AF053EFB6C18}"/>
                </a:ext>
              </a:extLst>
            </p:cNvPr>
            <p:cNvGrpSpPr/>
            <p:nvPr/>
          </p:nvGrpSpPr>
          <p:grpSpPr>
            <a:xfrm>
              <a:off x="11906580" y="5967846"/>
              <a:ext cx="2370026" cy="1665583"/>
              <a:chOff x="5618685" y="3403617"/>
              <a:chExt cx="1275006" cy="914496"/>
            </a:xfrm>
            <a:solidFill>
              <a:srgbClr val="095F55"/>
            </a:solidFill>
          </p:grpSpPr>
          <p:sp>
            <p:nvSpPr>
              <p:cNvPr id="131" name="Freeform 23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DC71025B-6CEF-86EA-1100-30A16DB6C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7951" y="3403617"/>
                <a:ext cx="1235740" cy="914496"/>
              </a:xfrm>
              <a:custGeom>
                <a:avLst/>
                <a:gdLst>
                  <a:gd name="T0" fmla="*/ 2147483647 w 2051"/>
                  <a:gd name="T1" fmla="*/ 2147483647 h 1966"/>
                  <a:gd name="T2" fmla="*/ 2147483647 w 2051"/>
                  <a:gd name="T3" fmla="*/ 2147483647 h 1966"/>
                  <a:gd name="T4" fmla="*/ 2147483647 w 2051"/>
                  <a:gd name="T5" fmla="*/ 2147483647 h 1966"/>
                  <a:gd name="T6" fmla="*/ 2147483647 w 2051"/>
                  <a:gd name="T7" fmla="*/ 2147483647 h 1966"/>
                  <a:gd name="T8" fmla="*/ 2147483647 w 2051"/>
                  <a:gd name="T9" fmla="*/ 2147483647 h 1966"/>
                  <a:gd name="T10" fmla="*/ 2147483647 w 2051"/>
                  <a:gd name="T11" fmla="*/ 2147483647 h 1966"/>
                  <a:gd name="T12" fmla="*/ 2147483647 w 2051"/>
                  <a:gd name="T13" fmla="*/ 2147483647 h 1966"/>
                  <a:gd name="T14" fmla="*/ 2147483647 w 2051"/>
                  <a:gd name="T15" fmla="*/ 2147483647 h 1966"/>
                  <a:gd name="T16" fmla="*/ 2147483647 w 2051"/>
                  <a:gd name="T17" fmla="*/ 2147483647 h 1966"/>
                  <a:gd name="T18" fmla="*/ 2147483647 w 2051"/>
                  <a:gd name="T19" fmla="*/ 2147483647 h 1966"/>
                  <a:gd name="T20" fmla="*/ 2147483647 w 2051"/>
                  <a:gd name="T21" fmla="*/ 2147483647 h 1966"/>
                  <a:gd name="T22" fmla="*/ 2147483647 w 2051"/>
                  <a:gd name="T23" fmla="*/ 2147483647 h 1966"/>
                  <a:gd name="T24" fmla="*/ 2147483647 w 2051"/>
                  <a:gd name="T25" fmla="*/ 2147483647 h 1966"/>
                  <a:gd name="T26" fmla="*/ 2147483647 w 2051"/>
                  <a:gd name="T27" fmla="*/ 2147483647 h 1966"/>
                  <a:gd name="T28" fmla="*/ 2147483647 w 2051"/>
                  <a:gd name="T29" fmla="*/ 2147483647 h 1966"/>
                  <a:gd name="T30" fmla="*/ 2147483647 w 2051"/>
                  <a:gd name="T31" fmla="*/ 2147483647 h 1966"/>
                  <a:gd name="T32" fmla="*/ 2147483647 w 2051"/>
                  <a:gd name="T33" fmla="*/ 2147483647 h 1966"/>
                  <a:gd name="T34" fmla="*/ 2147483647 w 2051"/>
                  <a:gd name="T35" fmla="*/ 2147483647 h 1966"/>
                  <a:gd name="T36" fmla="*/ 2147483647 w 2051"/>
                  <a:gd name="T37" fmla="*/ 2147483647 h 1966"/>
                  <a:gd name="T38" fmla="*/ 2147483647 w 2051"/>
                  <a:gd name="T39" fmla="*/ 2147483647 h 1966"/>
                  <a:gd name="T40" fmla="*/ 2147483647 w 2051"/>
                  <a:gd name="T41" fmla="*/ 2147483647 h 1966"/>
                  <a:gd name="T42" fmla="*/ 2147483647 w 2051"/>
                  <a:gd name="T43" fmla="*/ 2147483647 h 1966"/>
                  <a:gd name="T44" fmla="*/ 2147483647 w 2051"/>
                  <a:gd name="T45" fmla="*/ 2147483647 h 1966"/>
                  <a:gd name="T46" fmla="*/ 2147483647 w 2051"/>
                  <a:gd name="T47" fmla="*/ 2147483647 h 1966"/>
                  <a:gd name="T48" fmla="*/ 2147483647 w 2051"/>
                  <a:gd name="T49" fmla="*/ 2147483647 h 1966"/>
                  <a:gd name="T50" fmla="*/ 2147483647 w 2051"/>
                  <a:gd name="T51" fmla="*/ 2147483647 h 1966"/>
                  <a:gd name="T52" fmla="*/ 2147483647 w 2051"/>
                  <a:gd name="T53" fmla="*/ 2147483647 h 1966"/>
                  <a:gd name="T54" fmla="*/ 2147483647 w 2051"/>
                  <a:gd name="T55" fmla="*/ 2147483647 h 1966"/>
                  <a:gd name="T56" fmla="*/ 2147483647 w 2051"/>
                  <a:gd name="T57" fmla="*/ 2147483647 h 1966"/>
                  <a:gd name="T58" fmla="*/ 2147483647 w 2051"/>
                  <a:gd name="T59" fmla="*/ 2147483647 h 1966"/>
                  <a:gd name="T60" fmla="*/ 2147483647 w 2051"/>
                  <a:gd name="T61" fmla="*/ 2147483647 h 1966"/>
                  <a:gd name="T62" fmla="*/ 2147483647 w 2051"/>
                  <a:gd name="T63" fmla="*/ 2147483647 h 1966"/>
                  <a:gd name="T64" fmla="*/ 2147483647 w 2051"/>
                  <a:gd name="T65" fmla="*/ 2147483647 h 1966"/>
                  <a:gd name="T66" fmla="*/ 2147483647 w 2051"/>
                  <a:gd name="T67" fmla="*/ 2147483647 h 1966"/>
                  <a:gd name="T68" fmla="*/ 2147483647 w 2051"/>
                  <a:gd name="T69" fmla="*/ 2147483647 h 1966"/>
                  <a:gd name="T70" fmla="*/ 2147483647 w 2051"/>
                  <a:gd name="T71" fmla="*/ 2147483647 h 1966"/>
                  <a:gd name="T72" fmla="*/ 2147483647 w 2051"/>
                  <a:gd name="T73" fmla="*/ 2147483647 h 1966"/>
                  <a:gd name="T74" fmla="*/ 2147483647 w 2051"/>
                  <a:gd name="T75" fmla="*/ 2147483647 h 1966"/>
                  <a:gd name="T76" fmla="*/ 2147483647 w 2051"/>
                  <a:gd name="T77" fmla="*/ 2147483647 h 1966"/>
                  <a:gd name="T78" fmla="*/ 2147483647 w 2051"/>
                  <a:gd name="T79" fmla="*/ 2147483647 h 1966"/>
                  <a:gd name="T80" fmla="*/ 2147483647 w 2051"/>
                  <a:gd name="T81" fmla="*/ 2147483647 h 1966"/>
                  <a:gd name="T82" fmla="*/ 2147483647 w 2051"/>
                  <a:gd name="T83" fmla="*/ 2147483647 h 1966"/>
                  <a:gd name="T84" fmla="*/ 2147483647 w 2051"/>
                  <a:gd name="T85" fmla="*/ 2147483647 h 1966"/>
                  <a:gd name="T86" fmla="*/ 2147483647 w 2051"/>
                  <a:gd name="T87" fmla="*/ 2147483647 h 1966"/>
                  <a:gd name="T88" fmla="*/ 2147483647 w 2051"/>
                  <a:gd name="T89" fmla="*/ 2147483647 h 1966"/>
                  <a:gd name="T90" fmla="*/ 2147483647 w 2051"/>
                  <a:gd name="T91" fmla="*/ 2147483647 h 1966"/>
                  <a:gd name="T92" fmla="*/ 2147483647 w 2051"/>
                  <a:gd name="T93" fmla="*/ 2147483647 h 1966"/>
                  <a:gd name="T94" fmla="*/ 0 w 2051"/>
                  <a:gd name="T95" fmla="*/ 2147483647 h 196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51"/>
                  <a:gd name="T145" fmla="*/ 0 h 1966"/>
                  <a:gd name="T146" fmla="*/ 2051 w 2051"/>
                  <a:gd name="T147" fmla="*/ 1966 h 196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51" h="1966">
                    <a:moveTo>
                      <a:pt x="0" y="417"/>
                    </a:moveTo>
                    <a:lnTo>
                      <a:pt x="89" y="385"/>
                    </a:lnTo>
                    <a:lnTo>
                      <a:pt x="185" y="321"/>
                    </a:lnTo>
                    <a:lnTo>
                      <a:pt x="289" y="257"/>
                    </a:lnTo>
                    <a:lnTo>
                      <a:pt x="377" y="241"/>
                    </a:lnTo>
                    <a:lnTo>
                      <a:pt x="473" y="217"/>
                    </a:lnTo>
                    <a:lnTo>
                      <a:pt x="561" y="201"/>
                    </a:lnTo>
                    <a:lnTo>
                      <a:pt x="673" y="217"/>
                    </a:lnTo>
                    <a:lnTo>
                      <a:pt x="761" y="185"/>
                    </a:lnTo>
                    <a:lnTo>
                      <a:pt x="817" y="121"/>
                    </a:lnTo>
                    <a:lnTo>
                      <a:pt x="817" y="65"/>
                    </a:lnTo>
                    <a:lnTo>
                      <a:pt x="881" y="81"/>
                    </a:lnTo>
                    <a:lnTo>
                      <a:pt x="953" y="113"/>
                    </a:lnTo>
                    <a:lnTo>
                      <a:pt x="969" y="185"/>
                    </a:lnTo>
                    <a:lnTo>
                      <a:pt x="977" y="249"/>
                    </a:lnTo>
                    <a:lnTo>
                      <a:pt x="1018" y="313"/>
                    </a:lnTo>
                    <a:lnTo>
                      <a:pt x="1113" y="321"/>
                    </a:lnTo>
                    <a:lnTo>
                      <a:pt x="1217" y="329"/>
                    </a:lnTo>
                    <a:lnTo>
                      <a:pt x="1305" y="305"/>
                    </a:lnTo>
                    <a:lnTo>
                      <a:pt x="1393" y="249"/>
                    </a:lnTo>
                    <a:lnTo>
                      <a:pt x="1489" y="201"/>
                    </a:lnTo>
                    <a:lnTo>
                      <a:pt x="1537" y="145"/>
                    </a:lnTo>
                    <a:lnTo>
                      <a:pt x="1585" y="81"/>
                    </a:lnTo>
                    <a:lnTo>
                      <a:pt x="1633" y="25"/>
                    </a:lnTo>
                    <a:lnTo>
                      <a:pt x="1712" y="0"/>
                    </a:lnTo>
                    <a:lnTo>
                      <a:pt x="1751" y="63"/>
                    </a:lnTo>
                    <a:lnTo>
                      <a:pt x="1826" y="81"/>
                    </a:lnTo>
                    <a:lnTo>
                      <a:pt x="1908" y="129"/>
                    </a:lnTo>
                    <a:lnTo>
                      <a:pt x="1935" y="207"/>
                    </a:lnTo>
                    <a:lnTo>
                      <a:pt x="1985" y="283"/>
                    </a:lnTo>
                    <a:lnTo>
                      <a:pt x="2000" y="384"/>
                    </a:lnTo>
                    <a:lnTo>
                      <a:pt x="2051" y="465"/>
                    </a:lnTo>
                    <a:lnTo>
                      <a:pt x="1968" y="607"/>
                    </a:lnTo>
                    <a:lnTo>
                      <a:pt x="2003" y="657"/>
                    </a:lnTo>
                    <a:lnTo>
                      <a:pt x="2006" y="732"/>
                    </a:lnTo>
                    <a:lnTo>
                      <a:pt x="1904" y="732"/>
                    </a:lnTo>
                    <a:lnTo>
                      <a:pt x="1803" y="760"/>
                    </a:lnTo>
                    <a:lnTo>
                      <a:pt x="1739" y="801"/>
                    </a:lnTo>
                    <a:lnTo>
                      <a:pt x="1842" y="840"/>
                    </a:lnTo>
                    <a:lnTo>
                      <a:pt x="1860" y="889"/>
                    </a:lnTo>
                    <a:lnTo>
                      <a:pt x="1803" y="897"/>
                    </a:lnTo>
                    <a:lnTo>
                      <a:pt x="1755" y="904"/>
                    </a:lnTo>
                    <a:lnTo>
                      <a:pt x="1659" y="907"/>
                    </a:lnTo>
                    <a:lnTo>
                      <a:pt x="1590" y="936"/>
                    </a:lnTo>
                    <a:lnTo>
                      <a:pt x="1529" y="951"/>
                    </a:lnTo>
                    <a:lnTo>
                      <a:pt x="1467" y="913"/>
                    </a:lnTo>
                    <a:lnTo>
                      <a:pt x="1481" y="859"/>
                    </a:lnTo>
                    <a:lnTo>
                      <a:pt x="1460" y="790"/>
                    </a:lnTo>
                    <a:lnTo>
                      <a:pt x="1436" y="736"/>
                    </a:lnTo>
                    <a:lnTo>
                      <a:pt x="1364" y="706"/>
                    </a:lnTo>
                    <a:lnTo>
                      <a:pt x="1277" y="705"/>
                    </a:lnTo>
                    <a:lnTo>
                      <a:pt x="1179" y="801"/>
                    </a:lnTo>
                    <a:lnTo>
                      <a:pt x="1091" y="802"/>
                    </a:lnTo>
                    <a:lnTo>
                      <a:pt x="992" y="835"/>
                    </a:lnTo>
                    <a:lnTo>
                      <a:pt x="969" y="889"/>
                    </a:lnTo>
                    <a:lnTo>
                      <a:pt x="962" y="946"/>
                    </a:lnTo>
                    <a:lnTo>
                      <a:pt x="888" y="976"/>
                    </a:lnTo>
                    <a:lnTo>
                      <a:pt x="887" y="1039"/>
                    </a:lnTo>
                    <a:lnTo>
                      <a:pt x="912" y="1089"/>
                    </a:lnTo>
                    <a:lnTo>
                      <a:pt x="923" y="1167"/>
                    </a:lnTo>
                    <a:lnTo>
                      <a:pt x="878" y="1213"/>
                    </a:lnTo>
                    <a:lnTo>
                      <a:pt x="834" y="1263"/>
                    </a:lnTo>
                    <a:lnTo>
                      <a:pt x="752" y="1305"/>
                    </a:lnTo>
                    <a:lnTo>
                      <a:pt x="729" y="1399"/>
                    </a:lnTo>
                    <a:lnTo>
                      <a:pt x="722" y="1479"/>
                    </a:lnTo>
                    <a:lnTo>
                      <a:pt x="690" y="1552"/>
                    </a:lnTo>
                    <a:lnTo>
                      <a:pt x="611" y="1542"/>
                    </a:lnTo>
                    <a:lnTo>
                      <a:pt x="512" y="1530"/>
                    </a:lnTo>
                    <a:lnTo>
                      <a:pt x="500" y="1609"/>
                    </a:lnTo>
                    <a:lnTo>
                      <a:pt x="401" y="1753"/>
                    </a:lnTo>
                    <a:lnTo>
                      <a:pt x="296" y="1764"/>
                    </a:lnTo>
                    <a:lnTo>
                      <a:pt x="273" y="1822"/>
                    </a:lnTo>
                    <a:lnTo>
                      <a:pt x="281" y="1902"/>
                    </a:lnTo>
                    <a:lnTo>
                      <a:pt x="242" y="1966"/>
                    </a:lnTo>
                    <a:lnTo>
                      <a:pt x="111" y="1798"/>
                    </a:lnTo>
                    <a:lnTo>
                      <a:pt x="57" y="1726"/>
                    </a:lnTo>
                    <a:lnTo>
                      <a:pt x="63" y="1665"/>
                    </a:lnTo>
                    <a:lnTo>
                      <a:pt x="66" y="1567"/>
                    </a:lnTo>
                    <a:lnTo>
                      <a:pt x="107" y="1521"/>
                    </a:lnTo>
                    <a:lnTo>
                      <a:pt x="159" y="1467"/>
                    </a:lnTo>
                    <a:lnTo>
                      <a:pt x="194" y="1380"/>
                    </a:lnTo>
                    <a:lnTo>
                      <a:pt x="176" y="1288"/>
                    </a:lnTo>
                    <a:lnTo>
                      <a:pt x="227" y="1206"/>
                    </a:lnTo>
                    <a:lnTo>
                      <a:pt x="273" y="1135"/>
                    </a:lnTo>
                    <a:lnTo>
                      <a:pt x="255" y="1071"/>
                    </a:lnTo>
                    <a:lnTo>
                      <a:pt x="96" y="1041"/>
                    </a:lnTo>
                    <a:lnTo>
                      <a:pt x="54" y="952"/>
                    </a:lnTo>
                    <a:lnTo>
                      <a:pt x="63" y="933"/>
                    </a:lnTo>
                    <a:lnTo>
                      <a:pt x="39" y="897"/>
                    </a:lnTo>
                    <a:lnTo>
                      <a:pt x="2" y="889"/>
                    </a:lnTo>
                    <a:lnTo>
                      <a:pt x="60" y="796"/>
                    </a:lnTo>
                    <a:lnTo>
                      <a:pt x="104" y="756"/>
                    </a:lnTo>
                    <a:lnTo>
                      <a:pt x="144" y="685"/>
                    </a:lnTo>
                    <a:lnTo>
                      <a:pt x="146" y="595"/>
                    </a:lnTo>
                    <a:lnTo>
                      <a:pt x="66" y="54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32" name="TextBox 131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BC5C96C9-B980-21A3-36DD-9E653C232B75}"/>
                  </a:ext>
                </a:extLst>
              </p:cNvPr>
              <p:cNvSpPr txBox="1"/>
              <p:nvPr/>
            </p:nvSpPr>
            <p:spPr>
              <a:xfrm>
                <a:off x="5618685" y="3593130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Offaly</a:t>
                </a:r>
              </a:p>
            </p:txBody>
          </p:sp>
        </p:grp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F79FF1A7-985D-69CD-0045-FBAB94D4C107}"/>
                </a:ext>
              </a:extLst>
            </p:cNvPr>
            <p:cNvGrpSpPr/>
            <p:nvPr/>
          </p:nvGrpSpPr>
          <p:grpSpPr>
            <a:xfrm>
              <a:off x="6707112" y="8271958"/>
              <a:ext cx="3032569" cy="2395332"/>
              <a:chOff x="2821521" y="4668700"/>
              <a:chExt cx="1631435" cy="1315168"/>
            </a:xfrm>
            <a:solidFill>
              <a:srgbClr val="0E9081"/>
            </a:solidFill>
          </p:grpSpPr>
          <p:sp>
            <p:nvSpPr>
              <p:cNvPr id="134" name="Freeform 13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8E6C895B-1C39-BA1A-6A4F-1ADC4FB4C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521" y="4668700"/>
                <a:ext cx="1538325" cy="1315168"/>
              </a:xfrm>
              <a:custGeom>
                <a:avLst/>
                <a:gdLst>
                  <a:gd name="T0" fmla="*/ 2147483647 w 2549"/>
                  <a:gd name="T1" fmla="*/ 2147483647 h 2827"/>
                  <a:gd name="T2" fmla="*/ 2147483647 w 2549"/>
                  <a:gd name="T3" fmla="*/ 2147483647 h 2827"/>
                  <a:gd name="T4" fmla="*/ 2147483647 w 2549"/>
                  <a:gd name="T5" fmla="*/ 2147483647 h 2827"/>
                  <a:gd name="T6" fmla="*/ 2147483647 w 2549"/>
                  <a:gd name="T7" fmla="*/ 2147483647 h 2827"/>
                  <a:gd name="T8" fmla="*/ 2147483647 w 2549"/>
                  <a:gd name="T9" fmla="*/ 2147483647 h 2827"/>
                  <a:gd name="T10" fmla="*/ 2147483647 w 2549"/>
                  <a:gd name="T11" fmla="*/ 2147483647 h 2827"/>
                  <a:gd name="T12" fmla="*/ 2147483647 w 2549"/>
                  <a:gd name="T13" fmla="*/ 2147483647 h 2827"/>
                  <a:gd name="T14" fmla="*/ 2147483647 w 2549"/>
                  <a:gd name="T15" fmla="*/ 2147483647 h 2827"/>
                  <a:gd name="T16" fmla="*/ 0 w 2549"/>
                  <a:gd name="T17" fmla="*/ 2147483647 h 2827"/>
                  <a:gd name="T18" fmla="*/ 2147483647 w 2549"/>
                  <a:gd name="T19" fmla="*/ 2147483647 h 2827"/>
                  <a:gd name="T20" fmla="*/ 2147483647 w 2549"/>
                  <a:gd name="T21" fmla="*/ 2147483647 h 2827"/>
                  <a:gd name="T22" fmla="*/ 2147483647 w 2549"/>
                  <a:gd name="T23" fmla="*/ 2147483647 h 2827"/>
                  <a:gd name="T24" fmla="*/ 2147483647 w 2549"/>
                  <a:gd name="T25" fmla="*/ 2147483647 h 2827"/>
                  <a:gd name="T26" fmla="*/ 2147483647 w 2549"/>
                  <a:gd name="T27" fmla="*/ 2147483647 h 2827"/>
                  <a:gd name="T28" fmla="*/ 2147483647 w 2549"/>
                  <a:gd name="T29" fmla="*/ 2147483647 h 2827"/>
                  <a:gd name="T30" fmla="*/ 2147483647 w 2549"/>
                  <a:gd name="T31" fmla="*/ 2147483647 h 2827"/>
                  <a:gd name="T32" fmla="*/ 2147483647 w 2549"/>
                  <a:gd name="T33" fmla="*/ 2147483647 h 2827"/>
                  <a:gd name="T34" fmla="*/ 2147483647 w 2549"/>
                  <a:gd name="T35" fmla="*/ 2147483647 h 2827"/>
                  <a:gd name="T36" fmla="*/ 2147483647 w 2549"/>
                  <a:gd name="T37" fmla="*/ 2147483647 h 2827"/>
                  <a:gd name="T38" fmla="*/ 2147483647 w 2549"/>
                  <a:gd name="T39" fmla="*/ 2147483647 h 2827"/>
                  <a:gd name="T40" fmla="*/ 2147483647 w 2549"/>
                  <a:gd name="T41" fmla="*/ 2147483647 h 2827"/>
                  <a:gd name="T42" fmla="*/ 2147483647 w 2549"/>
                  <a:gd name="T43" fmla="*/ 2147483647 h 2827"/>
                  <a:gd name="T44" fmla="*/ 2147483647 w 2549"/>
                  <a:gd name="T45" fmla="*/ 2147483647 h 2827"/>
                  <a:gd name="T46" fmla="*/ 2147483647 w 2549"/>
                  <a:gd name="T47" fmla="*/ 2147483647 h 2827"/>
                  <a:gd name="T48" fmla="*/ 2147483647 w 2549"/>
                  <a:gd name="T49" fmla="*/ 2147483647 h 2827"/>
                  <a:gd name="T50" fmla="*/ 2147483647 w 2549"/>
                  <a:gd name="T51" fmla="*/ 2147483647 h 2827"/>
                  <a:gd name="T52" fmla="*/ 2147483647 w 2549"/>
                  <a:gd name="T53" fmla="*/ 2147483647 h 2827"/>
                  <a:gd name="T54" fmla="*/ 2147483647 w 2549"/>
                  <a:gd name="T55" fmla="*/ 2147483647 h 2827"/>
                  <a:gd name="T56" fmla="*/ 2147483647 w 2549"/>
                  <a:gd name="T57" fmla="*/ 2147483647 h 2827"/>
                  <a:gd name="T58" fmla="*/ 2147483647 w 2549"/>
                  <a:gd name="T59" fmla="*/ 2147483647 h 2827"/>
                  <a:gd name="T60" fmla="*/ 2147483647 w 2549"/>
                  <a:gd name="T61" fmla="*/ 2147483647 h 2827"/>
                  <a:gd name="T62" fmla="*/ 2147483647 w 2549"/>
                  <a:gd name="T63" fmla="*/ 2147483647 h 2827"/>
                  <a:gd name="T64" fmla="*/ 2147483647 w 2549"/>
                  <a:gd name="T65" fmla="*/ 2147483647 h 2827"/>
                  <a:gd name="T66" fmla="*/ 2147483647 w 2549"/>
                  <a:gd name="T67" fmla="*/ 2147483647 h 2827"/>
                  <a:gd name="T68" fmla="*/ 2147483647 w 2549"/>
                  <a:gd name="T69" fmla="*/ 2147483647 h 2827"/>
                  <a:gd name="T70" fmla="*/ 2147483647 w 2549"/>
                  <a:gd name="T71" fmla="*/ 2147483647 h 2827"/>
                  <a:gd name="T72" fmla="*/ 2147483647 w 2549"/>
                  <a:gd name="T73" fmla="*/ 2147483647 h 2827"/>
                  <a:gd name="T74" fmla="*/ 2147483647 w 2549"/>
                  <a:gd name="T75" fmla="*/ 2147483647 h 2827"/>
                  <a:gd name="T76" fmla="*/ 2147483647 w 2549"/>
                  <a:gd name="T77" fmla="*/ 2147483647 h 2827"/>
                  <a:gd name="T78" fmla="*/ 2147483647 w 2549"/>
                  <a:gd name="T79" fmla="*/ 2147483647 h 2827"/>
                  <a:gd name="T80" fmla="*/ 2147483647 w 2549"/>
                  <a:gd name="T81" fmla="*/ 2147483647 h 2827"/>
                  <a:gd name="T82" fmla="*/ 2147483647 w 2549"/>
                  <a:gd name="T83" fmla="*/ 2147483647 h 2827"/>
                  <a:gd name="T84" fmla="*/ 2147483647 w 2549"/>
                  <a:gd name="T85" fmla="*/ 2147483647 h 2827"/>
                  <a:gd name="T86" fmla="*/ 2147483647 w 2549"/>
                  <a:gd name="T87" fmla="*/ 2147483647 h 2827"/>
                  <a:gd name="T88" fmla="*/ 2147483647 w 2549"/>
                  <a:gd name="T89" fmla="*/ 2147483647 h 2827"/>
                  <a:gd name="T90" fmla="*/ 2147483647 w 2549"/>
                  <a:gd name="T91" fmla="*/ 2147483647 h 2827"/>
                  <a:gd name="T92" fmla="*/ 2147483647 w 2549"/>
                  <a:gd name="T93" fmla="*/ 2147483647 h 2827"/>
                  <a:gd name="T94" fmla="*/ 2147483647 w 2549"/>
                  <a:gd name="T95" fmla="*/ 2147483647 h 2827"/>
                  <a:gd name="T96" fmla="*/ 2147483647 w 2549"/>
                  <a:gd name="T97" fmla="*/ 2147483647 h 2827"/>
                  <a:gd name="T98" fmla="*/ 2147483647 w 2549"/>
                  <a:gd name="T99" fmla="*/ 2147483647 h 2827"/>
                  <a:gd name="T100" fmla="*/ 2147483647 w 2549"/>
                  <a:gd name="T101" fmla="*/ 2147483647 h 2827"/>
                  <a:gd name="T102" fmla="*/ 2147483647 w 2549"/>
                  <a:gd name="T103" fmla="*/ 2147483647 h 2827"/>
                  <a:gd name="T104" fmla="*/ 2147483647 w 2549"/>
                  <a:gd name="T105" fmla="*/ 2147483647 h 2827"/>
                  <a:gd name="T106" fmla="*/ 2147483647 w 2549"/>
                  <a:gd name="T107" fmla="*/ 2147483647 h 2827"/>
                  <a:gd name="T108" fmla="*/ 2147483647 w 2549"/>
                  <a:gd name="T109" fmla="*/ 2147483647 h 2827"/>
                  <a:gd name="T110" fmla="*/ 2147483647 w 2549"/>
                  <a:gd name="T111" fmla="*/ 2147483647 h 2827"/>
                  <a:gd name="T112" fmla="*/ 2147483647 w 2549"/>
                  <a:gd name="T113" fmla="*/ 2147483647 h 2827"/>
                  <a:gd name="T114" fmla="*/ 2147483647 w 2549"/>
                  <a:gd name="T115" fmla="*/ 2147483647 h 2827"/>
                  <a:gd name="T116" fmla="*/ 2147483647 w 2549"/>
                  <a:gd name="T117" fmla="*/ 2147483647 h 2827"/>
                  <a:gd name="T118" fmla="*/ 2147483647 w 2549"/>
                  <a:gd name="T119" fmla="*/ 2147483647 h 2827"/>
                  <a:gd name="T120" fmla="*/ 2147483647 w 2549"/>
                  <a:gd name="T121" fmla="*/ 2147483647 h 2827"/>
                  <a:gd name="T122" fmla="*/ 2147483647 w 2549"/>
                  <a:gd name="T123" fmla="*/ 2147483647 h 2827"/>
                  <a:gd name="T124" fmla="*/ 2147483647 w 2549"/>
                  <a:gd name="T125" fmla="*/ 2147483647 h 282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549"/>
                  <a:gd name="T190" fmla="*/ 0 h 2827"/>
                  <a:gd name="T191" fmla="*/ 2549 w 2549"/>
                  <a:gd name="T192" fmla="*/ 2827 h 282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549" h="2827">
                    <a:moveTo>
                      <a:pt x="1288" y="1048"/>
                    </a:moveTo>
                    <a:lnTo>
                      <a:pt x="1192" y="1056"/>
                    </a:lnTo>
                    <a:lnTo>
                      <a:pt x="1104" y="1040"/>
                    </a:lnTo>
                    <a:lnTo>
                      <a:pt x="1048" y="992"/>
                    </a:lnTo>
                    <a:lnTo>
                      <a:pt x="968" y="976"/>
                    </a:lnTo>
                    <a:lnTo>
                      <a:pt x="960" y="920"/>
                    </a:lnTo>
                    <a:lnTo>
                      <a:pt x="944" y="840"/>
                    </a:lnTo>
                    <a:lnTo>
                      <a:pt x="888" y="824"/>
                    </a:lnTo>
                    <a:lnTo>
                      <a:pt x="856" y="880"/>
                    </a:lnTo>
                    <a:lnTo>
                      <a:pt x="872" y="936"/>
                    </a:lnTo>
                    <a:lnTo>
                      <a:pt x="872" y="1000"/>
                    </a:lnTo>
                    <a:lnTo>
                      <a:pt x="736" y="1000"/>
                    </a:lnTo>
                    <a:lnTo>
                      <a:pt x="624" y="1032"/>
                    </a:lnTo>
                    <a:lnTo>
                      <a:pt x="576" y="1016"/>
                    </a:lnTo>
                    <a:lnTo>
                      <a:pt x="608" y="952"/>
                    </a:lnTo>
                    <a:lnTo>
                      <a:pt x="560" y="936"/>
                    </a:lnTo>
                    <a:lnTo>
                      <a:pt x="480" y="1000"/>
                    </a:lnTo>
                    <a:lnTo>
                      <a:pt x="408" y="1032"/>
                    </a:lnTo>
                    <a:lnTo>
                      <a:pt x="336" y="1064"/>
                    </a:lnTo>
                    <a:lnTo>
                      <a:pt x="344" y="1144"/>
                    </a:lnTo>
                    <a:lnTo>
                      <a:pt x="296" y="1200"/>
                    </a:lnTo>
                    <a:lnTo>
                      <a:pt x="173" y="1226"/>
                    </a:lnTo>
                    <a:lnTo>
                      <a:pt x="119" y="1178"/>
                    </a:lnTo>
                    <a:lnTo>
                      <a:pt x="64" y="1144"/>
                    </a:lnTo>
                    <a:lnTo>
                      <a:pt x="26" y="1199"/>
                    </a:lnTo>
                    <a:lnTo>
                      <a:pt x="40" y="1256"/>
                    </a:lnTo>
                    <a:lnTo>
                      <a:pt x="0" y="1288"/>
                    </a:lnTo>
                    <a:lnTo>
                      <a:pt x="24" y="1352"/>
                    </a:lnTo>
                    <a:lnTo>
                      <a:pt x="32" y="1416"/>
                    </a:lnTo>
                    <a:lnTo>
                      <a:pt x="56" y="1488"/>
                    </a:lnTo>
                    <a:lnTo>
                      <a:pt x="136" y="1464"/>
                    </a:lnTo>
                    <a:lnTo>
                      <a:pt x="224" y="1424"/>
                    </a:lnTo>
                    <a:lnTo>
                      <a:pt x="320" y="1400"/>
                    </a:lnTo>
                    <a:lnTo>
                      <a:pt x="408" y="1352"/>
                    </a:lnTo>
                    <a:lnTo>
                      <a:pt x="472" y="1392"/>
                    </a:lnTo>
                    <a:lnTo>
                      <a:pt x="536" y="1368"/>
                    </a:lnTo>
                    <a:lnTo>
                      <a:pt x="616" y="1432"/>
                    </a:lnTo>
                    <a:lnTo>
                      <a:pt x="728" y="1416"/>
                    </a:lnTo>
                    <a:lnTo>
                      <a:pt x="832" y="1400"/>
                    </a:lnTo>
                    <a:lnTo>
                      <a:pt x="944" y="1376"/>
                    </a:lnTo>
                    <a:lnTo>
                      <a:pt x="1056" y="1368"/>
                    </a:lnTo>
                    <a:lnTo>
                      <a:pt x="1160" y="1344"/>
                    </a:lnTo>
                    <a:lnTo>
                      <a:pt x="1216" y="1320"/>
                    </a:lnTo>
                    <a:lnTo>
                      <a:pt x="1296" y="1304"/>
                    </a:lnTo>
                    <a:lnTo>
                      <a:pt x="1400" y="1352"/>
                    </a:lnTo>
                    <a:lnTo>
                      <a:pt x="1384" y="1424"/>
                    </a:lnTo>
                    <a:lnTo>
                      <a:pt x="1320" y="1512"/>
                    </a:lnTo>
                    <a:lnTo>
                      <a:pt x="1274" y="1541"/>
                    </a:lnTo>
                    <a:lnTo>
                      <a:pt x="1199" y="1541"/>
                    </a:lnTo>
                    <a:lnTo>
                      <a:pt x="1136" y="1528"/>
                    </a:lnTo>
                    <a:lnTo>
                      <a:pt x="1096" y="1600"/>
                    </a:lnTo>
                    <a:lnTo>
                      <a:pt x="1000" y="1656"/>
                    </a:lnTo>
                    <a:lnTo>
                      <a:pt x="888" y="1696"/>
                    </a:lnTo>
                    <a:lnTo>
                      <a:pt x="744" y="1736"/>
                    </a:lnTo>
                    <a:lnTo>
                      <a:pt x="616" y="1776"/>
                    </a:lnTo>
                    <a:lnTo>
                      <a:pt x="480" y="1816"/>
                    </a:lnTo>
                    <a:lnTo>
                      <a:pt x="440" y="1880"/>
                    </a:lnTo>
                    <a:lnTo>
                      <a:pt x="328" y="1928"/>
                    </a:lnTo>
                    <a:lnTo>
                      <a:pt x="368" y="2024"/>
                    </a:lnTo>
                    <a:lnTo>
                      <a:pt x="344" y="2096"/>
                    </a:lnTo>
                    <a:lnTo>
                      <a:pt x="296" y="2152"/>
                    </a:lnTo>
                    <a:lnTo>
                      <a:pt x="230" y="2186"/>
                    </a:lnTo>
                    <a:lnTo>
                      <a:pt x="143" y="2216"/>
                    </a:lnTo>
                    <a:lnTo>
                      <a:pt x="122" y="2260"/>
                    </a:lnTo>
                    <a:lnTo>
                      <a:pt x="178" y="2292"/>
                    </a:lnTo>
                    <a:lnTo>
                      <a:pt x="202" y="2340"/>
                    </a:lnTo>
                    <a:lnTo>
                      <a:pt x="186" y="2396"/>
                    </a:lnTo>
                    <a:lnTo>
                      <a:pt x="248" y="2424"/>
                    </a:lnTo>
                    <a:lnTo>
                      <a:pt x="346" y="2460"/>
                    </a:lnTo>
                    <a:lnTo>
                      <a:pt x="418" y="2364"/>
                    </a:lnTo>
                    <a:lnTo>
                      <a:pt x="490" y="2316"/>
                    </a:lnTo>
                    <a:lnTo>
                      <a:pt x="554" y="2324"/>
                    </a:lnTo>
                    <a:lnTo>
                      <a:pt x="538" y="2396"/>
                    </a:lnTo>
                    <a:lnTo>
                      <a:pt x="482" y="2460"/>
                    </a:lnTo>
                    <a:lnTo>
                      <a:pt x="530" y="2524"/>
                    </a:lnTo>
                    <a:lnTo>
                      <a:pt x="634" y="2548"/>
                    </a:lnTo>
                    <a:lnTo>
                      <a:pt x="666" y="2636"/>
                    </a:lnTo>
                    <a:lnTo>
                      <a:pt x="762" y="2620"/>
                    </a:lnTo>
                    <a:lnTo>
                      <a:pt x="850" y="2572"/>
                    </a:lnTo>
                    <a:lnTo>
                      <a:pt x="898" y="2508"/>
                    </a:lnTo>
                    <a:lnTo>
                      <a:pt x="962" y="2468"/>
                    </a:lnTo>
                    <a:lnTo>
                      <a:pt x="1058" y="2444"/>
                    </a:lnTo>
                    <a:lnTo>
                      <a:pt x="1099" y="2416"/>
                    </a:lnTo>
                    <a:lnTo>
                      <a:pt x="1218" y="2428"/>
                    </a:lnTo>
                    <a:lnTo>
                      <a:pt x="1322" y="2388"/>
                    </a:lnTo>
                    <a:lnTo>
                      <a:pt x="1370" y="2340"/>
                    </a:lnTo>
                    <a:lnTo>
                      <a:pt x="1458" y="2324"/>
                    </a:lnTo>
                    <a:lnTo>
                      <a:pt x="1562" y="2300"/>
                    </a:lnTo>
                    <a:lnTo>
                      <a:pt x="1650" y="2276"/>
                    </a:lnTo>
                    <a:lnTo>
                      <a:pt x="1746" y="2276"/>
                    </a:lnTo>
                    <a:lnTo>
                      <a:pt x="1722" y="2380"/>
                    </a:lnTo>
                    <a:lnTo>
                      <a:pt x="1658" y="2428"/>
                    </a:lnTo>
                    <a:lnTo>
                      <a:pt x="1602" y="2404"/>
                    </a:lnTo>
                    <a:lnTo>
                      <a:pt x="1506" y="2436"/>
                    </a:lnTo>
                    <a:lnTo>
                      <a:pt x="1434" y="2492"/>
                    </a:lnTo>
                    <a:lnTo>
                      <a:pt x="1370" y="2500"/>
                    </a:lnTo>
                    <a:lnTo>
                      <a:pt x="1373" y="2560"/>
                    </a:lnTo>
                    <a:lnTo>
                      <a:pt x="1343" y="2593"/>
                    </a:lnTo>
                    <a:lnTo>
                      <a:pt x="1298" y="2567"/>
                    </a:lnTo>
                    <a:lnTo>
                      <a:pt x="1280" y="2528"/>
                    </a:lnTo>
                    <a:lnTo>
                      <a:pt x="1223" y="2605"/>
                    </a:lnTo>
                    <a:lnTo>
                      <a:pt x="1229" y="2644"/>
                    </a:lnTo>
                    <a:lnTo>
                      <a:pt x="1223" y="2695"/>
                    </a:lnTo>
                    <a:lnTo>
                      <a:pt x="1228" y="2758"/>
                    </a:lnTo>
                    <a:lnTo>
                      <a:pt x="1244" y="2827"/>
                    </a:lnTo>
                    <a:lnTo>
                      <a:pt x="1315" y="2791"/>
                    </a:lnTo>
                    <a:lnTo>
                      <a:pt x="1382" y="2764"/>
                    </a:lnTo>
                    <a:lnTo>
                      <a:pt x="1457" y="2722"/>
                    </a:lnTo>
                    <a:lnTo>
                      <a:pt x="1492" y="2699"/>
                    </a:lnTo>
                    <a:lnTo>
                      <a:pt x="1562" y="2641"/>
                    </a:lnTo>
                    <a:lnTo>
                      <a:pt x="1592" y="2576"/>
                    </a:lnTo>
                    <a:lnTo>
                      <a:pt x="1680" y="2584"/>
                    </a:lnTo>
                    <a:lnTo>
                      <a:pt x="1756" y="2593"/>
                    </a:lnTo>
                    <a:lnTo>
                      <a:pt x="1801" y="2593"/>
                    </a:lnTo>
                    <a:lnTo>
                      <a:pt x="1855" y="2551"/>
                    </a:lnTo>
                    <a:lnTo>
                      <a:pt x="1901" y="2545"/>
                    </a:lnTo>
                    <a:lnTo>
                      <a:pt x="1958" y="2521"/>
                    </a:lnTo>
                    <a:lnTo>
                      <a:pt x="2009" y="2492"/>
                    </a:lnTo>
                    <a:lnTo>
                      <a:pt x="2053" y="2417"/>
                    </a:lnTo>
                    <a:lnTo>
                      <a:pt x="2111" y="2366"/>
                    </a:lnTo>
                    <a:lnTo>
                      <a:pt x="2176" y="2372"/>
                    </a:lnTo>
                    <a:lnTo>
                      <a:pt x="2236" y="2372"/>
                    </a:lnTo>
                    <a:lnTo>
                      <a:pt x="2291" y="2363"/>
                    </a:lnTo>
                    <a:lnTo>
                      <a:pt x="2320" y="2299"/>
                    </a:lnTo>
                    <a:lnTo>
                      <a:pt x="2321" y="2189"/>
                    </a:lnTo>
                    <a:lnTo>
                      <a:pt x="2332" y="2062"/>
                    </a:lnTo>
                    <a:lnTo>
                      <a:pt x="2393" y="1991"/>
                    </a:lnTo>
                    <a:lnTo>
                      <a:pt x="2453" y="1973"/>
                    </a:lnTo>
                    <a:lnTo>
                      <a:pt x="2509" y="1942"/>
                    </a:lnTo>
                    <a:lnTo>
                      <a:pt x="2549" y="1906"/>
                    </a:lnTo>
                    <a:lnTo>
                      <a:pt x="2519" y="1832"/>
                    </a:lnTo>
                    <a:lnTo>
                      <a:pt x="2483" y="1789"/>
                    </a:lnTo>
                    <a:lnTo>
                      <a:pt x="2494" y="1712"/>
                    </a:lnTo>
                    <a:lnTo>
                      <a:pt x="2482" y="1606"/>
                    </a:lnTo>
                    <a:lnTo>
                      <a:pt x="2482" y="1522"/>
                    </a:lnTo>
                    <a:lnTo>
                      <a:pt x="2470" y="1420"/>
                    </a:lnTo>
                    <a:lnTo>
                      <a:pt x="2432" y="1319"/>
                    </a:lnTo>
                    <a:lnTo>
                      <a:pt x="2374" y="1244"/>
                    </a:lnTo>
                    <a:lnTo>
                      <a:pt x="2332" y="1166"/>
                    </a:lnTo>
                    <a:lnTo>
                      <a:pt x="2459" y="1063"/>
                    </a:lnTo>
                    <a:lnTo>
                      <a:pt x="2489" y="986"/>
                    </a:lnTo>
                    <a:lnTo>
                      <a:pt x="2497" y="910"/>
                    </a:lnTo>
                    <a:lnTo>
                      <a:pt x="2446" y="896"/>
                    </a:lnTo>
                    <a:lnTo>
                      <a:pt x="2389" y="875"/>
                    </a:lnTo>
                    <a:lnTo>
                      <a:pt x="2330" y="847"/>
                    </a:lnTo>
                    <a:lnTo>
                      <a:pt x="2236" y="836"/>
                    </a:lnTo>
                    <a:lnTo>
                      <a:pt x="2222" y="784"/>
                    </a:lnTo>
                    <a:lnTo>
                      <a:pt x="2224" y="721"/>
                    </a:lnTo>
                    <a:lnTo>
                      <a:pt x="2251" y="677"/>
                    </a:lnTo>
                    <a:lnTo>
                      <a:pt x="2225" y="632"/>
                    </a:lnTo>
                    <a:lnTo>
                      <a:pt x="2219" y="589"/>
                    </a:lnTo>
                    <a:lnTo>
                      <a:pt x="2270" y="515"/>
                    </a:lnTo>
                    <a:lnTo>
                      <a:pt x="2270" y="439"/>
                    </a:lnTo>
                    <a:lnTo>
                      <a:pt x="2266" y="367"/>
                    </a:lnTo>
                    <a:lnTo>
                      <a:pt x="2299" y="304"/>
                    </a:lnTo>
                    <a:lnTo>
                      <a:pt x="2284" y="238"/>
                    </a:lnTo>
                    <a:lnTo>
                      <a:pt x="2236" y="188"/>
                    </a:lnTo>
                    <a:lnTo>
                      <a:pt x="2222" y="118"/>
                    </a:lnTo>
                    <a:lnTo>
                      <a:pt x="2219" y="44"/>
                    </a:lnTo>
                    <a:lnTo>
                      <a:pt x="2176" y="8"/>
                    </a:lnTo>
                    <a:lnTo>
                      <a:pt x="2112" y="0"/>
                    </a:lnTo>
                    <a:lnTo>
                      <a:pt x="2064" y="64"/>
                    </a:lnTo>
                    <a:lnTo>
                      <a:pt x="1992" y="64"/>
                    </a:lnTo>
                    <a:lnTo>
                      <a:pt x="1920" y="48"/>
                    </a:lnTo>
                    <a:lnTo>
                      <a:pt x="1840" y="96"/>
                    </a:lnTo>
                    <a:lnTo>
                      <a:pt x="1744" y="48"/>
                    </a:lnTo>
                    <a:lnTo>
                      <a:pt x="1688" y="152"/>
                    </a:lnTo>
                    <a:lnTo>
                      <a:pt x="1640" y="208"/>
                    </a:lnTo>
                    <a:lnTo>
                      <a:pt x="1592" y="312"/>
                    </a:lnTo>
                    <a:lnTo>
                      <a:pt x="1480" y="360"/>
                    </a:lnTo>
                    <a:lnTo>
                      <a:pt x="1336" y="392"/>
                    </a:lnTo>
                    <a:lnTo>
                      <a:pt x="1256" y="472"/>
                    </a:lnTo>
                    <a:lnTo>
                      <a:pt x="1200" y="432"/>
                    </a:lnTo>
                    <a:lnTo>
                      <a:pt x="1104" y="432"/>
                    </a:lnTo>
                    <a:lnTo>
                      <a:pt x="1088" y="496"/>
                    </a:lnTo>
                    <a:lnTo>
                      <a:pt x="1120" y="560"/>
                    </a:lnTo>
                    <a:lnTo>
                      <a:pt x="1216" y="608"/>
                    </a:lnTo>
                    <a:lnTo>
                      <a:pt x="1280" y="664"/>
                    </a:lnTo>
                    <a:lnTo>
                      <a:pt x="1264" y="736"/>
                    </a:lnTo>
                    <a:lnTo>
                      <a:pt x="1296" y="848"/>
                    </a:lnTo>
                    <a:lnTo>
                      <a:pt x="1240" y="920"/>
                    </a:lnTo>
                    <a:lnTo>
                      <a:pt x="1312" y="928"/>
                    </a:lnTo>
                    <a:lnTo>
                      <a:pt x="1368" y="920"/>
                    </a:lnTo>
                    <a:lnTo>
                      <a:pt x="1432" y="912"/>
                    </a:lnTo>
                    <a:lnTo>
                      <a:pt x="1512" y="936"/>
                    </a:lnTo>
                    <a:lnTo>
                      <a:pt x="1464" y="1000"/>
                    </a:lnTo>
                    <a:lnTo>
                      <a:pt x="1416" y="1024"/>
                    </a:lnTo>
                    <a:lnTo>
                      <a:pt x="1344" y="1048"/>
                    </a:lnTo>
                    <a:lnTo>
                      <a:pt x="1288" y="1048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35" name="TextBox 134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9CF4D073-36AD-3B2C-ADD9-A15FF09E48C6}"/>
                  </a:ext>
                </a:extLst>
              </p:cNvPr>
              <p:cNvSpPr txBox="1"/>
              <p:nvPr/>
            </p:nvSpPr>
            <p:spPr>
              <a:xfrm>
                <a:off x="3463210" y="5243738"/>
                <a:ext cx="989746" cy="2027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Kerry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3FBAE098-27E7-E5AD-833F-7357AB36BABD}"/>
                </a:ext>
              </a:extLst>
            </p:cNvPr>
            <p:cNvGrpSpPr/>
            <p:nvPr/>
          </p:nvGrpSpPr>
          <p:grpSpPr>
            <a:xfrm>
              <a:off x="7475653" y="5153638"/>
              <a:ext cx="4662775" cy="2077753"/>
              <a:chOff x="3234974" y="2956572"/>
              <a:chExt cx="2508439" cy="1140800"/>
            </a:xfrm>
            <a:solidFill>
              <a:srgbClr val="095F55"/>
            </a:solidFill>
          </p:grpSpPr>
          <p:sp>
            <p:nvSpPr>
              <p:cNvPr id="137" name="Freeform 12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2787D6EB-C244-15ED-979D-65B0B8C15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974" y="2956572"/>
                <a:ext cx="2508439" cy="1140800"/>
              </a:xfrm>
              <a:custGeom>
                <a:avLst/>
                <a:gdLst>
                  <a:gd name="T0" fmla="*/ 0 w 5347"/>
                  <a:gd name="T1" fmla="*/ 0 h 3064"/>
                  <a:gd name="T2" fmla="*/ 5347 w 5347"/>
                  <a:gd name="T3" fmla="*/ 3064 h 3064"/>
                </a:gdLst>
                <a:ahLst/>
                <a:cxnLst/>
                <a:rect l="T0" t="T1" r="T2" b="T3"/>
                <a:pathLst>
                  <a:path w="5347" h="3064">
                    <a:moveTo>
                      <a:pt x="4699" y="981"/>
                    </a:moveTo>
                    <a:cubicBezTo>
                      <a:pt x="4695" y="941"/>
                      <a:pt x="4693" y="901"/>
                      <a:pt x="4689" y="861"/>
                    </a:cubicBezTo>
                    <a:cubicBezTo>
                      <a:pt x="4699" y="825"/>
                      <a:pt x="4709" y="787"/>
                      <a:pt x="4720" y="751"/>
                    </a:cubicBezTo>
                    <a:cubicBezTo>
                      <a:pt x="4713" y="727"/>
                      <a:pt x="4706" y="705"/>
                      <a:pt x="4699" y="681"/>
                    </a:cubicBezTo>
                    <a:cubicBezTo>
                      <a:pt x="4679" y="655"/>
                      <a:pt x="4658" y="627"/>
                      <a:pt x="4637" y="601"/>
                    </a:cubicBezTo>
                    <a:cubicBezTo>
                      <a:pt x="4593" y="585"/>
                      <a:pt x="4549" y="567"/>
                      <a:pt x="4504" y="551"/>
                    </a:cubicBezTo>
                    <a:lnTo>
                      <a:pt x="4401" y="481"/>
                    </a:lnTo>
                    <a:cubicBezTo>
                      <a:pt x="4411" y="454"/>
                      <a:pt x="4422" y="427"/>
                      <a:pt x="4432" y="401"/>
                    </a:cubicBezTo>
                    <a:cubicBezTo>
                      <a:pt x="4449" y="380"/>
                      <a:pt x="4467" y="360"/>
                      <a:pt x="4483" y="340"/>
                    </a:cubicBezTo>
                    <a:cubicBezTo>
                      <a:pt x="4469" y="314"/>
                      <a:pt x="4456" y="287"/>
                      <a:pt x="4442" y="260"/>
                    </a:cubicBezTo>
                    <a:lnTo>
                      <a:pt x="4370" y="190"/>
                    </a:lnTo>
                    <a:cubicBezTo>
                      <a:pt x="4329" y="164"/>
                      <a:pt x="4288" y="136"/>
                      <a:pt x="4247" y="110"/>
                    </a:cubicBezTo>
                    <a:cubicBezTo>
                      <a:pt x="4216" y="104"/>
                      <a:pt x="4185" y="96"/>
                      <a:pt x="4154" y="90"/>
                    </a:cubicBezTo>
                    <a:cubicBezTo>
                      <a:pt x="4127" y="60"/>
                      <a:pt x="4099" y="30"/>
                      <a:pt x="4072" y="0"/>
                    </a:cubicBezTo>
                    <a:lnTo>
                      <a:pt x="3990" y="50"/>
                    </a:lnTo>
                    <a:cubicBezTo>
                      <a:pt x="3963" y="64"/>
                      <a:pt x="3934" y="76"/>
                      <a:pt x="3907" y="90"/>
                    </a:cubicBezTo>
                    <a:cubicBezTo>
                      <a:pt x="3866" y="86"/>
                      <a:pt x="3825" y="84"/>
                      <a:pt x="3784" y="80"/>
                    </a:cubicBezTo>
                    <a:cubicBezTo>
                      <a:pt x="3774" y="104"/>
                      <a:pt x="3763" y="126"/>
                      <a:pt x="3753" y="150"/>
                    </a:cubicBezTo>
                    <a:lnTo>
                      <a:pt x="3805" y="200"/>
                    </a:lnTo>
                    <a:lnTo>
                      <a:pt x="3774" y="260"/>
                    </a:lnTo>
                    <a:cubicBezTo>
                      <a:pt x="3739" y="257"/>
                      <a:pt x="3706" y="254"/>
                      <a:pt x="3671" y="250"/>
                    </a:cubicBezTo>
                    <a:cubicBezTo>
                      <a:pt x="3634" y="247"/>
                      <a:pt x="3595" y="244"/>
                      <a:pt x="3558" y="240"/>
                    </a:cubicBezTo>
                    <a:cubicBezTo>
                      <a:pt x="3517" y="234"/>
                      <a:pt x="3476" y="227"/>
                      <a:pt x="3434" y="220"/>
                    </a:cubicBezTo>
                    <a:cubicBezTo>
                      <a:pt x="3404" y="234"/>
                      <a:pt x="3373" y="247"/>
                      <a:pt x="3342" y="260"/>
                    </a:cubicBezTo>
                    <a:lnTo>
                      <a:pt x="3260" y="310"/>
                    </a:lnTo>
                    <a:lnTo>
                      <a:pt x="3136" y="340"/>
                    </a:lnTo>
                    <a:lnTo>
                      <a:pt x="3075" y="401"/>
                    </a:lnTo>
                    <a:cubicBezTo>
                      <a:pt x="3054" y="424"/>
                      <a:pt x="3033" y="447"/>
                      <a:pt x="3013" y="471"/>
                    </a:cubicBezTo>
                    <a:cubicBezTo>
                      <a:pt x="2999" y="497"/>
                      <a:pt x="2986" y="524"/>
                      <a:pt x="2972" y="551"/>
                    </a:cubicBezTo>
                    <a:cubicBezTo>
                      <a:pt x="2958" y="585"/>
                      <a:pt x="2945" y="617"/>
                      <a:pt x="2931" y="651"/>
                    </a:cubicBezTo>
                    <a:cubicBezTo>
                      <a:pt x="2924" y="681"/>
                      <a:pt x="2916" y="711"/>
                      <a:pt x="2910" y="741"/>
                    </a:cubicBezTo>
                    <a:lnTo>
                      <a:pt x="2838" y="811"/>
                    </a:lnTo>
                    <a:lnTo>
                      <a:pt x="2735" y="871"/>
                    </a:lnTo>
                    <a:lnTo>
                      <a:pt x="2622" y="951"/>
                    </a:lnTo>
                    <a:lnTo>
                      <a:pt x="2458" y="961"/>
                    </a:lnTo>
                    <a:cubicBezTo>
                      <a:pt x="2389" y="877"/>
                      <a:pt x="2320" y="795"/>
                      <a:pt x="2252" y="711"/>
                    </a:cubicBezTo>
                    <a:lnTo>
                      <a:pt x="2118" y="681"/>
                    </a:lnTo>
                    <a:lnTo>
                      <a:pt x="1995" y="651"/>
                    </a:lnTo>
                    <a:cubicBezTo>
                      <a:pt x="1960" y="655"/>
                      <a:pt x="1927" y="657"/>
                      <a:pt x="1892" y="661"/>
                    </a:cubicBezTo>
                    <a:cubicBezTo>
                      <a:pt x="1861" y="657"/>
                      <a:pt x="1830" y="655"/>
                      <a:pt x="1799" y="651"/>
                    </a:cubicBezTo>
                    <a:lnTo>
                      <a:pt x="1686" y="681"/>
                    </a:lnTo>
                    <a:cubicBezTo>
                      <a:pt x="1656" y="657"/>
                      <a:pt x="1625" y="635"/>
                      <a:pt x="1594" y="611"/>
                    </a:cubicBezTo>
                    <a:cubicBezTo>
                      <a:pt x="1580" y="587"/>
                      <a:pt x="1567" y="564"/>
                      <a:pt x="1553" y="541"/>
                    </a:cubicBezTo>
                    <a:cubicBezTo>
                      <a:pt x="1528" y="534"/>
                      <a:pt x="1505" y="527"/>
                      <a:pt x="1481" y="521"/>
                    </a:cubicBezTo>
                    <a:cubicBezTo>
                      <a:pt x="1450" y="517"/>
                      <a:pt x="1419" y="514"/>
                      <a:pt x="1388" y="511"/>
                    </a:cubicBezTo>
                    <a:lnTo>
                      <a:pt x="1275" y="481"/>
                    </a:lnTo>
                    <a:lnTo>
                      <a:pt x="1152" y="451"/>
                    </a:lnTo>
                    <a:cubicBezTo>
                      <a:pt x="1121" y="457"/>
                      <a:pt x="1090" y="464"/>
                      <a:pt x="1059" y="471"/>
                    </a:cubicBezTo>
                    <a:cubicBezTo>
                      <a:pt x="1039" y="494"/>
                      <a:pt x="1018" y="517"/>
                      <a:pt x="997" y="541"/>
                    </a:cubicBezTo>
                    <a:cubicBezTo>
                      <a:pt x="952" y="514"/>
                      <a:pt x="909" y="487"/>
                      <a:pt x="864" y="461"/>
                    </a:cubicBezTo>
                    <a:cubicBezTo>
                      <a:pt x="837" y="474"/>
                      <a:pt x="808" y="487"/>
                      <a:pt x="781" y="501"/>
                    </a:cubicBezTo>
                    <a:lnTo>
                      <a:pt x="648" y="511"/>
                    </a:lnTo>
                    <a:lnTo>
                      <a:pt x="473" y="521"/>
                    </a:lnTo>
                    <a:cubicBezTo>
                      <a:pt x="487" y="554"/>
                      <a:pt x="500" y="587"/>
                      <a:pt x="514" y="621"/>
                    </a:cubicBezTo>
                    <a:cubicBezTo>
                      <a:pt x="467" y="607"/>
                      <a:pt x="418" y="595"/>
                      <a:pt x="370" y="581"/>
                    </a:cubicBezTo>
                    <a:lnTo>
                      <a:pt x="278" y="551"/>
                    </a:lnTo>
                    <a:lnTo>
                      <a:pt x="175" y="591"/>
                    </a:lnTo>
                    <a:lnTo>
                      <a:pt x="31" y="561"/>
                    </a:lnTo>
                    <a:cubicBezTo>
                      <a:pt x="24" y="595"/>
                      <a:pt x="17" y="627"/>
                      <a:pt x="10" y="661"/>
                    </a:cubicBezTo>
                    <a:lnTo>
                      <a:pt x="62" y="711"/>
                    </a:lnTo>
                    <a:cubicBezTo>
                      <a:pt x="86" y="731"/>
                      <a:pt x="109" y="751"/>
                      <a:pt x="134" y="771"/>
                    </a:cubicBezTo>
                    <a:cubicBezTo>
                      <a:pt x="161" y="795"/>
                      <a:pt x="189" y="817"/>
                      <a:pt x="216" y="841"/>
                    </a:cubicBezTo>
                    <a:cubicBezTo>
                      <a:pt x="243" y="861"/>
                      <a:pt x="271" y="881"/>
                      <a:pt x="298" y="901"/>
                    </a:cubicBezTo>
                    <a:cubicBezTo>
                      <a:pt x="302" y="937"/>
                      <a:pt x="305" y="975"/>
                      <a:pt x="308" y="1011"/>
                    </a:cubicBezTo>
                    <a:cubicBezTo>
                      <a:pt x="274" y="1018"/>
                      <a:pt x="240" y="1025"/>
                      <a:pt x="206" y="1031"/>
                    </a:cubicBezTo>
                    <a:cubicBezTo>
                      <a:pt x="175" y="1038"/>
                      <a:pt x="144" y="1045"/>
                      <a:pt x="113" y="1051"/>
                    </a:cubicBezTo>
                    <a:cubicBezTo>
                      <a:pt x="76" y="1055"/>
                      <a:pt x="37" y="1058"/>
                      <a:pt x="0" y="1061"/>
                    </a:cubicBezTo>
                    <a:cubicBezTo>
                      <a:pt x="24" y="1091"/>
                      <a:pt x="48" y="1121"/>
                      <a:pt x="72" y="1152"/>
                    </a:cubicBezTo>
                    <a:cubicBezTo>
                      <a:pt x="103" y="1185"/>
                      <a:pt x="134" y="1218"/>
                      <a:pt x="165" y="1252"/>
                    </a:cubicBezTo>
                    <a:cubicBezTo>
                      <a:pt x="195" y="1238"/>
                      <a:pt x="226" y="1225"/>
                      <a:pt x="257" y="1212"/>
                    </a:cubicBezTo>
                    <a:cubicBezTo>
                      <a:pt x="281" y="1228"/>
                      <a:pt x="305" y="1245"/>
                      <a:pt x="329" y="1262"/>
                    </a:cubicBezTo>
                    <a:lnTo>
                      <a:pt x="422" y="1292"/>
                    </a:lnTo>
                    <a:lnTo>
                      <a:pt x="524" y="1352"/>
                    </a:lnTo>
                    <a:cubicBezTo>
                      <a:pt x="541" y="1346"/>
                      <a:pt x="559" y="1338"/>
                      <a:pt x="576" y="1332"/>
                    </a:cubicBezTo>
                    <a:cubicBezTo>
                      <a:pt x="596" y="1315"/>
                      <a:pt x="617" y="1298"/>
                      <a:pt x="638" y="1282"/>
                    </a:cubicBezTo>
                    <a:cubicBezTo>
                      <a:pt x="641" y="1258"/>
                      <a:pt x="644" y="1235"/>
                      <a:pt x="648" y="1212"/>
                    </a:cubicBezTo>
                    <a:lnTo>
                      <a:pt x="720" y="1242"/>
                    </a:lnTo>
                    <a:lnTo>
                      <a:pt x="853" y="1282"/>
                    </a:lnTo>
                    <a:lnTo>
                      <a:pt x="853" y="1362"/>
                    </a:lnTo>
                    <a:cubicBezTo>
                      <a:pt x="829" y="1388"/>
                      <a:pt x="806" y="1416"/>
                      <a:pt x="781" y="1442"/>
                    </a:cubicBezTo>
                    <a:lnTo>
                      <a:pt x="658" y="1472"/>
                    </a:lnTo>
                    <a:cubicBezTo>
                      <a:pt x="679" y="1498"/>
                      <a:pt x="699" y="1526"/>
                      <a:pt x="720" y="1552"/>
                    </a:cubicBezTo>
                    <a:lnTo>
                      <a:pt x="812" y="1552"/>
                    </a:lnTo>
                    <a:cubicBezTo>
                      <a:pt x="847" y="1558"/>
                      <a:pt x="880" y="1566"/>
                      <a:pt x="915" y="1572"/>
                    </a:cubicBezTo>
                    <a:lnTo>
                      <a:pt x="1090" y="1652"/>
                    </a:lnTo>
                    <a:lnTo>
                      <a:pt x="1172" y="1602"/>
                    </a:lnTo>
                    <a:cubicBezTo>
                      <a:pt x="1186" y="1582"/>
                      <a:pt x="1199" y="1562"/>
                      <a:pt x="1213" y="1542"/>
                    </a:cubicBezTo>
                    <a:lnTo>
                      <a:pt x="1275" y="1482"/>
                    </a:lnTo>
                    <a:cubicBezTo>
                      <a:pt x="1281" y="1456"/>
                      <a:pt x="1289" y="1428"/>
                      <a:pt x="1296" y="1402"/>
                    </a:cubicBezTo>
                    <a:cubicBezTo>
                      <a:pt x="1312" y="1392"/>
                      <a:pt x="1330" y="1382"/>
                      <a:pt x="1347" y="1372"/>
                    </a:cubicBezTo>
                    <a:lnTo>
                      <a:pt x="1409" y="1402"/>
                    </a:lnTo>
                    <a:cubicBezTo>
                      <a:pt x="1429" y="1428"/>
                      <a:pt x="1450" y="1456"/>
                      <a:pt x="1470" y="1482"/>
                    </a:cubicBezTo>
                    <a:lnTo>
                      <a:pt x="1440" y="1572"/>
                    </a:lnTo>
                    <a:cubicBezTo>
                      <a:pt x="1429" y="1606"/>
                      <a:pt x="1419" y="1638"/>
                      <a:pt x="1409" y="1672"/>
                    </a:cubicBezTo>
                    <a:cubicBezTo>
                      <a:pt x="1402" y="1706"/>
                      <a:pt x="1395" y="1739"/>
                      <a:pt x="1388" y="1772"/>
                    </a:cubicBezTo>
                    <a:cubicBezTo>
                      <a:pt x="1419" y="1789"/>
                      <a:pt x="1450" y="1806"/>
                      <a:pt x="1481" y="1822"/>
                    </a:cubicBezTo>
                    <a:cubicBezTo>
                      <a:pt x="1497" y="1846"/>
                      <a:pt x="1515" y="1869"/>
                      <a:pt x="1532" y="1892"/>
                    </a:cubicBezTo>
                    <a:lnTo>
                      <a:pt x="1625" y="1983"/>
                    </a:lnTo>
                    <a:lnTo>
                      <a:pt x="1738" y="2003"/>
                    </a:lnTo>
                    <a:cubicBezTo>
                      <a:pt x="1765" y="1996"/>
                      <a:pt x="1793" y="1989"/>
                      <a:pt x="1820" y="1983"/>
                    </a:cubicBezTo>
                    <a:lnTo>
                      <a:pt x="1902" y="1953"/>
                    </a:lnTo>
                    <a:cubicBezTo>
                      <a:pt x="1937" y="1949"/>
                      <a:pt x="1970" y="1946"/>
                      <a:pt x="2005" y="1943"/>
                    </a:cubicBezTo>
                    <a:cubicBezTo>
                      <a:pt x="2030" y="1936"/>
                      <a:pt x="2053" y="1929"/>
                      <a:pt x="2077" y="1923"/>
                    </a:cubicBezTo>
                    <a:lnTo>
                      <a:pt x="2190" y="1953"/>
                    </a:lnTo>
                    <a:lnTo>
                      <a:pt x="2437" y="1933"/>
                    </a:lnTo>
                    <a:cubicBezTo>
                      <a:pt x="2478" y="1906"/>
                      <a:pt x="2519" y="1879"/>
                      <a:pt x="2560" y="1852"/>
                    </a:cubicBezTo>
                    <a:cubicBezTo>
                      <a:pt x="2602" y="1839"/>
                      <a:pt x="2598" y="1842"/>
                      <a:pt x="2639" y="1829"/>
                    </a:cubicBezTo>
                    <a:lnTo>
                      <a:pt x="2602" y="1754"/>
                    </a:lnTo>
                    <a:lnTo>
                      <a:pt x="2631" y="1725"/>
                    </a:lnTo>
                    <a:lnTo>
                      <a:pt x="2689" y="1722"/>
                    </a:lnTo>
                    <a:lnTo>
                      <a:pt x="2751" y="1639"/>
                    </a:lnTo>
                    <a:lnTo>
                      <a:pt x="2805" y="1608"/>
                    </a:lnTo>
                    <a:lnTo>
                      <a:pt x="2862" y="1596"/>
                    </a:lnTo>
                    <a:lnTo>
                      <a:pt x="2949" y="1642"/>
                    </a:lnTo>
                    <a:lnTo>
                      <a:pt x="3077" y="1670"/>
                    </a:lnTo>
                    <a:lnTo>
                      <a:pt x="3055" y="1722"/>
                    </a:lnTo>
                    <a:lnTo>
                      <a:pt x="3044" y="1802"/>
                    </a:lnTo>
                    <a:cubicBezTo>
                      <a:pt x="3046" y="1830"/>
                      <a:pt x="3058" y="1862"/>
                      <a:pt x="3064" y="1892"/>
                    </a:cubicBezTo>
                    <a:lnTo>
                      <a:pt x="2992" y="1923"/>
                    </a:lnTo>
                    <a:lnTo>
                      <a:pt x="2910" y="1953"/>
                    </a:lnTo>
                    <a:lnTo>
                      <a:pt x="3023" y="2013"/>
                    </a:lnTo>
                    <a:lnTo>
                      <a:pt x="3136" y="2043"/>
                    </a:lnTo>
                    <a:lnTo>
                      <a:pt x="3136" y="2103"/>
                    </a:lnTo>
                    <a:cubicBezTo>
                      <a:pt x="3132" y="2117"/>
                      <a:pt x="3130" y="2129"/>
                      <a:pt x="3126" y="2143"/>
                    </a:cubicBezTo>
                    <a:cubicBezTo>
                      <a:pt x="3120" y="2173"/>
                      <a:pt x="3112" y="2203"/>
                      <a:pt x="3105" y="2233"/>
                    </a:cubicBezTo>
                    <a:lnTo>
                      <a:pt x="3054" y="2233"/>
                    </a:lnTo>
                    <a:lnTo>
                      <a:pt x="2982" y="2163"/>
                    </a:lnTo>
                    <a:lnTo>
                      <a:pt x="2920" y="2193"/>
                    </a:lnTo>
                    <a:cubicBezTo>
                      <a:pt x="2927" y="2209"/>
                      <a:pt x="2934" y="2227"/>
                      <a:pt x="2941" y="2243"/>
                    </a:cubicBezTo>
                    <a:cubicBezTo>
                      <a:pt x="2951" y="2267"/>
                      <a:pt x="2961" y="2289"/>
                      <a:pt x="2972" y="2313"/>
                    </a:cubicBezTo>
                    <a:lnTo>
                      <a:pt x="2910" y="2403"/>
                    </a:lnTo>
                    <a:lnTo>
                      <a:pt x="2910" y="2473"/>
                    </a:lnTo>
                    <a:cubicBezTo>
                      <a:pt x="2924" y="2497"/>
                      <a:pt x="2937" y="2520"/>
                      <a:pt x="2951" y="2543"/>
                    </a:cubicBezTo>
                    <a:cubicBezTo>
                      <a:pt x="2978" y="2563"/>
                      <a:pt x="3006" y="2583"/>
                      <a:pt x="3033" y="2603"/>
                    </a:cubicBezTo>
                    <a:cubicBezTo>
                      <a:pt x="3060" y="2617"/>
                      <a:pt x="3089" y="2630"/>
                      <a:pt x="3116" y="2643"/>
                    </a:cubicBezTo>
                    <a:cubicBezTo>
                      <a:pt x="3130" y="2667"/>
                      <a:pt x="3143" y="2690"/>
                      <a:pt x="3157" y="2714"/>
                    </a:cubicBezTo>
                    <a:cubicBezTo>
                      <a:pt x="3167" y="2740"/>
                      <a:pt x="3177" y="2767"/>
                      <a:pt x="3188" y="2794"/>
                    </a:cubicBezTo>
                    <a:cubicBezTo>
                      <a:pt x="3194" y="2820"/>
                      <a:pt x="3202" y="2847"/>
                      <a:pt x="3208" y="2874"/>
                    </a:cubicBezTo>
                    <a:lnTo>
                      <a:pt x="3208" y="2974"/>
                    </a:lnTo>
                    <a:cubicBezTo>
                      <a:pt x="3215" y="3004"/>
                      <a:pt x="3222" y="3034"/>
                      <a:pt x="3229" y="3064"/>
                    </a:cubicBezTo>
                    <a:lnTo>
                      <a:pt x="3332" y="3064"/>
                    </a:lnTo>
                    <a:cubicBezTo>
                      <a:pt x="3366" y="3048"/>
                      <a:pt x="3400" y="3030"/>
                      <a:pt x="3434" y="3014"/>
                    </a:cubicBezTo>
                    <a:cubicBezTo>
                      <a:pt x="3461" y="3008"/>
                      <a:pt x="3490" y="3000"/>
                      <a:pt x="3517" y="2994"/>
                    </a:cubicBezTo>
                    <a:lnTo>
                      <a:pt x="3609" y="2904"/>
                    </a:lnTo>
                    <a:cubicBezTo>
                      <a:pt x="3640" y="2908"/>
                      <a:pt x="3671" y="2910"/>
                      <a:pt x="3702" y="2914"/>
                    </a:cubicBezTo>
                    <a:lnTo>
                      <a:pt x="3805" y="2874"/>
                    </a:lnTo>
                    <a:cubicBezTo>
                      <a:pt x="3835" y="2860"/>
                      <a:pt x="3866" y="2847"/>
                      <a:pt x="3897" y="2834"/>
                    </a:cubicBezTo>
                    <a:cubicBezTo>
                      <a:pt x="3938" y="2837"/>
                      <a:pt x="3979" y="2840"/>
                      <a:pt x="4021" y="2844"/>
                    </a:cubicBezTo>
                    <a:cubicBezTo>
                      <a:pt x="4051" y="2860"/>
                      <a:pt x="4082" y="2878"/>
                      <a:pt x="4113" y="2894"/>
                    </a:cubicBezTo>
                    <a:cubicBezTo>
                      <a:pt x="4137" y="2910"/>
                      <a:pt x="4161" y="2928"/>
                      <a:pt x="4185" y="2944"/>
                    </a:cubicBezTo>
                    <a:cubicBezTo>
                      <a:pt x="4226" y="2968"/>
                      <a:pt x="4267" y="2990"/>
                      <a:pt x="4308" y="3014"/>
                    </a:cubicBezTo>
                    <a:lnTo>
                      <a:pt x="4494" y="3004"/>
                    </a:lnTo>
                    <a:cubicBezTo>
                      <a:pt x="4508" y="2974"/>
                      <a:pt x="4521" y="2944"/>
                      <a:pt x="4535" y="2914"/>
                    </a:cubicBezTo>
                    <a:cubicBezTo>
                      <a:pt x="4567" y="2875"/>
                      <a:pt x="4600" y="2836"/>
                      <a:pt x="4632" y="2797"/>
                    </a:cubicBezTo>
                    <a:cubicBezTo>
                      <a:pt x="4634" y="2762"/>
                      <a:pt x="4636" y="2729"/>
                      <a:pt x="4637" y="2694"/>
                    </a:cubicBezTo>
                    <a:cubicBezTo>
                      <a:pt x="4654" y="2670"/>
                      <a:pt x="4672" y="2647"/>
                      <a:pt x="4689" y="2623"/>
                    </a:cubicBezTo>
                    <a:lnTo>
                      <a:pt x="4802" y="2603"/>
                    </a:lnTo>
                    <a:cubicBezTo>
                      <a:pt x="4833" y="2600"/>
                      <a:pt x="4865" y="2595"/>
                      <a:pt x="4896" y="2591"/>
                    </a:cubicBezTo>
                    <a:cubicBezTo>
                      <a:pt x="4906" y="2555"/>
                      <a:pt x="4915" y="2520"/>
                      <a:pt x="4925" y="2483"/>
                    </a:cubicBezTo>
                    <a:cubicBezTo>
                      <a:pt x="4929" y="2453"/>
                      <a:pt x="4932" y="2423"/>
                      <a:pt x="4936" y="2393"/>
                    </a:cubicBezTo>
                    <a:cubicBezTo>
                      <a:pt x="4973" y="2369"/>
                      <a:pt x="5012" y="2347"/>
                      <a:pt x="5049" y="2323"/>
                    </a:cubicBezTo>
                    <a:lnTo>
                      <a:pt x="5158" y="2316"/>
                    </a:lnTo>
                    <a:cubicBezTo>
                      <a:pt x="5186" y="2274"/>
                      <a:pt x="5216" y="2234"/>
                      <a:pt x="5244" y="2193"/>
                    </a:cubicBezTo>
                    <a:lnTo>
                      <a:pt x="5296" y="2143"/>
                    </a:lnTo>
                    <a:cubicBezTo>
                      <a:pt x="5312" y="2113"/>
                      <a:pt x="5330" y="2083"/>
                      <a:pt x="5347" y="2053"/>
                    </a:cubicBezTo>
                    <a:lnTo>
                      <a:pt x="5347" y="1943"/>
                    </a:lnTo>
                    <a:lnTo>
                      <a:pt x="5244" y="1882"/>
                    </a:lnTo>
                    <a:cubicBezTo>
                      <a:pt x="5217" y="1829"/>
                      <a:pt x="5189" y="1776"/>
                      <a:pt x="5162" y="1722"/>
                    </a:cubicBezTo>
                    <a:lnTo>
                      <a:pt x="5018" y="1712"/>
                    </a:lnTo>
                    <a:cubicBezTo>
                      <a:pt x="4977" y="1696"/>
                      <a:pt x="4936" y="1678"/>
                      <a:pt x="4895" y="1662"/>
                    </a:cubicBezTo>
                    <a:lnTo>
                      <a:pt x="4833" y="1602"/>
                    </a:lnTo>
                    <a:cubicBezTo>
                      <a:pt x="4826" y="1572"/>
                      <a:pt x="4821" y="1541"/>
                      <a:pt x="4815" y="1511"/>
                    </a:cubicBezTo>
                    <a:cubicBezTo>
                      <a:pt x="4803" y="1461"/>
                      <a:pt x="4793" y="1412"/>
                      <a:pt x="4781" y="1362"/>
                    </a:cubicBezTo>
                    <a:cubicBezTo>
                      <a:pt x="4765" y="1315"/>
                      <a:pt x="4747" y="1268"/>
                      <a:pt x="4730" y="1222"/>
                    </a:cubicBezTo>
                    <a:cubicBezTo>
                      <a:pt x="4726" y="1185"/>
                      <a:pt x="4724" y="1148"/>
                      <a:pt x="4720" y="1111"/>
                    </a:cubicBezTo>
                    <a:cubicBezTo>
                      <a:pt x="4713" y="1068"/>
                      <a:pt x="4706" y="1025"/>
                      <a:pt x="4699" y="981"/>
                    </a:cubicBez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38" name="TextBox 137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B71968C5-CE59-B5DD-64F0-D6FB5E707DE8}"/>
                  </a:ext>
                </a:extLst>
              </p:cNvPr>
              <p:cNvSpPr txBox="1"/>
              <p:nvPr/>
            </p:nvSpPr>
            <p:spPr>
              <a:xfrm>
                <a:off x="4530596" y="3381720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Galway</a:t>
                </a:r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DF2EDB9-10A5-CE57-A8AC-41F7ABF9618F}"/>
                </a:ext>
              </a:extLst>
            </p:cNvPr>
            <p:cNvGrpSpPr/>
            <p:nvPr/>
          </p:nvGrpSpPr>
          <p:grpSpPr>
            <a:xfrm>
              <a:off x="9193065" y="7839514"/>
              <a:ext cx="2657696" cy="1293951"/>
              <a:chOff x="4158892" y="4431265"/>
              <a:chExt cx="1429764" cy="710450"/>
            </a:xfrm>
            <a:solidFill>
              <a:srgbClr val="095F55"/>
            </a:solidFill>
          </p:grpSpPr>
          <p:sp>
            <p:nvSpPr>
              <p:cNvPr id="140" name="Freeform 6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7420802F-CD5C-6A0D-161A-4B64651E7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892" y="4431265"/>
                <a:ext cx="1429764" cy="710450"/>
              </a:xfrm>
              <a:custGeom>
                <a:avLst/>
                <a:gdLst>
                  <a:gd name="T0" fmla="*/ 2147483647 w 3047"/>
                  <a:gd name="T1" fmla="*/ 2147483647 h 1907"/>
                  <a:gd name="T2" fmla="*/ 2147483647 w 3047"/>
                  <a:gd name="T3" fmla="*/ 2147483647 h 1907"/>
                  <a:gd name="T4" fmla="*/ 2147483647 w 3047"/>
                  <a:gd name="T5" fmla="*/ 2147483647 h 1907"/>
                  <a:gd name="T6" fmla="*/ 2147483647 w 3047"/>
                  <a:gd name="T7" fmla="*/ 2147483647 h 1907"/>
                  <a:gd name="T8" fmla="*/ 2147483647 w 3047"/>
                  <a:gd name="T9" fmla="*/ 2147483647 h 1907"/>
                  <a:gd name="T10" fmla="*/ 2147483647 w 3047"/>
                  <a:gd name="T11" fmla="*/ 2147483647 h 1907"/>
                  <a:gd name="T12" fmla="*/ 2147483647 w 3047"/>
                  <a:gd name="T13" fmla="*/ 2147483647 h 1907"/>
                  <a:gd name="T14" fmla="*/ 2147483647 w 3047"/>
                  <a:gd name="T15" fmla="*/ 2147483647 h 1907"/>
                  <a:gd name="T16" fmla="*/ 2147483647 w 3047"/>
                  <a:gd name="T17" fmla="*/ 2147483647 h 1907"/>
                  <a:gd name="T18" fmla="*/ 2147483647 w 3047"/>
                  <a:gd name="T19" fmla="*/ 2147483647 h 1907"/>
                  <a:gd name="T20" fmla="*/ 2147483647 w 3047"/>
                  <a:gd name="T21" fmla="*/ 2147483647 h 1907"/>
                  <a:gd name="T22" fmla="*/ 2147483647 w 3047"/>
                  <a:gd name="T23" fmla="*/ 2147483647 h 1907"/>
                  <a:gd name="T24" fmla="*/ 2147483647 w 3047"/>
                  <a:gd name="T25" fmla="*/ 2147483647 h 1907"/>
                  <a:gd name="T26" fmla="*/ 2147483647 w 3047"/>
                  <a:gd name="T27" fmla="*/ 2147483647 h 1907"/>
                  <a:gd name="T28" fmla="*/ 2147483647 w 3047"/>
                  <a:gd name="T29" fmla="*/ 2147483647 h 1907"/>
                  <a:gd name="T30" fmla="*/ 2147483647 w 3047"/>
                  <a:gd name="T31" fmla="*/ 2147483647 h 1907"/>
                  <a:gd name="T32" fmla="*/ 2147483647 w 3047"/>
                  <a:gd name="T33" fmla="*/ 2147483647 h 1907"/>
                  <a:gd name="T34" fmla="*/ 2147483647 w 3047"/>
                  <a:gd name="T35" fmla="*/ 2147483647 h 1907"/>
                  <a:gd name="T36" fmla="*/ 2147483647 w 3047"/>
                  <a:gd name="T37" fmla="*/ 2147483647 h 1907"/>
                  <a:gd name="T38" fmla="*/ 2147483647 w 3047"/>
                  <a:gd name="T39" fmla="*/ 2147483647 h 1907"/>
                  <a:gd name="T40" fmla="*/ 2147483647 w 3047"/>
                  <a:gd name="T41" fmla="*/ 2147483647 h 1907"/>
                  <a:gd name="T42" fmla="*/ 2147483647 w 3047"/>
                  <a:gd name="T43" fmla="*/ 2147483647 h 1907"/>
                  <a:gd name="T44" fmla="*/ 2147483647 w 3047"/>
                  <a:gd name="T45" fmla="*/ 2147483647 h 1907"/>
                  <a:gd name="T46" fmla="*/ 2147483647 w 3047"/>
                  <a:gd name="T47" fmla="*/ 2147483647 h 1907"/>
                  <a:gd name="T48" fmla="*/ 2147483647 w 3047"/>
                  <a:gd name="T49" fmla="*/ 2147483647 h 1907"/>
                  <a:gd name="T50" fmla="*/ 2147483647 w 3047"/>
                  <a:gd name="T51" fmla="*/ 2147483647 h 1907"/>
                  <a:gd name="T52" fmla="*/ 2147483647 w 3047"/>
                  <a:gd name="T53" fmla="*/ 2147483647 h 1907"/>
                  <a:gd name="T54" fmla="*/ 2147483647 w 3047"/>
                  <a:gd name="T55" fmla="*/ 2147483647 h 1907"/>
                  <a:gd name="T56" fmla="*/ 2147483647 w 3047"/>
                  <a:gd name="T57" fmla="*/ 2147483647 h 1907"/>
                  <a:gd name="T58" fmla="*/ 2147483647 w 3047"/>
                  <a:gd name="T59" fmla="*/ 2147483647 h 1907"/>
                  <a:gd name="T60" fmla="*/ 2147483647 w 3047"/>
                  <a:gd name="T61" fmla="*/ 2147483647 h 1907"/>
                  <a:gd name="T62" fmla="*/ 2147483647 w 3047"/>
                  <a:gd name="T63" fmla="*/ 2147483647 h 1907"/>
                  <a:gd name="T64" fmla="*/ 2147483647 w 3047"/>
                  <a:gd name="T65" fmla="*/ 2147483647 h 1907"/>
                  <a:gd name="T66" fmla="*/ 2147483647 w 3047"/>
                  <a:gd name="T67" fmla="*/ 2147483647 h 1907"/>
                  <a:gd name="T68" fmla="*/ 2147483647 w 3047"/>
                  <a:gd name="T69" fmla="*/ 2147483647 h 1907"/>
                  <a:gd name="T70" fmla="*/ 2147483647 w 3047"/>
                  <a:gd name="T71" fmla="*/ 2147483647 h 1907"/>
                  <a:gd name="T72" fmla="*/ 2147483647 w 3047"/>
                  <a:gd name="T73" fmla="*/ 2147483647 h 1907"/>
                  <a:gd name="T74" fmla="*/ 2147483647 w 3047"/>
                  <a:gd name="T75" fmla="*/ 2147483647 h 1907"/>
                  <a:gd name="T76" fmla="*/ 2147483647 w 3047"/>
                  <a:gd name="T77" fmla="*/ 2147483647 h 1907"/>
                  <a:gd name="T78" fmla="*/ 2147483647 w 3047"/>
                  <a:gd name="T79" fmla="*/ 2147483647 h 1907"/>
                  <a:gd name="T80" fmla="*/ 2147483647 w 3047"/>
                  <a:gd name="T81" fmla="*/ 2147483647 h 1907"/>
                  <a:gd name="T82" fmla="*/ 2147483647 w 3047"/>
                  <a:gd name="T83" fmla="*/ 2147483647 h 1907"/>
                  <a:gd name="T84" fmla="*/ 2147483647 w 3047"/>
                  <a:gd name="T85" fmla="*/ 2147483647 h 1907"/>
                  <a:gd name="T86" fmla="*/ 2147483647 w 3047"/>
                  <a:gd name="T87" fmla="*/ 2147483647 h 1907"/>
                  <a:gd name="T88" fmla="*/ 2147483647 w 3047"/>
                  <a:gd name="T89" fmla="*/ 2147483647 h 1907"/>
                  <a:gd name="T90" fmla="*/ 2147483647 w 3047"/>
                  <a:gd name="T91" fmla="*/ 2147483647 h 1907"/>
                  <a:gd name="T92" fmla="*/ 2147483647 w 3047"/>
                  <a:gd name="T93" fmla="*/ 2147483647 h 1907"/>
                  <a:gd name="T94" fmla="*/ 2147483647 w 3047"/>
                  <a:gd name="T95" fmla="*/ 2147483647 h 1907"/>
                  <a:gd name="T96" fmla="*/ 2147483647 w 3047"/>
                  <a:gd name="T97" fmla="*/ 2147483647 h 1907"/>
                  <a:gd name="T98" fmla="*/ 2147483647 w 3047"/>
                  <a:gd name="T99" fmla="*/ 2147483647 h 1907"/>
                  <a:gd name="T100" fmla="*/ 2147483647 w 3047"/>
                  <a:gd name="T101" fmla="*/ 2147483647 h 1907"/>
                  <a:gd name="T102" fmla="*/ 2147483647 w 3047"/>
                  <a:gd name="T103" fmla="*/ 2147483647 h 1907"/>
                  <a:gd name="T104" fmla="*/ 2147483647 w 3047"/>
                  <a:gd name="T105" fmla="*/ 2147483647 h 1907"/>
                  <a:gd name="T106" fmla="*/ 2147483647 w 3047"/>
                  <a:gd name="T107" fmla="*/ 2147483647 h 1907"/>
                  <a:gd name="T108" fmla="*/ 2147483647 w 3047"/>
                  <a:gd name="T109" fmla="*/ 2147483647 h 1907"/>
                  <a:gd name="T110" fmla="*/ 2147483647 w 3047"/>
                  <a:gd name="T111" fmla="*/ 2147483647 h 190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047"/>
                  <a:gd name="T169" fmla="*/ 0 h 1907"/>
                  <a:gd name="T170" fmla="*/ 2371 w 3047"/>
                  <a:gd name="T171" fmla="*/ 1523 h 190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047" h="1907">
                    <a:moveTo>
                      <a:pt x="2547" y="1028"/>
                    </a:moveTo>
                    <a:lnTo>
                      <a:pt x="2628" y="985"/>
                    </a:lnTo>
                    <a:lnTo>
                      <a:pt x="2721" y="938"/>
                    </a:lnTo>
                    <a:lnTo>
                      <a:pt x="2794" y="889"/>
                    </a:lnTo>
                    <a:lnTo>
                      <a:pt x="2875" y="865"/>
                    </a:lnTo>
                    <a:lnTo>
                      <a:pt x="2838" y="781"/>
                    </a:lnTo>
                    <a:lnTo>
                      <a:pt x="2838" y="691"/>
                    </a:lnTo>
                    <a:lnTo>
                      <a:pt x="2875" y="607"/>
                    </a:lnTo>
                    <a:lnTo>
                      <a:pt x="2838" y="571"/>
                    </a:lnTo>
                    <a:lnTo>
                      <a:pt x="2800" y="523"/>
                    </a:lnTo>
                    <a:lnTo>
                      <a:pt x="2838" y="451"/>
                    </a:lnTo>
                    <a:lnTo>
                      <a:pt x="2899" y="373"/>
                    </a:lnTo>
                    <a:lnTo>
                      <a:pt x="2979" y="331"/>
                    </a:lnTo>
                    <a:lnTo>
                      <a:pt x="3047" y="270"/>
                    </a:lnTo>
                    <a:lnTo>
                      <a:pt x="2954" y="253"/>
                    </a:lnTo>
                    <a:lnTo>
                      <a:pt x="2862" y="283"/>
                    </a:lnTo>
                    <a:lnTo>
                      <a:pt x="2745" y="270"/>
                    </a:lnTo>
                    <a:lnTo>
                      <a:pt x="2664" y="247"/>
                    </a:lnTo>
                    <a:lnTo>
                      <a:pt x="2597" y="210"/>
                    </a:lnTo>
                    <a:lnTo>
                      <a:pt x="2510" y="258"/>
                    </a:lnTo>
                    <a:lnTo>
                      <a:pt x="2417" y="264"/>
                    </a:lnTo>
                    <a:lnTo>
                      <a:pt x="2356" y="333"/>
                    </a:lnTo>
                    <a:lnTo>
                      <a:pt x="2307" y="277"/>
                    </a:lnTo>
                    <a:lnTo>
                      <a:pt x="2282" y="234"/>
                    </a:lnTo>
                    <a:lnTo>
                      <a:pt x="2276" y="144"/>
                    </a:lnTo>
                    <a:lnTo>
                      <a:pt x="2282" y="66"/>
                    </a:lnTo>
                    <a:lnTo>
                      <a:pt x="2232" y="0"/>
                    </a:lnTo>
                    <a:lnTo>
                      <a:pt x="2183" y="54"/>
                    </a:lnTo>
                    <a:lnTo>
                      <a:pt x="2159" y="120"/>
                    </a:lnTo>
                    <a:lnTo>
                      <a:pt x="2135" y="193"/>
                    </a:lnTo>
                    <a:lnTo>
                      <a:pt x="2128" y="258"/>
                    </a:lnTo>
                    <a:lnTo>
                      <a:pt x="2036" y="301"/>
                    </a:lnTo>
                    <a:lnTo>
                      <a:pt x="1923" y="322"/>
                    </a:lnTo>
                    <a:lnTo>
                      <a:pt x="1930" y="373"/>
                    </a:lnTo>
                    <a:lnTo>
                      <a:pt x="1899" y="432"/>
                    </a:lnTo>
                    <a:lnTo>
                      <a:pt x="1839" y="426"/>
                    </a:lnTo>
                    <a:lnTo>
                      <a:pt x="1789" y="450"/>
                    </a:lnTo>
                    <a:lnTo>
                      <a:pt x="1703" y="427"/>
                    </a:lnTo>
                    <a:lnTo>
                      <a:pt x="1604" y="433"/>
                    </a:lnTo>
                    <a:lnTo>
                      <a:pt x="1518" y="421"/>
                    </a:lnTo>
                    <a:lnTo>
                      <a:pt x="1399" y="397"/>
                    </a:lnTo>
                    <a:lnTo>
                      <a:pt x="1258" y="414"/>
                    </a:lnTo>
                    <a:lnTo>
                      <a:pt x="1184" y="384"/>
                    </a:lnTo>
                    <a:lnTo>
                      <a:pt x="1141" y="367"/>
                    </a:lnTo>
                    <a:lnTo>
                      <a:pt x="1036" y="373"/>
                    </a:lnTo>
                    <a:lnTo>
                      <a:pt x="968" y="438"/>
                    </a:lnTo>
                    <a:lnTo>
                      <a:pt x="906" y="505"/>
                    </a:lnTo>
                    <a:lnTo>
                      <a:pt x="802" y="541"/>
                    </a:lnTo>
                    <a:lnTo>
                      <a:pt x="697" y="553"/>
                    </a:lnTo>
                    <a:lnTo>
                      <a:pt x="536" y="591"/>
                    </a:lnTo>
                    <a:lnTo>
                      <a:pt x="326" y="655"/>
                    </a:lnTo>
                    <a:lnTo>
                      <a:pt x="234" y="685"/>
                    </a:lnTo>
                    <a:lnTo>
                      <a:pt x="113" y="702"/>
                    </a:lnTo>
                    <a:lnTo>
                      <a:pt x="0" y="691"/>
                    </a:lnTo>
                    <a:lnTo>
                      <a:pt x="6" y="788"/>
                    </a:lnTo>
                    <a:lnTo>
                      <a:pt x="24" y="871"/>
                    </a:lnTo>
                    <a:lnTo>
                      <a:pt x="86" y="938"/>
                    </a:lnTo>
                    <a:lnTo>
                      <a:pt x="104" y="1015"/>
                    </a:lnTo>
                    <a:lnTo>
                      <a:pt x="62" y="1094"/>
                    </a:lnTo>
                    <a:lnTo>
                      <a:pt x="68" y="1185"/>
                    </a:lnTo>
                    <a:lnTo>
                      <a:pt x="68" y="1280"/>
                    </a:lnTo>
                    <a:lnTo>
                      <a:pt x="0" y="1370"/>
                    </a:lnTo>
                    <a:lnTo>
                      <a:pt x="12" y="1430"/>
                    </a:lnTo>
                    <a:lnTo>
                      <a:pt x="42" y="1485"/>
                    </a:lnTo>
                    <a:lnTo>
                      <a:pt x="6" y="1539"/>
                    </a:lnTo>
                    <a:lnTo>
                      <a:pt x="6" y="1617"/>
                    </a:lnTo>
                    <a:lnTo>
                      <a:pt x="24" y="1683"/>
                    </a:lnTo>
                    <a:lnTo>
                      <a:pt x="148" y="1695"/>
                    </a:lnTo>
                    <a:lnTo>
                      <a:pt x="216" y="1730"/>
                    </a:lnTo>
                    <a:lnTo>
                      <a:pt x="296" y="1761"/>
                    </a:lnTo>
                    <a:lnTo>
                      <a:pt x="356" y="1777"/>
                    </a:lnTo>
                    <a:lnTo>
                      <a:pt x="466" y="1705"/>
                    </a:lnTo>
                    <a:lnTo>
                      <a:pt x="522" y="1657"/>
                    </a:lnTo>
                    <a:lnTo>
                      <a:pt x="634" y="1690"/>
                    </a:lnTo>
                    <a:lnTo>
                      <a:pt x="722" y="1702"/>
                    </a:lnTo>
                    <a:lnTo>
                      <a:pt x="813" y="1682"/>
                    </a:lnTo>
                    <a:lnTo>
                      <a:pt x="921" y="1700"/>
                    </a:lnTo>
                    <a:lnTo>
                      <a:pt x="999" y="1713"/>
                    </a:lnTo>
                    <a:lnTo>
                      <a:pt x="1019" y="1772"/>
                    </a:lnTo>
                    <a:lnTo>
                      <a:pt x="1127" y="1772"/>
                    </a:lnTo>
                    <a:lnTo>
                      <a:pt x="1266" y="1655"/>
                    </a:lnTo>
                    <a:lnTo>
                      <a:pt x="1266" y="1574"/>
                    </a:lnTo>
                    <a:lnTo>
                      <a:pt x="1397" y="1540"/>
                    </a:lnTo>
                    <a:lnTo>
                      <a:pt x="1465" y="1471"/>
                    </a:lnTo>
                    <a:lnTo>
                      <a:pt x="1612" y="1505"/>
                    </a:lnTo>
                    <a:lnTo>
                      <a:pt x="1740" y="1574"/>
                    </a:lnTo>
                    <a:lnTo>
                      <a:pt x="1831" y="1649"/>
                    </a:lnTo>
                    <a:lnTo>
                      <a:pt x="1897" y="1750"/>
                    </a:lnTo>
                    <a:lnTo>
                      <a:pt x="1985" y="1809"/>
                    </a:lnTo>
                    <a:lnTo>
                      <a:pt x="2056" y="1881"/>
                    </a:lnTo>
                    <a:lnTo>
                      <a:pt x="2149" y="1907"/>
                    </a:lnTo>
                    <a:lnTo>
                      <a:pt x="2291" y="1893"/>
                    </a:lnTo>
                    <a:lnTo>
                      <a:pt x="2430" y="1839"/>
                    </a:lnTo>
                    <a:lnTo>
                      <a:pt x="2515" y="1796"/>
                    </a:lnTo>
                    <a:lnTo>
                      <a:pt x="2633" y="1802"/>
                    </a:lnTo>
                    <a:lnTo>
                      <a:pt x="2808" y="1813"/>
                    </a:lnTo>
                    <a:lnTo>
                      <a:pt x="2934" y="1833"/>
                    </a:lnTo>
                    <a:lnTo>
                      <a:pt x="2981" y="1826"/>
                    </a:lnTo>
                    <a:lnTo>
                      <a:pt x="3016" y="1749"/>
                    </a:lnTo>
                    <a:lnTo>
                      <a:pt x="3016" y="1695"/>
                    </a:lnTo>
                    <a:lnTo>
                      <a:pt x="2967" y="1640"/>
                    </a:lnTo>
                    <a:lnTo>
                      <a:pt x="2917" y="1599"/>
                    </a:lnTo>
                    <a:lnTo>
                      <a:pt x="2849" y="1563"/>
                    </a:lnTo>
                    <a:lnTo>
                      <a:pt x="2794" y="1503"/>
                    </a:lnTo>
                    <a:lnTo>
                      <a:pt x="2782" y="1442"/>
                    </a:lnTo>
                    <a:lnTo>
                      <a:pt x="2787" y="1382"/>
                    </a:lnTo>
                    <a:lnTo>
                      <a:pt x="2701" y="1376"/>
                    </a:lnTo>
                    <a:lnTo>
                      <a:pt x="2628" y="1359"/>
                    </a:lnTo>
                    <a:lnTo>
                      <a:pt x="2622" y="1286"/>
                    </a:lnTo>
                    <a:lnTo>
                      <a:pt x="2597" y="1226"/>
                    </a:lnTo>
                    <a:lnTo>
                      <a:pt x="2510" y="1238"/>
                    </a:lnTo>
                    <a:lnTo>
                      <a:pt x="2461" y="1220"/>
                    </a:lnTo>
                    <a:lnTo>
                      <a:pt x="2448" y="1166"/>
                    </a:lnTo>
                    <a:lnTo>
                      <a:pt x="2467" y="1076"/>
                    </a:lnTo>
                    <a:lnTo>
                      <a:pt x="2547" y="1028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41" name="TextBox 140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41D249CD-7BF5-8C67-31DE-C0013FAE8154}"/>
                  </a:ext>
                </a:extLst>
              </p:cNvPr>
              <p:cNvSpPr txBox="1"/>
              <p:nvPr/>
            </p:nvSpPr>
            <p:spPr>
              <a:xfrm>
                <a:off x="4348128" y="4700587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Limerick</a:t>
                </a:r>
              </a:p>
            </p:txBody>
          </p: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9BA5E6D0-F886-23E7-8C39-E1B2C741BABF}"/>
                </a:ext>
              </a:extLst>
            </p:cNvPr>
            <p:cNvGrpSpPr/>
            <p:nvPr/>
          </p:nvGrpSpPr>
          <p:grpSpPr>
            <a:xfrm>
              <a:off x="13494892" y="3275212"/>
              <a:ext cx="1739175" cy="1405441"/>
              <a:chOff x="6473151" y="1925214"/>
              <a:chExt cx="935626" cy="771664"/>
            </a:xfrm>
            <a:solidFill>
              <a:srgbClr val="095F55"/>
            </a:solidFill>
          </p:grpSpPr>
          <p:sp>
            <p:nvSpPr>
              <p:cNvPr id="143" name="Freeform 26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EAD5217B-A78F-63DB-9D8A-F03FAEFD0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320" y="1925214"/>
                <a:ext cx="838457" cy="771664"/>
              </a:xfrm>
              <a:custGeom>
                <a:avLst/>
                <a:gdLst>
                  <a:gd name="T0" fmla="*/ 2147483647 w 1392"/>
                  <a:gd name="T1" fmla="*/ 2147483647 h 1657"/>
                  <a:gd name="T2" fmla="*/ 2147483647 w 1392"/>
                  <a:gd name="T3" fmla="*/ 2147483647 h 1657"/>
                  <a:gd name="T4" fmla="*/ 2147483647 w 1392"/>
                  <a:gd name="T5" fmla="*/ 2147483647 h 1657"/>
                  <a:gd name="T6" fmla="*/ 2147483647 w 1392"/>
                  <a:gd name="T7" fmla="*/ 2147483647 h 1657"/>
                  <a:gd name="T8" fmla="*/ 2147483647 w 1392"/>
                  <a:gd name="T9" fmla="*/ 2147483647 h 1657"/>
                  <a:gd name="T10" fmla="*/ 2147483647 w 1392"/>
                  <a:gd name="T11" fmla="*/ 2147483647 h 1657"/>
                  <a:gd name="T12" fmla="*/ 2147483647 w 1392"/>
                  <a:gd name="T13" fmla="*/ 2147483647 h 1657"/>
                  <a:gd name="T14" fmla="*/ 2147483647 w 1392"/>
                  <a:gd name="T15" fmla="*/ 2147483647 h 1657"/>
                  <a:gd name="T16" fmla="*/ 2147483647 w 1392"/>
                  <a:gd name="T17" fmla="*/ 2147483647 h 1657"/>
                  <a:gd name="T18" fmla="*/ 2147483647 w 1392"/>
                  <a:gd name="T19" fmla="*/ 2147483647 h 1657"/>
                  <a:gd name="T20" fmla="*/ 2147483647 w 1392"/>
                  <a:gd name="T21" fmla="*/ 2147483647 h 1657"/>
                  <a:gd name="T22" fmla="*/ 2147483647 w 1392"/>
                  <a:gd name="T23" fmla="*/ 2147483647 h 1657"/>
                  <a:gd name="T24" fmla="*/ 2147483647 w 1392"/>
                  <a:gd name="T25" fmla="*/ 2147483647 h 1657"/>
                  <a:gd name="T26" fmla="*/ 2147483647 w 1392"/>
                  <a:gd name="T27" fmla="*/ 2147483647 h 1657"/>
                  <a:gd name="T28" fmla="*/ 2147483647 w 1392"/>
                  <a:gd name="T29" fmla="*/ 2147483647 h 1657"/>
                  <a:gd name="T30" fmla="*/ 2147483647 w 1392"/>
                  <a:gd name="T31" fmla="*/ 2147483647 h 1657"/>
                  <a:gd name="T32" fmla="*/ 2147483647 w 1392"/>
                  <a:gd name="T33" fmla="*/ 2147483647 h 1657"/>
                  <a:gd name="T34" fmla="*/ 2147483647 w 1392"/>
                  <a:gd name="T35" fmla="*/ 2147483647 h 1657"/>
                  <a:gd name="T36" fmla="*/ 2147483647 w 1392"/>
                  <a:gd name="T37" fmla="*/ 2147483647 h 1657"/>
                  <a:gd name="T38" fmla="*/ 2147483647 w 1392"/>
                  <a:gd name="T39" fmla="*/ 2147483647 h 1657"/>
                  <a:gd name="T40" fmla="*/ 2147483647 w 1392"/>
                  <a:gd name="T41" fmla="*/ 0 h 1657"/>
                  <a:gd name="T42" fmla="*/ 2147483647 w 1392"/>
                  <a:gd name="T43" fmla="*/ 0 h 1657"/>
                  <a:gd name="T44" fmla="*/ 2147483647 w 1392"/>
                  <a:gd name="T45" fmla="*/ 0 h 1657"/>
                  <a:gd name="T46" fmla="*/ 2147483647 w 1392"/>
                  <a:gd name="T47" fmla="*/ 2147483647 h 1657"/>
                  <a:gd name="T48" fmla="*/ 2147483647 w 1392"/>
                  <a:gd name="T49" fmla="*/ 2147483647 h 1657"/>
                  <a:gd name="T50" fmla="*/ 2147483647 w 1392"/>
                  <a:gd name="T51" fmla="*/ 2147483647 h 1657"/>
                  <a:gd name="T52" fmla="*/ 2147483647 w 1392"/>
                  <a:gd name="T53" fmla="*/ 2147483647 h 1657"/>
                  <a:gd name="T54" fmla="*/ 2147483647 w 1392"/>
                  <a:gd name="T55" fmla="*/ 2147483647 h 1657"/>
                  <a:gd name="T56" fmla="*/ 2147483647 w 1392"/>
                  <a:gd name="T57" fmla="*/ 2147483647 h 1657"/>
                  <a:gd name="T58" fmla="*/ 2147483647 w 1392"/>
                  <a:gd name="T59" fmla="*/ 2147483647 h 1657"/>
                  <a:gd name="T60" fmla="*/ 2147483647 w 1392"/>
                  <a:gd name="T61" fmla="*/ 2147483647 h 1657"/>
                  <a:gd name="T62" fmla="*/ 2147483647 w 1392"/>
                  <a:gd name="T63" fmla="*/ 2147483647 h 1657"/>
                  <a:gd name="T64" fmla="*/ 2147483647 w 1392"/>
                  <a:gd name="T65" fmla="*/ 2147483647 h 1657"/>
                  <a:gd name="T66" fmla="*/ 2147483647 w 1392"/>
                  <a:gd name="T67" fmla="*/ 2147483647 h 1657"/>
                  <a:gd name="T68" fmla="*/ 2147483647 w 1392"/>
                  <a:gd name="T69" fmla="*/ 2147483647 h 1657"/>
                  <a:gd name="T70" fmla="*/ 2147483647 w 1392"/>
                  <a:gd name="T71" fmla="*/ 2147483647 h 1657"/>
                  <a:gd name="T72" fmla="*/ 0 w 1392"/>
                  <a:gd name="T73" fmla="*/ 2147483647 h 1657"/>
                  <a:gd name="T74" fmla="*/ 2147483647 w 1392"/>
                  <a:gd name="T75" fmla="*/ 2147483647 h 1657"/>
                  <a:gd name="T76" fmla="*/ 2147483647 w 1392"/>
                  <a:gd name="T77" fmla="*/ 2147483647 h 1657"/>
                  <a:gd name="T78" fmla="*/ 0 w 1392"/>
                  <a:gd name="T79" fmla="*/ 2147483647 h 1657"/>
                  <a:gd name="T80" fmla="*/ 2147483647 w 1392"/>
                  <a:gd name="T81" fmla="*/ 2147483647 h 1657"/>
                  <a:gd name="T82" fmla="*/ 2147483647 w 1392"/>
                  <a:gd name="T83" fmla="*/ 2147483647 h 1657"/>
                  <a:gd name="T84" fmla="*/ 2147483647 w 1392"/>
                  <a:gd name="T85" fmla="*/ 2147483647 h 1657"/>
                  <a:gd name="T86" fmla="*/ 2147483647 w 1392"/>
                  <a:gd name="T87" fmla="*/ 2147483647 h 1657"/>
                  <a:gd name="T88" fmla="*/ 2147483647 w 1392"/>
                  <a:gd name="T89" fmla="*/ 2147483647 h 1657"/>
                  <a:gd name="T90" fmla="*/ 2147483647 w 1392"/>
                  <a:gd name="T91" fmla="*/ 2147483647 h 1657"/>
                  <a:gd name="T92" fmla="*/ 2147483647 w 1392"/>
                  <a:gd name="T93" fmla="*/ 2147483647 h 1657"/>
                  <a:gd name="T94" fmla="*/ 2147483647 w 1392"/>
                  <a:gd name="T95" fmla="*/ 2147483647 h 1657"/>
                  <a:gd name="T96" fmla="*/ 2147483647 w 1392"/>
                  <a:gd name="T97" fmla="*/ 2147483647 h 1657"/>
                  <a:gd name="T98" fmla="*/ 2147483647 w 1392"/>
                  <a:gd name="T99" fmla="*/ 2147483647 h 1657"/>
                  <a:gd name="T100" fmla="*/ 2147483647 w 1392"/>
                  <a:gd name="T101" fmla="*/ 2147483647 h 1657"/>
                  <a:gd name="T102" fmla="*/ 2147483647 w 1392"/>
                  <a:gd name="T103" fmla="*/ 2147483647 h 1657"/>
                  <a:gd name="T104" fmla="*/ 2147483647 w 1392"/>
                  <a:gd name="T105" fmla="*/ 2147483647 h 1657"/>
                  <a:gd name="T106" fmla="*/ 2147483647 w 1392"/>
                  <a:gd name="T107" fmla="*/ 2147483647 h 1657"/>
                  <a:gd name="T108" fmla="*/ 2147483647 w 1392"/>
                  <a:gd name="T109" fmla="*/ 2147483647 h 1657"/>
                  <a:gd name="T110" fmla="*/ 2147483647 w 1392"/>
                  <a:gd name="T111" fmla="*/ 2147483647 h 1657"/>
                  <a:gd name="T112" fmla="*/ 2147483647 w 1392"/>
                  <a:gd name="T113" fmla="*/ 2147483647 h 1657"/>
                  <a:gd name="T114" fmla="*/ 2147483647 w 1392"/>
                  <a:gd name="T115" fmla="*/ 2147483647 h 1657"/>
                  <a:gd name="T116" fmla="*/ 2147483647 w 1392"/>
                  <a:gd name="T117" fmla="*/ 2147483647 h 1657"/>
                  <a:gd name="T118" fmla="*/ 2147483647 w 1392"/>
                  <a:gd name="T119" fmla="*/ 2147483647 h 1657"/>
                  <a:gd name="T120" fmla="*/ 2147483647 w 1392"/>
                  <a:gd name="T121" fmla="*/ 2147483647 h 1657"/>
                  <a:gd name="T122" fmla="*/ 2147483647 w 1392"/>
                  <a:gd name="T123" fmla="*/ 2147483647 h 1657"/>
                  <a:gd name="T124" fmla="*/ 2147483647 w 1392"/>
                  <a:gd name="T125" fmla="*/ 2147483647 h 165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92"/>
                  <a:gd name="T190" fmla="*/ 0 h 1657"/>
                  <a:gd name="T191" fmla="*/ 1392 w 1392"/>
                  <a:gd name="T192" fmla="*/ 1657 h 165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92" h="1657">
                    <a:moveTo>
                      <a:pt x="1288" y="1208"/>
                    </a:moveTo>
                    <a:lnTo>
                      <a:pt x="1256" y="1136"/>
                    </a:lnTo>
                    <a:lnTo>
                      <a:pt x="1240" y="1080"/>
                    </a:lnTo>
                    <a:lnTo>
                      <a:pt x="1240" y="1008"/>
                    </a:lnTo>
                    <a:lnTo>
                      <a:pt x="1232" y="912"/>
                    </a:lnTo>
                    <a:lnTo>
                      <a:pt x="1232" y="832"/>
                    </a:lnTo>
                    <a:lnTo>
                      <a:pt x="1192" y="752"/>
                    </a:lnTo>
                    <a:lnTo>
                      <a:pt x="1152" y="720"/>
                    </a:lnTo>
                    <a:lnTo>
                      <a:pt x="1056" y="728"/>
                    </a:lnTo>
                    <a:lnTo>
                      <a:pt x="992" y="760"/>
                    </a:lnTo>
                    <a:lnTo>
                      <a:pt x="984" y="720"/>
                    </a:lnTo>
                    <a:lnTo>
                      <a:pt x="944" y="648"/>
                    </a:lnTo>
                    <a:lnTo>
                      <a:pt x="896" y="568"/>
                    </a:lnTo>
                    <a:lnTo>
                      <a:pt x="840" y="488"/>
                    </a:lnTo>
                    <a:lnTo>
                      <a:pt x="832" y="400"/>
                    </a:lnTo>
                    <a:lnTo>
                      <a:pt x="824" y="312"/>
                    </a:lnTo>
                    <a:lnTo>
                      <a:pt x="808" y="208"/>
                    </a:lnTo>
                    <a:lnTo>
                      <a:pt x="776" y="184"/>
                    </a:lnTo>
                    <a:lnTo>
                      <a:pt x="680" y="152"/>
                    </a:lnTo>
                    <a:lnTo>
                      <a:pt x="672" y="8"/>
                    </a:lnTo>
                    <a:lnTo>
                      <a:pt x="624" y="0"/>
                    </a:lnTo>
                    <a:lnTo>
                      <a:pt x="560" y="0"/>
                    </a:lnTo>
                    <a:lnTo>
                      <a:pt x="464" y="0"/>
                    </a:lnTo>
                    <a:lnTo>
                      <a:pt x="416" y="24"/>
                    </a:lnTo>
                    <a:lnTo>
                      <a:pt x="416" y="72"/>
                    </a:lnTo>
                    <a:lnTo>
                      <a:pt x="376" y="128"/>
                    </a:lnTo>
                    <a:lnTo>
                      <a:pt x="336" y="192"/>
                    </a:lnTo>
                    <a:lnTo>
                      <a:pt x="272" y="232"/>
                    </a:lnTo>
                    <a:lnTo>
                      <a:pt x="224" y="248"/>
                    </a:lnTo>
                    <a:lnTo>
                      <a:pt x="160" y="320"/>
                    </a:lnTo>
                    <a:lnTo>
                      <a:pt x="160" y="408"/>
                    </a:lnTo>
                    <a:lnTo>
                      <a:pt x="184" y="488"/>
                    </a:lnTo>
                    <a:lnTo>
                      <a:pt x="224" y="536"/>
                    </a:lnTo>
                    <a:lnTo>
                      <a:pt x="176" y="592"/>
                    </a:lnTo>
                    <a:lnTo>
                      <a:pt x="104" y="608"/>
                    </a:lnTo>
                    <a:lnTo>
                      <a:pt x="48" y="680"/>
                    </a:lnTo>
                    <a:lnTo>
                      <a:pt x="0" y="784"/>
                    </a:lnTo>
                    <a:lnTo>
                      <a:pt x="40" y="864"/>
                    </a:lnTo>
                    <a:lnTo>
                      <a:pt x="8" y="968"/>
                    </a:lnTo>
                    <a:lnTo>
                      <a:pt x="0" y="1040"/>
                    </a:lnTo>
                    <a:lnTo>
                      <a:pt x="96" y="1040"/>
                    </a:lnTo>
                    <a:lnTo>
                      <a:pt x="208" y="1056"/>
                    </a:lnTo>
                    <a:lnTo>
                      <a:pt x="304" y="1032"/>
                    </a:lnTo>
                    <a:lnTo>
                      <a:pt x="384" y="1032"/>
                    </a:lnTo>
                    <a:lnTo>
                      <a:pt x="464" y="1032"/>
                    </a:lnTo>
                    <a:lnTo>
                      <a:pt x="472" y="1104"/>
                    </a:lnTo>
                    <a:lnTo>
                      <a:pt x="528" y="1144"/>
                    </a:lnTo>
                    <a:lnTo>
                      <a:pt x="624" y="1240"/>
                    </a:lnTo>
                    <a:lnTo>
                      <a:pt x="664" y="1288"/>
                    </a:lnTo>
                    <a:lnTo>
                      <a:pt x="744" y="1344"/>
                    </a:lnTo>
                    <a:lnTo>
                      <a:pt x="816" y="1400"/>
                    </a:lnTo>
                    <a:lnTo>
                      <a:pt x="856" y="1472"/>
                    </a:lnTo>
                    <a:lnTo>
                      <a:pt x="944" y="1576"/>
                    </a:lnTo>
                    <a:lnTo>
                      <a:pt x="1016" y="1640"/>
                    </a:lnTo>
                    <a:lnTo>
                      <a:pt x="1093" y="1657"/>
                    </a:lnTo>
                    <a:lnTo>
                      <a:pt x="1168" y="1632"/>
                    </a:lnTo>
                    <a:lnTo>
                      <a:pt x="1232" y="1608"/>
                    </a:lnTo>
                    <a:lnTo>
                      <a:pt x="1296" y="1512"/>
                    </a:lnTo>
                    <a:lnTo>
                      <a:pt x="1320" y="1448"/>
                    </a:lnTo>
                    <a:lnTo>
                      <a:pt x="1368" y="1408"/>
                    </a:lnTo>
                    <a:lnTo>
                      <a:pt x="1392" y="1312"/>
                    </a:lnTo>
                    <a:lnTo>
                      <a:pt x="1352" y="1240"/>
                    </a:lnTo>
                    <a:lnTo>
                      <a:pt x="1288" y="1208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44" name="TextBox 143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5A9F95D2-590E-EC6F-3421-EA054A7E07A0}"/>
                  </a:ext>
                </a:extLst>
              </p:cNvPr>
              <p:cNvSpPr txBox="1"/>
              <p:nvPr/>
            </p:nvSpPr>
            <p:spPr>
              <a:xfrm>
                <a:off x="6473151" y="2229330"/>
                <a:ext cx="866628" cy="168986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4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Monaghan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79021449-192A-8A01-B6DD-294D80116C2E}"/>
                </a:ext>
              </a:extLst>
            </p:cNvPr>
            <p:cNvGrpSpPr/>
            <p:nvPr/>
          </p:nvGrpSpPr>
          <p:grpSpPr>
            <a:xfrm>
              <a:off x="7329673" y="3464407"/>
              <a:ext cx="3580805" cy="2341274"/>
              <a:chOff x="3156441" y="2029092"/>
              <a:chExt cx="1926370" cy="1285487"/>
            </a:xfrm>
            <a:solidFill>
              <a:srgbClr val="095F55"/>
            </a:solidFill>
          </p:grpSpPr>
          <p:sp>
            <p:nvSpPr>
              <p:cNvPr id="146" name="Freeform 16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C3CFE7A0-8EBB-3230-3A06-D0CDB2DE7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578" y="2029092"/>
                <a:ext cx="1776233" cy="1285487"/>
              </a:xfrm>
              <a:custGeom>
                <a:avLst/>
                <a:gdLst>
                  <a:gd name="T0" fmla="*/ 2147483647 w 2943"/>
                  <a:gd name="T1" fmla="*/ 2147483647 h 2759"/>
                  <a:gd name="T2" fmla="*/ 2147483647 w 2943"/>
                  <a:gd name="T3" fmla="*/ 2147483647 h 2759"/>
                  <a:gd name="T4" fmla="*/ 2147483647 w 2943"/>
                  <a:gd name="T5" fmla="*/ 2147483647 h 2759"/>
                  <a:gd name="T6" fmla="*/ 2147483647 w 2943"/>
                  <a:gd name="T7" fmla="*/ 2147483647 h 2759"/>
                  <a:gd name="T8" fmla="*/ 2147483647 w 2943"/>
                  <a:gd name="T9" fmla="*/ 2147483647 h 2759"/>
                  <a:gd name="T10" fmla="*/ 2147483647 w 2943"/>
                  <a:gd name="T11" fmla="*/ 2147483647 h 2759"/>
                  <a:gd name="T12" fmla="*/ 2147483647 w 2943"/>
                  <a:gd name="T13" fmla="*/ 2147483647 h 2759"/>
                  <a:gd name="T14" fmla="*/ 2147483647 w 2943"/>
                  <a:gd name="T15" fmla="*/ 2147483647 h 2759"/>
                  <a:gd name="T16" fmla="*/ 2147483647 w 2943"/>
                  <a:gd name="T17" fmla="*/ 2147483647 h 2759"/>
                  <a:gd name="T18" fmla="*/ 2147483647 w 2943"/>
                  <a:gd name="T19" fmla="*/ 2147483647 h 2759"/>
                  <a:gd name="T20" fmla="*/ 2147483647 w 2943"/>
                  <a:gd name="T21" fmla="*/ 2147483647 h 2759"/>
                  <a:gd name="T22" fmla="*/ 2147483647 w 2943"/>
                  <a:gd name="T23" fmla="*/ 2147483647 h 2759"/>
                  <a:gd name="T24" fmla="*/ 2147483647 w 2943"/>
                  <a:gd name="T25" fmla="*/ 2147483647 h 2759"/>
                  <a:gd name="T26" fmla="*/ 2147483647 w 2943"/>
                  <a:gd name="T27" fmla="*/ 2147483647 h 2759"/>
                  <a:gd name="T28" fmla="*/ 2147483647 w 2943"/>
                  <a:gd name="T29" fmla="*/ 2147483647 h 2759"/>
                  <a:gd name="T30" fmla="*/ 2147483647 w 2943"/>
                  <a:gd name="T31" fmla="*/ 2147483647 h 2759"/>
                  <a:gd name="T32" fmla="*/ 2147483647 w 2943"/>
                  <a:gd name="T33" fmla="*/ 2147483647 h 2759"/>
                  <a:gd name="T34" fmla="*/ 2147483647 w 2943"/>
                  <a:gd name="T35" fmla="*/ 2147483647 h 2759"/>
                  <a:gd name="T36" fmla="*/ 2147483647 w 2943"/>
                  <a:gd name="T37" fmla="*/ 2147483647 h 2759"/>
                  <a:gd name="T38" fmla="*/ 2147483647 w 2943"/>
                  <a:gd name="T39" fmla="*/ 2147483647 h 2759"/>
                  <a:gd name="T40" fmla="*/ 2147483647 w 2943"/>
                  <a:gd name="T41" fmla="*/ 2147483647 h 2759"/>
                  <a:gd name="T42" fmla="*/ 2147483647 w 2943"/>
                  <a:gd name="T43" fmla="*/ 2147483647 h 2759"/>
                  <a:gd name="T44" fmla="*/ 2147483647 w 2943"/>
                  <a:gd name="T45" fmla="*/ 2147483647 h 2759"/>
                  <a:gd name="T46" fmla="*/ 2147483647 w 2943"/>
                  <a:gd name="T47" fmla="*/ 2147483647 h 2759"/>
                  <a:gd name="T48" fmla="*/ 2147483647 w 2943"/>
                  <a:gd name="T49" fmla="*/ 2147483647 h 2759"/>
                  <a:gd name="T50" fmla="*/ 2147483647 w 2943"/>
                  <a:gd name="T51" fmla="*/ 2147483647 h 2759"/>
                  <a:gd name="T52" fmla="*/ 2147483647 w 2943"/>
                  <a:gd name="T53" fmla="*/ 2147483647 h 2759"/>
                  <a:gd name="T54" fmla="*/ 2147483647 w 2943"/>
                  <a:gd name="T55" fmla="*/ 2147483647 h 2759"/>
                  <a:gd name="T56" fmla="*/ 0 w 2943"/>
                  <a:gd name="T57" fmla="*/ 2147483647 h 2759"/>
                  <a:gd name="T58" fmla="*/ 2147483647 w 2943"/>
                  <a:gd name="T59" fmla="*/ 2147483647 h 2759"/>
                  <a:gd name="T60" fmla="*/ 2147483647 w 2943"/>
                  <a:gd name="T61" fmla="*/ 2147483647 h 2759"/>
                  <a:gd name="T62" fmla="*/ 2147483647 w 2943"/>
                  <a:gd name="T63" fmla="*/ 2147483647 h 2759"/>
                  <a:gd name="T64" fmla="*/ 2147483647 w 2943"/>
                  <a:gd name="T65" fmla="*/ 2147483647 h 2759"/>
                  <a:gd name="T66" fmla="*/ 2147483647 w 2943"/>
                  <a:gd name="T67" fmla="*/ 2147483647 h 2759"/>
                  <a:gd name="T68" fmla="*/ 2147483647 w 2943"/>
                  <a:gd name="T69" fmla="*/ 2147483647 h 2759"/>
                  <a:gd name="T70" fmla="*/ 2147483647 w 2943"/>
                  <a:gd name="T71" fmla="*/ 2147483647 h 2759"/>
                  <a:gd name="T72" fmla="*/ 2147483647 w 2943"/>
                  <a:gd name="T73" fmla="*/ 2147483647 h 2759"/>
                  <a:gd name="T74" fmla="*/ 2147483647 w 2943"/>
                  <a:gd name="T75" fmla="*/ 2147483647 h 2759"/>
                  <a:gd name="T76" fmla="*/ 2147483647 w 2943"/>
                  <a:gd name="T77" fmla="*/ 2147483647 h 2759"/>
                  <a:gd name="T78" fmla="*/ 2147483647 w 2943"/>
                  <a:gd name="T79" fmla="*/ 2147483647 h 2759"/>
                  <a:gd name="T80" fmla="*/ 2147483647 w 2943"/>
                  <a:gd name="T81" fmla="*/ 2147483647 h 2759"/>
                  <a:gd name="T82" fmla="*/ 2147483647 w 2943"/>
                  <a:gd name="T83" fmla="*/ 2147483647 h 2759"/>
                  <a:gd name="T84" fmla="*/ 2147483647 w 2943"/>
                  <a:gd name="T85" fmla="*/ 2147483647 h 2759"/>
                  <a:gd name="T86" fmla="*/ 2147483647 w 2943"/>
                  <a:gd name="T87" fmla="*/ 2147483647 h 2759"/>
                  <a:gd name="T88" fmla="*/ 2147483647 w 2943"/>
                  <a:gd name="T89" fmla="*/ 2147483647 h 2759"/>
                  <a:gd name="T90" fmla="*/ 2147483647 w 2943"/>
                  <a:gd name="T91" fmla="*/ 2147483647 h 2759"/>
                  <a:gd name="T92" fmla="*/ 2147483647 w 2943"/>
                  <a:gd name="T93" fmla="*/ 2147483647 h 2759"/>
                  <a:gd name="T94" fmla="*/ 2147483647 w 2943"/>
                  <a:gd name="T95" fmla="*/ 2147483647 h 2759"/>
                  <a:gd name="T96" fmla="*/ 2147483647 w 2943"/>
                  <a:gd name="T97" fmla="*/ 2147483647 h 2759"/>
                  <a:gd name="T98" fmla="*/ 2147483647 w 2943"/>
                  <a:gd name="T99" fmla="*/ 2147483647 h 2759"/>
                  <a:gd name="T100" fmla="*/ 2147483647 w 2943"/>
                  <a:gd name="T101" fmla="*/ 2147483647 h 2759"/>
                  <a:gd name="T102" fmla="*/ 2147483647 w 2943"/>
                  <a:gd name="T103" fmla="*/ 2147483647 h 2759"/>
                  <a:gd name="T104" fmla="*/ 2147483647 w 2943"/>
                  <a:gd name="T105" fmla="*/ 2147483647 h 2759"/>
                  <a:gd name="T106" fmla="*/ 2147483647 w 2943"/>
                  <a:gd name="T107" fmla="*/ 2147483647 h 2759"/>
                  <a:gd name="T108" fmla="*/ 2147483647 w 2943"/>
                  <a:gd name="T109" fmla="*/ 2147483647 h 2759"/>
                  <a:gd name="T110" fmla="*/ 2147483647 w 2943"/>
                  <a:gd name="T111" fmla="*/ 2147483647 h 2759"/>
                  <a:gd name="T112" fmla="*/ 2147483647 w 2943"/>
                  <a:gd name="T113" fmla="*/ 2147483647 h 2759"/>
                  <a:gd name="T114" fmla="*/ 2147483647 w 2943"/>
                  <a:gd name="T115" fmla="*/ 2147483647 h 2759"/>
                  <a:gd name="T116" fmla="*/ 2147483647 w 2943"/>
                  <a:gd name="T117" fmla="*/ 2147483647 h 275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43"/>
                  <a:gd name="T178" fmla="*/ 0 h 2759"/>
                  <a:gd name="T179" fmla="*/ 2943 w 2943"/>
                  <a:gd name="T180" fmla="*/ 2759 h 275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43" h="2759">
                    <a:moveTo>
                      <a:pt x="2768" y="1976"/>
                    </a:moveTo>
                    <a:lnTo>
                      <a:pt x="2792" y="1888"/>
                    </a:lnTo>
                    <a:lnTo>
                      <a:pt x="2760" y="1784"/>
                    </a:lnTo>
                    <a:lnTo>
                      <a:pt x="2680" y="1800"/>
                    </a:lnTo>
                    <a:lnTo>
                      <a:pt x="2648" y="1712"/>
                    </a:lnTo>
                    <a:lnTo>
                      <a:pt x="2664" y="1592"/>
                    </a:lnTo>
                    <a:lnTo>
                      <a:pt x="2696" y="1520"/>
                    </a:lnTo>
                    <a:lnTo>
                      <a:pt x="2768" y="1488"/>
                    </a:lnTo>
                    <a:lnTo>
                      <a:pt x="2824" y="1472"/>
                    </a:lnTo>
                    <a:lnTo>
                      <a:pt x="2872" y="1480"/>
                    </a:lnTo>
                    <a:lnTo>
                      <a:pt x="2888" y="1440"/>
                    </a:lnTo>
                    <a:lnTo>
                      <a:pt x="2856" y="1376"/>
                    </a:lnTo>
                    <a:lnTo>
                      <a:pt x="2816" y="1328"/>
                    </a:lnTo>
                    <a:lnTo>
                      <a:pt x="2800" y="1272"/>
                    </a:lnTo>
                    <a:lnTo>
                      <a:pt x="2824" y="1200"/>
                    </a:lnTo>
                    <a:lnTo>
                      <a:pt x="2888" y="1200"/>
                    </a:lnTo>
                    <a:lnTo>
                      <a:pt x="2943" y="1146"/>
                    </a:lnTo>
                    <a:lnTo>
                      <a:pt x="2928" y="1109"/>
                    </a:lnTo>
                    <a:lnTo>
                      <a:pt x="2908" y="1049"/>
                    </a:lnTo>
                    <a:lnTo>
                      <a:pt x="2847" y="1083"/>
                    </a:lnTo>
                    <a:lnTo>
                      <a:pt x="2784" y="1121"/>
                    </a:lnTo>
                    <a:lnTo>
                      <a:pt x="2683" y="1169"/>
                    </a:lnTo>
                    <a:lnTo>
                      <a:pt x="2626" y="1190"/>
                    </a:lnTo>
                    <a:lnTo>
                      <a:pt x="2541" y="1223"/>
                    </a:lnTo>
                    <a:lnTo>
                      <a:pt x="2470" y="1176"/>
                    </a:lnTo>
                    <a:lnTo>
                      <a:pt x="2398" y="1103"/>
                    </a:lnTo>
                    <a:lnTo>
                      <a:pt x="2332" y="1097"/>
                    </a:lnTo>
                    <a:lnTo>
                      <a:pt x="2152" y="1050"/>
                    </a:lnTo>
                    <a:lnTo>
                      <a:pt x="2161" y="990"/>
                    </a:lnTo>
                    <a:lnTo>
                      <a:pt x="2203" y="962"/>
                    </a:lnTo>
                    <a:lnTo>
                      <a:pt x="2241" y="926"/>
                    </a:lnTo>
                    <a:lnTo>
                      <a:pt x="2305" y="903"/>
                    </a:lnTo>
                    <a:lnTo>
                      <a:pt x="2302" y="846"/>
                    </a:lnTo>
                    <a:lnTo>
                      <a:pt x="2313" y="783"/>
                    </a:lnTo>
                    <a:lnTo>
                      <a:pt x="2350" y="759"/>
                    </a:lnTo>
                    <a:lnTo>
                      <a:pt x="2385" y="719"/>
                    </a:lnTo>
                    <a:lnTo>
                      <a:pt x="2385" y="671"/>
                    </a:lnTo>
                    <a:lnTo>
                      <a:pt x="2319" y="654"/>
                    </a:lnTo>
                    <a:lnTo>
                      <a:pt x="2260" y="617"/>
                    </a:lnTo>
                    <a:lnTo>
                      <a:pt x="2196" y="609"/>
                    </a:lnTo>
                    <a:lnTo>
                      <a:pt x="2115" y="609"/>
                    </a:lnTo>
                    <a:lnTo>
                      <a:pt x="2041" y="576"/>
                    </a:lnTo>
                    <a:lnTo>
                      <a:pt x="2001" y="632"/>
                    </a:lnTo>
                    <a:lnTo>
                      <a:pt x="1941" y="639"/>
                    </a:lnTo>
                    <a:lnTo>
                      <a:pt x="1905" y="581"/>
                    </a:lnTo>
                    <a:lnTo>
                      <a:pt x="1918" y="522"/>
                    </a:lnTo>
                    <a:lnTo>
                      <a:pt x="1896" y="464"/>
                    </a:lnTo>
                    <a:lnTo>
                      <a:pt x="1840" y="424"/>
                    </a:lnTo>
                    <a:lnTo>
                      <a:pt x="1824" y="328"/>
                    </a:lnTo>
                    <a:lnTo>
                      <a:pt x="1824" y="232"/>
                    </a:lnTo>
                    <a:lnTo>
                      <a:pt x="1744" y="224"/>
                    </a:lnTo>
                    <a:lnTo>
                      <a:pt x="1680" y="144"/>
                    </a:lnTo>
                    <a:lnTo>
                      <a:pt x="1600" y="112"/>
                    </a:lnTo>
                    <a:lnTo>
                      <a:pt x="1488" y="56"/>
                    </a:lnTo>
                    <a:lnTo>
                      <a:pt x="1400" y="64"/>
                    </a:lnTo>
                    <a:lnTo>
                      <a:pt x="1296" y="72"/>
                    </a:lnTo>
                    <a:lnTo>
                      <a:pt x="1184" y="64"/>
                    </a:lnTo>
                    <a:lnTo>
                      <a:pt x="1104" y="80"/>
                    </a:lnTo>
                    <a:lnTo>
                      <a:pt x="976" y="96"/>
                    </a:lnTo>
                    <a:lnTo>
                      <a:pt x="840" y="96"/>
                    </a:lnTo>
                    <a:lnTo>
                      <a:pt x="792" y="48"/>
                    </a:lnTo>
                    <a:lnTo>
                      <a:pt x="752" y="0"/>
                    </a:lnTo>
                    <a:lnTo>
                      <a:pt x="664" y="40"/>
                    </a:lnTo>
                    <a:lnTo>
                      <a:pt x="680" y="104"/>
                    </a:lnTo>
                    <a:lnTo>
                      <a:pt x="712" y="184"/>
                    </a:lnTo>
                    <a:lnTo>
                      <a:pt x="752" y="248"/>
                    </a:lnTo>
                    <a:lnTo>
                      <a:pt x="712" y="288"/>
                    </a:lnTo>
                    <a:lnTo>
                      <a:pt x="624" y="272"/>
                    </a:lnTo>
                    <a:lnTo>
                      <a:pt x="576" y="312"/>
                    </a:lnTo>
                    <a:lnTo>
                      <a:pt x="512" y="416"/>
                    </a:lnTo>
                    <a:lnTo>
                      <a:pt x="464" y="400"/>
                    </a:lnTo>
                    <a:lnTo>
                      <a:pt x="432" y="352"/>
                    </a:lnTo>
                    <a:lnTo>
                      <a:pt x="432" y="272"/>
                    </a:lnTo>
                    <a:lnTo>
                      <a:pt x="424" y="184"/>
                    </a:lnTo>
                    <a:lnTo>
                      <a:pt x="376" y="152"/>
                    </a:lnTo>
                    <a:lnTo>
                      <a:pt x="328" y="112"/>
                    </a:lnTo>
                    <a:lnTo>
                      <a:pt x="296" y="56"/>
                    </a:lnTo>
                    <a:lnTo>
                      <a:pt x="248" y="120"/>
                    </a:lnTo>
                    <a:lnTo>
                      <a:pt x="184" y="160"/>
                    </a:lnTo>
                    <a:lnTo>
                      <a:pt x="184" y="264"/>
                    </a:lnTo>
                    <a:lnTo>
                      <a:pt x="104" y="280"/>
                    </a:lnTo>
                    <a:lnTo>
                      <a:pt x="160" y="360"/>
                    </a:lnTo>
                    <a:lnTo>
                      <a:pt x="80" y="400"/>
                    </a:lnTo>
                    <a:lnTo>
                      <a:pt x="96" y="496"/>
                    </a:lnTo>
                    <a:lnTo>
                      <a:pt x="112" y="552"/>
                    </a:lnTo>
                    <a:lnTo>
                      <a:pt x="80" y="632"/>
                    </a:lnTo>
                    <a:lnTo>
                      <a:pt x="0" y="728"/>
                    </a:lnTo>
                    <a:lnTo>
                      <a:pt x="64" y="760"/>
                    </a:lnTo>
                    <a:lnTo>
                      <a:pt x="152" y="696"/>
                    </a:lnTo>
                    <a:lnTo>
                      <a:pt x="168" y="600"/>
                    </a:lnTo>
                    <a:lnTo>
                      <a:pt x="208" y="528"/>
                    </a:lnTo>
                    <a:lnTo>
                      <a:pt x="264" y="472"/>
                    </a:lnTo>
                    <a:lnTo>
                      <a:pt x="296" y="384"/>
                    </a:lnTo>
                    <a:lnTo>
                      <a:pt x="360" y="432"/>
                    </a:lnTo>
                    <a:lnTo>
                      <a:pt x="392" y="488"/>
                    </a:lnTo>
                    <a:lnTo>
                      <a:pt x="432" y="544"/>
                    </a:lnTo>
                    <a:lnTo>
                      <a:pt x="376" y="608"/>
                    </a:lnTo>
                    <a:lnTo>
                      <a:pt x="416" y="656"/>
                    </a:lnTo>
                    <a:lnTo>
                      <a:pt x="416" y="704"/>
                    </a:lnTo>
                    <a:lnTo>
                      <a:pt x="392" y="816"/>
                    </a:lnTo>
                    <a:lnTo>
                      <a:pt x="440" y="840"/>
                    </a:lnTo>
                    <a:lnTo>
                      <a:pt x="488" y="768"/>
                    </a:lnTo>
                    <a:lnTo>
                      <a:pt x="544" y="696"/>
                    </a:lnTo>
                    <a:lnTo>
                      <a:pt x="616" y="720"/>
                    </a:lnTo>
                    <a:lnTo>
                      <a:pt x="600" y="800"/>
                    </a:lnTo>
                    <a:lnTo>
                      <a:pt x="576" y="896"/>
                    </a:lnTo>
                    <a:lnTo>
                      <a:pt x="520" y="928"/>
                    </a:lnTo>
                    <a:lnTo>
                      <a:pt x="488" y="984"/>
                    </a:lnTo>
                    <a:lnTo>
                      <a:pt x="552" y="1056"/>
                    </a:lnTo>
                    <a:lnTo>
                      <a:pt x="568" y="1096"/>
                    </a:lnTo>
                    <a:lnTo>
                      <a:pt x="624" y="1184"/>
                    </a:lnTo>
                    <a:lnTo>
                      <a:pt x="652" y="1292"/>
                    </a:lnTo>
                    <a:lnTo>
                      <a:pt x="616" y="1319"/>
                    </a:lnTo>
                    <a:lnTo>
                      <a:pt x="552" y="1272"/>
                    </a:lnTo>
                    <a:lnTo>
                      <a:pt x="472" y="1272"/>
                    </a:lnTo>
                    <a:lnTo>
                      <a:pt x="456" y="1384"/>
                    </a:lnTo>
                    <a:lnTo>
                      <a:pt x="456" y="1496"/>
                    </a:lnTo>
                    <a:lnTo>
                      <a:pt x="496" y="1544"/>
                    </a:lnTo>
                    <a:lnTo>
                      <a:pt x="608" y="1520"/>
                    </a:lnTo>
                    <a:lnTo>
                      <a:pt x="704" y="1496"/>
                    </a:lnTo>
                    <a:lnTo>
                      <a:pt x="768" y="1456"/>
                    </a:lnTo>
                    <a:lnTo>
                      <a:pt x="824" y="1408"/>
                    </a:lnTo>
                    <a:lnTo>
                      <a:pt x="880" y="1464"/>
                    </a:lnTo>
                    <a:lnTo>
                      <a:pt x="960" y="1496"/>
                    </a:lnTo>
                    <a:lnTo>
                      <a:pt x="1005" y="1499"/>
                    </a:lnTo>
                    <a:lnTo>
                      <a:pt x="1040" y="1464"/>
                    </a:lnTo>
                    <a:lnTo>
                      <a:pt x="1078" y="1446"/>
                    </a:lnTo>
                    <a:lnTo>
                      <a:pt x="1096" y="1470"/>
                    </a:lnTo>
                    <a:lnTo>
                      <a:pt x="1093" y="1524"/>
                    </a:lnTo>
                    <a:lnTo>
                      <a:pt x="1112" y="1600"/>
                    </a:lnTo>
                    <a:lnTo>
                      <a:pt x="1040" y="1640"/>
                    </a:lnTo>
                    <a:lnTo>
                      <a:pt x="1072" y="1704"/>
                    </a:lnTo>
                    <a:lnTo>
                      <a:pt x="1128" y="1744"/>
                    </a:lnTo>
                    <a:lnTo>
                      <a:pt x="1112" y="1776"/>
                    </a:lnTo>
                    <a:lnTo>
                      <a:pt x="1024" y="1800"/>
                    </a:lnTo>
                    <a:lnTo>
                      <a:pt x="936" y="1800"/>
                    </a:lnTo>
                    <a:lnTo>
                      <a:pt x="872" y="1816"/>
                    </a:lnTo>
                    <a:lnTo>
                      <a:pt x="768" y="1848"/>
                    </a:lnTo>
                    <a:lnTo>
                      <a:pt x="696" y="1808"/>
                    </a:lnTo>
                    <a:lnTo>
                      <a:pt x="624" y="1840"/>
                    </a:lnTo>
                    <a:lnTo>
                      <a:pt x="528" y="1856"/>
                    </a:lnTo>
                    <a:lnTo>
                      <a:pt x="464" y="1824"/>
                    </a:lnTo>
                    <a:lnTo>
                      <a:pt x="472" y="1936"/>
                    </a:lnTo>
                    <a:lnTo>
                      <a:pt x="448" y="1992"/>
                    </a:lnTo>
                    <a:lnTo>
                      <a:pt x="400" y="2072"/>
                    </a:lnTo>
                    <a:lnTo>
                      <a:pt x="432" y="2144"/>
                    </a:lnTo>
                    <a:lnTo>
                      <a:pt x="424" y="2200"/>
                    </a:lnTo>
                    <a:lnTo>
                      <a:pt x="464" y="2248"/>
                    </a:lnTo>
                    <a:lnTo>
                      <a:pt x="512" y="2304"/>
                    </a:lnTo>
                    <a:lnTo>
                      <a:pt x="546" y="2357"/>
                    </a:lnTo>
                    <a:lnTo>
                      <a:pt x="654" y="2423"/>
                    </a:lnTo>
                    <a:lnTo>
                      <a:pt x="703" y="2369"/>
                    </a:lnTo>
                    <a:lnTo>
                      <a:pt x="777" y="2352"/>
                    </a:lnTo>
                    <a:lnTo>
                      <a:pt x="952" y="2399"/>
                    </a:lnTo>
                    <a:lnTo>
                      <a:pt x="1029" y="2408"/>
                    </a:lnTo>
                    <a:lnTo>
                      <a:pt x="1092" y="2426"/>
                    </a:lnTo>
                    <a:lnTo>
                      <a:pt x="1117" y="2477"/>
                    </a:lnTo>
                    <a:lnTo>
                      <a:pt x="1189" y="2535"/>
                    </a:lnTo>
                    <a:lnTo>
                      <a:pt x="1281" y="2513"/>
                    </a:lnTo>
                    <a:lnTo>
                      <a:pt x="1354" y="2520"/>
                    </a:lnTo>
                    <a:lnTo>
                      <a:pt x="1435" y="2513"/>
                    </a:lnTo>
                    <a:lnTo>
                      <a:pt x="1629" y="2558"/>
                    </a:lnTo>
                    <a:lnTo>
                      <a:pt x="1789" y="2759"/>
                    </a:lnTo>
                    <a:lnTo>
                      <a:pt x="1921" y="2753"/>
                    </a:lnTo>
                    <a:lnTo>
                      <a:pt x="2005" y="2690"/>
                    </a:lnTo>
                    <a:lnTo>
                      <a:pt x="2086" y="2643"/>
                    </a:lnTo>
                    <a:lnTo>
                      <a:pt x="2143" y="2583"/>
                    </a:lnTo>
                    <a:lnTo>
                      <a:pt x="2160" y="2519"/>
                    </a:lnTo>
                    <a:lnTo>
                      <a:pt x="2197" y="2418"/>
                    </a:lnTo>
                    <a:lnTo>
                      <a:pt x="2223" y="2369"/>
                    </a:lnTo>
                    <a:lnTo>
                      <a:pt x="2268" y="2312"/>
                    </a:lnTo>
                    <a:lnTo>
                      <a:pt x="2320" y="2261"/>
                    </a:lnTo>
                    <a:lnTo>
                      <a:pt x="2421" y="2240"/>
                    </a:lnTo>
                    <a:lnTo>
                      <a:pt x="2478" y="2198"/>
                    </a:lnTo>
                    <a:lnTo>
                      <a:pt x="2556" y="2166"/>
                    </a:lnTo>
                    <a:lnTo>
                      <a:pt x="2600" y="2080"/>
                    </a:lnTo>
                    <a:lnTo>
                      <a:pt x="2672" y="2008"/>
                    </a:lnTo>
                    <a:lnTo>
                      <a:pt x="2768" y="197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47" name="Freeform 21">
                <a:extLst>
                  <a:ext uri="{FF2B5EF4-FFF2-40B4-BE49-F238E27FC236}">
                    <a16:creationId xmlns:a16="http://schemas.microsoft.com/office/drawing/2014/main" id="{8ADE58D6-CE29-2E0E-0EC4-CA93D63EE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441" y="2468717"/>
                <a:ext cx="374187" cy="270824"/>
              </a:xfrm>
              <a:custGeom>
                <a:avLst/>
                <a:gdLst>
                  <a:gd name="T0" fmla="*/ 2147483647 w 618"/>
                  <a:gd name="T1" fmla="*/ 2147483647 h 582"/>
                  <a:gd name="T2" fmla="*/ 2147483647 w 618"/>
                  <a:gd name="T3" fmla="*/ 2147483647 h 582"/>
                  <a:gd name="T4" fmla="*/ 2147483647 w 618"/>
                  <a:gd name="T5" fmla="*/ 2147483647 h 582"/>
                  <a:gd name="T6" fmla="*/ 2147483647 w 618"/>
                  <a:gd name="T7" fmla="*/ 2147483647 h 582"/>
                  <a:gd name="T8" fmla="*/ 2147483647 w 618"/>
                  <a:gd name="T9" fmla="*/ 2147483647 h 582"/>
                  <a:gd name="T10" fmla="*/ 2147483647 w 618"/>
                  <a:gd name="T11" fmla="*/ 2147483647 h 582"/>
                  <a:gd name="T12" fmla="*/ 2147483647 w 618"/>
                  <a:gd name="T13" fmla="*/ 2147483647 h 582"/>
                  <a:gd name="T14" fmla="*/ 2147483647 w 618"/>
                  <a:gd name="T15" fmla="*/ 2147483647 h 582"/>
                  <a:gd name="T16" fmla="*/ 2147483647 w 618"/>
                  <a:gd name="T17" fmla="*/ 2147483647 h 582"/>
                  <a:gd name="T18" fmla="*/ 2147483647 w 618"/>
                  <a:gd name="T19" fmla="*/ 2147483647 h 582"/>
                  <a:gd name="T20" fmla="*/ 2147483647 w 618"/>
                  <a:gd name="T21" fmla="*/ 2147483647 h 582"/>
                  <a:gd name="T22" fmla="*/ 2147483647 w 618"/>
                  <a:gd name="T23" fmla="*/ 2147483647 h 582"/>
                  <a:gd name="T24" fmla="*/ 2147483647 w 618"/>
                  <a:gd name="T25" fmla="*/ 2147483647 h 582"/>
                  <a:gd name="T26" fmla="*/ 2147483647 w 618"/>
                  <a:gd name="T27" fmla="*/ 2147483647 h 582"/>
                  <a:gd name="T28" fmla="*/ 2147483647 w 618"/>
                  <a:gd name="T29" fmla="*/ 2147483647 h 582"/>
                  <a:gd name="T30" fmla="*/ 2147483647 w 618"/>
                  <a:gd name="T31" fmla="*/ 2147483647 h 582"/>
                  <a:gd name="T32" fmla="*/ 0 w 618"/>
                  <a:gd name="T33" fmla="*/ 2147483647 h 582"/>
                  <a:gd name="T34" fmla="*/ 2147483647 w 618"/>
                  <a:gd name="T35" fmla="*/ 2147483647 h 582"/>
                  <a:gd name="T36" fmla="*/ 2147483647 w 618"/>
                  <a:gd name="T37" fmla="*/ 2147483647 h 582"/>
                  <a:gd name="T38" fmla="*/ 2147483647 w 618"/>
                  <a:gd name="T39" fmla="*/ 2147483647 h 582"/>
                  <a:gd name="T40" fmla="*/ 2147483647 w 618"/>
                  <a:gd name="T41" fmla="*/ 2147483647 h 582"/>
                  <a:gd name="T42" fmla="*/ 2147483647 w 618"/>
                  <a:gd name="T43" fmla="*/ 2147483647 h 582"/>
                  <a:gd name="T44" fmla="*/ 2147483647 w 618"/>
                  <a:gd name="T45" fmla="*/ 0 h 582"/>
                  <a:gd name="T46" fmla="*/ 2147483647 w 618"/>
                  <a:gd name="T47" fmla="*/ 2147483647 h 582"/>
                  <a:gd name="T48" fmla="*/ 2147483647 w 618"/>
                  <a:gd name="T49" fmla="*/ 2147483647 h 582"/>
                  <a:gd name="T50" fmla="*/ 2147483647 w 618"/>
                  <a:gd name="T51" fmla="*/ 2147483647 h 582"/>
                  <a:gd name="T52" fmla="*/ 2147483647 w 618"/>
                  <a:gd name="T53" fmla="*/ 2147483647 h 582"/>
                  <a:gd name="T54" fmla="*/ 2147483647 w 618"/>
                  <a:gd name="T55" fmla="*/ 2147483647 h 582"/>
                  <a:gd name="T56" fmla="*/ 2147483647 w 618"/>
                  <a:gd name="T57" fmla="*/ 2147483647 h 582"/>
                  <a:gd name="T58" fmla="*/ 2147483647 w 618"/>
                  <a:gd name="T59" fmla="*/ 2147483647 h 582"/>
                  <a:gd name="T60" fmla="*/ 2147483647 w 618"/>
                  <a:gd name="T61" fmla="*/ 2147483647 h 582"/>
                  <a:gd name="T62" fmla="*/ 2147483647 w 618"/>
                  <a:gd name="T63" fmla="*/ 2147483647 h 582"/>
                  <a:gd name="T64" fmla="*/ 2147483647 w 618"/>
                  <a:gd name="T65" fmla="*/ 2147483647 h 582"/>
                  <a:gd name="T66" fmla="*/ 2147483647 w 618"/>
                  <a:gd name="T67" fmla="*/ 2147483647 h 582"/>
                  <a:gd name="T68" fmla="*/ 2147483647 w 618"/>
                  <a:gd name="T69" fmla="*/ 2147483647 h 582"/>
                  <a:gd name="T70" fmla="*/ 2147483647 w 618"/>
                  <a:gd name="T71" fmla="*/ 2147483647 h 58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18"/>
                  <a:gd name="T109" fmla="*/ 0 h 582"/>
                  <a:gd name="T110" fmla="*/ 618 w 618"/>
                  <a:gd name="T111" fmla="*/ 582 h 58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18" h="582">
                    <a:moveTo>
                      <a:pt x="588" y="522"/>
                    </a:moveTo>
                    <a:lnTo>
                      <a:pt x="570" y="552"/>
                    </a:lnTo>
                    <a:lnTo>
                      <a:pt x="528" y="582"/>
                    </a:lnTo>
                    <a:lnTo>
                      <a:pt x="510" y="540"/>
                    </a:lnTo>
                    <a:lnTo>
                      <a:pt x="510" y="492"/>
                    </a:lnTo>
                    <a:lnTo>
                      <a:pt x="486" y="426"/>
                    </a:lnTo>
                    <a:lnTo>
                      <a:pt x="444" y="450"/>
                    </a:lnTo>
                    <a:lnTo>
                      <a:pt x="420" y="420"/>
                    </a:lnTo>
                    <a:lnTo>
                      <a:pt x="438" y="336"/>
                    </a:lnTo>
                    <a:lnTo>
                      <a:pt x="414" y="294"/>
                    </a:lnTo>
                    <a:lnTo>
                      <a:pt x="342" y="288"/>
                    </a:lnTo>
                    <a:lnTo>
                      <a:pt x="288" y="264"/>
                    </a:lnTo>
                    <a:lnTo>
                      <a:pt x="222" y="270"/>
                    </a:lnTo>
                    <a:lnTo>
                      <a:pt x="156" y="264"/>
                    </a:lnTo>
                    <a:lnTo>
                      <a:pt x="108" y="282"/>
                    </a:lnTo>
                    <a:lnTo>
                      <a:pt x="48" y="264"/>
                    </a:lnTo>
                    <a:lnTo>
                      <a:pt x="0" y="234"/>
                    </a:lnTo>
                    <a:lnTo>
                      <a:pt x="42" y="198"/>
                    </a:lnTo>
                    <a:lnTo>
                      <a:pt x="120" y="174"/>
                    </a:lnTo>
                    <a:lnTo>
                      <a:pt x="180" y="162"/>
                    </a:lnTo>
                    <a:lnTo>
                      <a:pt x="192" y="102"/>
                    </a:lnTo>
                    <a:lnTo>
                      <a:pt x="174" y="36"/>
                    </a:lnTo>
                    <a:lnTo>
                      <a:pt x="216" y="0"/>
                    </a:lnTo>
                    <a:lnTo>
                      <a:pt x="258" y="36"/>
                    </a:lnTo>
                    <a:lnTo>
                      <a:pt x="282" y="102"/>
                    </a:lnTo>
                    <a:lnTo>
                      <a:pt x="360" y="78"/>
                    </a:lnTo>
                    <a:lnTo>
                      <a:pt x="432" y="42"/>
                    </a:lnTo>
                    <a:lnTo>
                      <a:pt x="474" y="24"/>
                    </a:lnTo>
                    <a:lnTo>
                      <a:pt x="510" y="66"/>
                    </a:lnTo>
                    <a:lnTo>
                      <a:pt x="528" y="108"/>
                    </a:lnTo>
                    <a:lnTo>
                      <a:pt x="600" y="120"/>
                    </a:lnTo>
                    <a:lnTo>
                      <a:pt x="618" y="186"/>
                    </a:lnTo>
                    <a:lnTo>
                      <a:pt x="618" y="282"/>
                    </a:lnTo>
                    <a:lnTo>
                      <a:pt x="618" y="366"/>
                    </a:lnTo>
                    <a:lnTo>
                      <a:pt x="606" y="438"/>
                    </a:lnTo>
                    <a:lnTo>
                      <a:pt x="588" y="522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48" name="TextBox 147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F851DBF6-1F08-9B8F-ABA9-D015C31B2732}"/>
                  </a:ext>
                </a:extLst>
              </p:cNvPr>
              <p:cNvSpPr txBox="1"/>
              <p:nvPr/>
            </p:nvSpPr>
            <p:spPr>
              <a:xfrm>
                <a:off x="3840793" y="2596782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Mayo</a:t>
                </a:r>
              </a:p>
            </p:txBody>
          </p:sp>
        </p:grp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D83DA0D5-7848-E635-BA24-0F53CF9CDF35}"/>
                </a:ext>
              </a:extLst>
            </p:cNvPr>
            <p:cNvGrpSpPr/>
            <p:nvPr/>
          </p:nvGrpSpPr>
          <p:grpSpPr>
            <a:xfrm>
              <a:off x="10441546" y="4075907"/>
              <a:ext cx="2164959" cy="2246678"/>
              <a:chOff x="4830540" y="2364839"/>
              <a:chExt cx="1164686" cy="1233549"/>
            </a:xfrm>
            <a:solidFill>
              <a:srgbClr val="095F55"/>
            </a:solidFill>
          </p:grpSpPr>
          <p:sp>
            <p:nvSpPr>
              <p:cNvPr id="150" name="Freeform 25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1F76BB7E-C70D-F103-F3A6-8109E11C7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522" y="2364839"/>
                <a:ext cx="995522" cy="1233549"/>
              </a:xfrm>
              <a:custGeom>
                <a:avLst/>
                <a:gdLst>
                  <a:gd name="T0" fmla="*/ 2147483647 w 1652"/>
                  <a:gd name="T1" fmla="*/ 2147483647 h 2649"/>
                  <a:gd name="T2" fmla="*/ 2147483647 w 1652"/>
                  <a:gd name="T3" fmla="*/ 2147483647 h 2649"/>
                  <a:gd name="T4" fmla="*/ 2147483647 w 1652"/>
                  <a:gd name="T5" fmla="*/ 2147483647 h 2649"/>
                  <a:gd name="T6" fmla="*/ 2147483647 w 1652"/>
                  <a:gd name="T7" fmla="*/ 2147483647 h 2649"/>
                  <a:gd name="T8" fmla="*/ 2147483647 w 1652"/>
                  <a:gd name="T9" fmla="*/ 2147483647 h 2649"/>
                  <a:gd name="T10" fmla="*/ 2147483647 w 1652"/>
                  <a:gd name="T11" fmla="*/ 2147483647 h 2649"/>
                  <a:gd name="T12" fmla="*/ 2147483647 w 1652"/>
                  <a:gd name="T13" fmla="*/ 2147483647 h 2649"/>
                  <a:gd name="T14" fmla="*/ 2147483647 w 1652"/>
                  <a:gd name="T15" fmla="*/ 2147483647 h 2649"/>
                  <a:gd name="T16" fmla="*/ 2147483647 w 1652"/>
                  <a:gd name="T17" fmla="*/ 2147483647 h 2649"/>
                  <a:gd name="T18" fmla="*/ 2147483647 w 1652"/>
                  <a:gd name="T19" fmla="*/ 2147483647 h 2649"/>
                  <a:gd name="T20" fmla="*/ 2147483647 w 1652"/>
                  <a:gd name="T21" fmla="*/ 2147483647 h 2649"/>
                  <a:gd name="T22" fmla="*/ 2147483647 w 1652"/>
                  <a:gd name="T23" fmla="*/ 2147483647 h 2649"/>
                  <a:gd name="T24" fmla="*/ 2147483647 w 1652"/>
                  <a:gd name="T25" fmla="*/ 2147483647 h 2649"/>
                  <a:gd name="T26" fmla="*/ 2147483647 w 1652"/>
                  <a:gd name="T27" fmla="*/ 2147483647 h 2649"/>
                  <a:gd name="T28" fmla="*/ 2147483647 w 1652"/>
                  <a:gd name="T29" fmla="*/ 2147483647 h 2649"/>
                  <a:gd name="T30" fmla="*/ 2147483647 w 1652"/>
                  <a:gd name="T31" fmla="*/ 2147483647 h 2649"/>
                  <a:gd name="T32" fmla="*/ 2147483647 w 1652"/>
                  <a:gd name="T33" fmla="*/ 2147483647 h 2649"/>
                  <a:gd name="T34" fmla="*/ 2147483647 w 1652"/>
                  <a:gd name="T35" fmla="*/ 2147483647 h 2649"/>
                  <a:gd name="T36" fmla="*/ 2147483647 w 1652"/>
                  <a:gd name="T37" fmla="*/ 2147483647 h 2649"/>
                  <a:gd name="T38" fmla="*/ 2147483647 w 1652"/>
                  <a:gd name="T39" fmla="*/ 2147483647 h 2649"/>
                  <a:gd name="T40" fmla="*/ 2147483647 w 1652"/>
                  <a:gd name="T41" fmla="*/ 2147483647 h 2649"/>
                  <a:gd name="T42" fmla="*/ 2147483647 w 1652"/>
                  <a:gd name="T43" fmla="*/ 2147483647 h 2649"/>
                  <a:gd name="T44" fmla="*/ 2147483647 w 1652"/>
                  <a:gd name="T45" fmla="*/ 2147483647 h 2649"/>
                  <a:gd name="T46" fmla="*/ 2147483647 w 1652"/>
                  <a:gd name="T47" fmla="*/ 2147483647 h 2649"/>
                  <a:gd name="T48" fmla="*/ 2147483647 w 1652"/>
                  <a:gd name="T49" fmla="*/ 2147483647 h 2649"/>
                  <a:gd name="T50" fmla="*/ 2147483647 w 1652"/>
                  <a:gd name="T51" fmla="*/ 2147483647 h 2649"/>
                  <a:gd name="T52" fmla="*/ 2147483647 w 1652"/>
                  <a:gd name="T53" fmla="*/ 2147483647 h 2649"/>
                  <a:gd name="T54" fmla="*/ 2147483647 w 1652"/>
                  <a:gd name="T55" fmla="*/ 2147483647 h 2649"/>
                  <a:gd name="T56" fmla="*/ 2147483647 w 1652"/>
                  <a:gd name="T57" fmla="*/ 2147483647 h 2649"/>
                  <a:gd name="T58" fmla="*/ 2147483647 w 1652"/>
                  <a:gd name="T59" fmla="*/ 2147483647 h 2649"/>
                  <a:gd name="T60" fmla="*/ 2147483647 w 1652"/>
                  <a:gd name="T61" fmla="*/ 2147483647 h 2649"/>
                  <a:gd name="T62" fmla="*/ 2147483647 w 1652"/>
                  <a:gd name="T63" fmla="*/ 2147483647 h 2649"/>
                  <a:gd name="T64" fmla="*/ 2147483647 w 1652"/>
                  <a:gd name="T65" fmla="*/ 2147483647 h 2649"/>
                  <a:gd name="T66" fmla="*/ 2147483647 w 1652"/>
                  <a:gd name="T67" fmla="*/ 2147483647 h 2649"/>
                  <a:gd name="T68" fmla="*/ 2147483647 w 1652"/>
                  <a:gd name="T69" fmla="*/ 2147483647 h 2649"/>
                  <a:gd name="T70" fmla="*/ 2147483647 w 1652"/>
                  <a:gd name="T71" fmla="*/ 2147483647 h 2649"/>
                  <a:gd name="T72" fmla="*/ 2147483647 w 1652"/>
                  <a:gd name="T73" fmla="*/ 2147483647 h 2649"/>
                  <a:gd name="T74" fmla="*/ 2147483647 w 1652"/>
                  <a:gd name="T75" fmla="*/ 2147483647 h 2649"/>
                  <a:gd name="T76" fmla="*/ 2147483647 w 1652"/>
                  <a:gd name="T77" fmla="*/ 2147483647 h 2649"/>
                  <a:gd name="T78" fmla="*/ 2147483647 w 1652"/>
                  <a:gd name="T79" fmla="*/ 2147483647 h 2649"/>
                  <a:gd name="T80" fmla="*/ 2147483647 w 1652"/>
                  <a:gd name="T81" fmla="*/ 2147483647 h 2649"/>
                  <a:gd name="T82" fmla="*/ 2147483647 w 1652"/>
                  <a:gd name="T83" fmla="*/ 2147483647 h 2649"/>
                  <a:gd name="T84" fmla="*/ 2147483647 w 1652"/>
                  <a:gd name="T85" fmla="*/ 2147483647 h 2649"/>
                  <a:gd name="T86" fmla="*/ 2147483647 w 1652"/>
                  <a:gd name="T87" fmla="*/ 2147483647 h 2649"/>
                  <a:gd name="T88" fmla="*/ 2147483647 w 1652"/>
                  <a:gd name="T89" fmla="*/ 2147483647 h 2649"/>
                  <a:gd name="T90" fmla="*/ 2147483647 w 1652"/>
                  <a:gd name="T91" fmla="*/ 2147483647 h 2649"/>
                  <a:gd name="T92" fmla="*/ 2147483647 w 1652"/>
                  <a:gd name="T93" fmla="*/ 2147483647 h 2649"/>
                  <a:gd name="T94" fmla="*/ 2147483647 w 1652"/>
                  <a:gd name="T95" fmla="*/ 2147483647 h 2649"/>
                  <a:gd name="T96" fmla="*/ 2147483647 w 1652"/>
                  <a:gd name="T97" fmla="*/ 2147483647 h 2649"/>
                  <a:gd name="T98" fmla="*/ 2147483647 w 1652"/>
                  <a:gd name="T99" fmla="*/ 0 h 2649"/>
                  <a:gd name="T100" fmla="*/ 2147483647 w 1652"/>
                  <a:gd name="T101" fmla="*/ 2147483647 h 2649"/>
                  <a:gd name="T102" fmla="*/ 2147483647 w 1652"/>
                  <a:gd name="T103" fmla="*/ 2147483647 h 2649"/>
                  <a:gd name="T104" fmla="*/ 2147483647 w 1652"/>
                  <a:gd name="T105" fmla="*/ 2147483647 h 2649"/>
                  <a:gd name="T106" fmla="*/ 2147483647 w 1652"/>
                  <a:gd name="T107" fmla="*/ 2147483647 h 2649"/>
                  <a:gd name="T108" fmla="*/ 2147483647 w 1652"/>
                  <a:gd name="T109" fmla="*/ 2147483647 h 2649"/>
                  <a:gd name="T110" fmla="*/ 2147483647 w 1652"/>
                  <a:gd name="T111" fmla="*/ 2147483647 h 2649"/>
                  <a:gd name="T112" fmla="*/ 2147483647 w 1652"/>
                  <a:gd name="T113" fmla="*/ 2147483647 h 2649"/>
                  <a:gd name="T114" fmla="*/ 2147483647 w 1652"/>
                  <a:gd name="T115" fmla="*/ 2147483647 h 2649"/>
                  <a:gd name="T116" fmla="*/ 2147483647 w 1652"/>
                  <a:gd name="T117" fmla="*/ 2147483647 h 264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2"/>
                  <a:gd name="T178" fmla="*/ 0 h 2649"/>
                  <a:gd name="T179" fmla="*/ 1652 w 1652"/>
                  <a:gd name="T180" fmla="*/ 2649 h 264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2" h="2649">
                    <a:moveTo>
                      <a:pt x="1586" y="1093"/>
                    </a:moveTo>
                    <a:lnTo>
                      <a:pt x="1652" y="1137"/>
                    </a:lnTo>
                    <a:lnTo>
                      <a:pt x="1572" y="1201"/>
                    </a:lnTo>
                    <a:lnTo>
                      <a:pt x="1548" y="1265"/>
                    </a:lnTo>
                    <a:lnTo>
                      <a:pt x="1548" y="1329"/>
                    </a:lnTo>
                    <a:lnTo>
                      <a:pt x="1508" y="1417"/>
                    </a:lnTo>
                    <a:lnTo>
                      <a:pt x="1452" y="1473"/>
                    </a:lnTo>
                    <a:lnTo>
                      <a:pt x="1404" y="1521"/>
                    </a:lnTo>
                    <a:lnTo>
                      <a:pt x="1396" y="1609"/>
                    </a:lnTo>
                    <a:lnTo>
                      <a:pt x="1412" y="1665"/>
                    </a:lnTo>
                    <a:lnTo>
                      <a:pt x="1388" y="1745"/>
                    </a:lnTo>
                    <a:lnTo>
                      <a:pt x="1404" y="1793"/>
                    </a:lnTo>
                    <a:lnTo>
                      <a:pt x="1460" y="1793"/>
                    </a:lnTo>
                    <a:lnTo>
                      <a:pt x="1508" y="1865"/>
                    </a:lnTo>
                    <a:lnTo>
                      <a:pt x="1484" y="1937"/>
                    </a:lnTo>
                    <a:lnTo>
                      <a:pt x="1508" y="2025"/>
                    </a:lnTo>
                    <a:lnTo>
                      <a:pt x="1548" y="2073"/>
                    </a:lnTo>
                    <a:lnTo>
                      <a:pt x="1563" y="2176"/>
                    </a:lnTo>
                    <a:lnTo>
                      <a:pt x="1563" y="2259"/>
                    </a:lnTo>
                    <a:lnTo>
                      <a:pt x="1579" y="2356"/>
                    </a:lnTo>
                    <a:lnTo>
                      <a:pt x="1606" y="2446"/>
                    </a:lnTo>
                    <a:lnTo>
                      <a:pt x="1629" y="2487"/>
                    </a:lnTo>
                    <a:lnTo>
                      <a:pt x="1501" y="2569"/>
                    </a:lnTo>
                    <a:lnTo>
                      <a:pt x="1422" y="2619"/>
                    </a:lnTo>
                    <a:lnTo>
                      <a:pt x="1338" y="2649"/>
                    </a:lnTo>
                    <a:lnTo>
                      <a:pt x="1228" y="2640"/>
                    </a:lnTo>
                    <a:lnTo>
                      <a:pt x="1126" y="2599"/>
                    </a:lnTo>
                    <a:lnTo>
                      <a:pt x="1083" y="2551"/>
                    </a:lnTo>
                    <a:lnTo>
                      <a:pt x="1068" y="2470"/>
                    </a:lnTo>
                    <a:lnTo>
                      <a:pt x="1047" y="2368"/>
                    </a:lnTo>
                    <a:lnTo>
                      <a:pt x="1002" y="2247"/>
                    </a:lnTo>
                    <a:lnTo>
                      <a:pt x="994" y="2151"/>
                    </a:lnTo>
                    <a:lnTo>
                      <a:pt x="979" y="2049"/>
                    </a:lnTo>
                    <a:lnTo>
                      <a:pt x="972" y="1959"/>
                    </a:lnTo>
                    <a:lnTo>
                      <a:pt x="997" y="1872"/>
                    </a:lnTo>
                    <a:lnTo>
                      <a:pt x="976" y="1813"/>
                    </a:lnTo>
                    <a:lnTo>
                      <a:pt x="930" y="1752"/>
                    </a:lnTo>
                    <a:lnTo>
                      <a:pt x="826" y="1713"/>
                    </a:lnTo>
                    <a:lnTo>
                      <a:pt x="751" y="1657"/>
                    </a:lnTo>
                    <a:lnTo>
                      <a:pt x="769" y="1594"/>
                    </a:lnTo>
                    <a:lnTo>
                      <a:pt x="813" y="1545"/>
                    </a:lnTo>
                    <a:lnTo>
                      <a:pt x="777" y="1479"/>
                    </a:lnTo>
                    <a:lnTo>
                      <a:pt x="724" y="1425"/>
                    </a:lnTo>
                    <a:lnTo>
                      <a:pt x="627" y="1360"/>
                    </a:lnTo>
                    <a:lnTo>
                      <a:pt x="553" y="1341"/>
                    </a:lnTo>
                    <a:lnTo>
                      <a:pt x="492" y="1272"/>
                    </a:lnTo>
                    <a:lnTo>
                      <a:pt x="430" y="1314"/>
                    </a:lnTo>
                    <a:lnTo>
                      <a:pt x="366" y="1344"/>
                    </a:lnTo>
                    <a:lnTo>
                      <a:pt x="265" y="1335"/>
                    </a:lnTo>
                    <a:lnTo>
                      <a:pt x="244" y="1392"/>
                    </a:lnTo>
                    <a:lnTo>
                      <a:pt x="282" y="1432"/>
                    </a:lnTo>
                    <a:lnTo>
                      <a:pt x="264" y="1480"/>
                    </a:lnTo>
                    <a:lnTo>
                      <a:pt x="198" y="1474"/>
                    </a:lnTo>
                    <a:lnTo>
                      <a:pt x="100" y="1468"/>
                    </a:lnTo>
                    <a:lnTo>
                      <a:pt x="0" y="1446"/>
                    </a:lnTo>
                    <a:lnTo>
                      <a:pt x="43" y="1362"/>
                    </a:lnTo>
                    <a:lnTo>
                      <a:pt x="117" y="1285"/>
                    </a:lnTo>
                    <a:lnTo>
                      <a:pt x="213" y="1258"/>
                    </a:lnTo>
                    <a:lnTo>
                      <a:pt x="235" y="1168"/>
                    </a:lnTo>
                    <a:lnTo>
                      <a:pt x="204" y="1066"/>
                    </a:lnTo>
                    <a:lnTo>
                      <a:pt x="123" y="1081"/>
                    </a:lnTo>
                    <a:lnTo>
                      <a:pt x="91" y="990"/>
                    </a:lnTo>
                    <a:lnTo>
                      <a:pt x="105" y="879"/>
                    </a:lnTo>
                    <a:lnTo>
                      <a:pt x="139" y="799"/>
                    </a:lnTo>
                    <a:lnTo>
                      <a:pt x="214" y="766"/>
                    </a:lnTo>
                    <a:lnTo>
                      <a:pt x="268" y="754"/>
                    </a:lnTo>
                    <a:lnTo>
                      <a:pt x="313" y="762"/>
                    </a:lnTo>
                    <a:lnTo>
                      <a:pt x="330" y="721"/>
                    </a:lnTo>
                    <a:lnTo>
                      <a:pt x="298" y="652"/>
                    </a:lnTo>
                    <a:lnTo>
                      <a:pt x="262" y="612"/>
                    </a:lnTo>
                    <a:lnTo>
                      <a:pt x="243" y="555"/>
                    </a:lnTo>
                    <a:lnTo>
                      <a:pt x="267" y="481"/>
                    </a:lnTo>
                    <a:lnTo>
                      <a:pt x="331" y="481"/>
                    </a:lnTo>
                    <a:lnTo>
                      <a:pt x="384" y="427"/>
                    </a:lnTo>
                    <a:lnTo>
                      <a:pt x="400" y="453"/>
                    </a:lnTo>
                    <a:lnTo>
                      <a:pt x="468" y="504"/>
                    </a:lnTo>
                    <a:lnTo>
                      <a:pt x="541" y="552"/>
                    </a:lnTo>
                    <a:lnTo>
                      <a:pt x="562" y="613"/>
                    </a:lnTo>
                    <a:lnTo>
                      <a:pt x="618" y="664"/>
                    </a:lnTo>
                    <a:lnTo>
                      <a:pt x="679" y="666"/>
                    </a:lnTo>
                    <a:lnTo>
                      <a:pt x="748" y="681"/>
                    </a:lnTo>
                    <a:lnTo>
                      <a:pt x="773" y="756"/>
                    </a:lnTo>
                    <a:lnTo>
                      <a:pt x="823" y="801"/>
                    </a:lnTo>
                    <a:lnTo>
                      <a:pt x="890" y="834"/>
                    </a:lnTo>
                    <a:lnTo>
                      <a:pt x="937" y="802"/>
                    </a:lnTo>
                    <a:lnTo>
                      <a:pt x="997" y="784"/>
                    </a:lnTo>
                    <a:lnTo>
                      <a:pt x="1007" y="723"/>
                    </a:lnTo>
                    <a:lnTo>
                      <a:pt x="968" y="685"/>
                    </a:lnTo>
                    <a:lnTo>
                      <a:pt x="926" y="648"/>
                    </a:lnTo>
                    <a:lnTo>
                      <a:pt x="892" y="585"/>
                    </a:lnTo>
                    <a:lnTo>
                      <a:pt x="820" y="562"/>
                    </a:lnTo>
                    <a:lnTo>
                      <a:pt x="773" y="501"/>
                    </a:lnTo>
                    <a:lnTo>
                      <a:pt x="757" y="399"/>
                    </a:lnTo>
                    <a:lnTo>
                      <a:pt x="842" y="367"/>
                    </a:lnTo>
                    <a:lnTo>
                      <a:pt x="910" y="384"/>
                    </a:lnTo>
                    <a:lnTo>
                      <a:pt x="949" y="297"/>
                    </a:lnTo>
                    <a:lnTo>
                      <a:pt x="1075" y="177"/>
                    </a:lnTo>
                    <a:lnTo>
                      <a:pt x="1112" y="96"/>
                    </a:lnTo>
                    <a:lnTo>
                      <a:pt x="1142" y="12"/>
                    </a:lnTo>
                    <a:lnTo>
                      <a:pt x="1214" y="0"/>
                    </a:lnTo>
                    <a:lnTo>
                      <a:pt x="1270" y="40"/>
                    </a:lnTo>
                    <a:lnTo>
                      <a:pt x="1301" y="102"/>
                    </a:lnTo>
                    <a:lnTo>
                      <a:pt x="1351" y="154"/>
                    </a:lnTo>
                    <a:lnTo>
                      <a:pt x="1349" y="222"/>
                    </a:lnTo>
                    <a:lnTo>
                      <a:pt x="1388" y="304"/>
                    </a:lnTo>
                    <a:lnTo>
                      <a:pt x="1373" y="378"/>
                    </a:lnTo>
                    <a:lnTo>
                      <a:pt x="1373" y="450"/>
                    </a:lnTo>
                    <a:lnTo>
                      <a:pt x="1324" y="471"/>
                    </a:lnTo>
                    <a:lnTo>
                      <a:pt x="1357" y="565"/>
                    </a:lnTo>
                    <a:lnTo>
                      <a:pt x="1349" y="649"/>
                    </a:lnTo>
                    <a:lnTo>
                      <a:pt x="1424" y="679"/>
                    </a:lnTo>
                    <a:lnTo>
                      <a:pt x="1516" y="727"/>
                    </a:lnTo>
                    <a:lnTo>
                      <a:pt x="1534" y="826"/>
                    </a:lnTo>
                    <a:lnTo>
                      <a:pt x="1589" y="882"/>
                    </a:lnTo>
                    <a:lnTo>
                      <a:pt x="1609" y="951"/>
                    </a:lnTo>
                    <a:lnTo>
                      <a:pt x="1622" y="1011"/>
                    </a:lnTo>
                    <a:lnTo>
                      <a:pt x="1580" y="1035"/>
                    </a:lnTo>
                    <a:lnTo>
                      <a:pt x="1586" y="1093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51" name="TextBox 150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FC7E5BBD-A32B-4240-A04F-CDBD7CD7AA4C}"/>
                  </a:ext>
                </a:extLst>
              </p:cNvPr>
              <p:cNvSpPr txBox="1"/>
              <p:nvPr/>
            </p:nvSpPr>
            <p:spPr>
              <a:xfrm>
                <a:off x="4830540" y="2761595"/>
                <a:ext cx="116468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Roscommon</a:t>
                </a:r>
              </a:p>
            </p:txBody>
          </p: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155BDB8B-2F23-4123-C9F5-38041C71FD9F}"/>
                </a:ext>
              </a:extLst>
            </p:cNvPr>
            <p:cNvGrpSpPr/>
            <p:nvPr/>
          </p:nvGrpSpPr>
          <p:grpSpPr>
            <a:xfrm>
              <a:off x="12228591" y="5025257"/>
              <a:ext cx="2142470" cy="1219624"/>
              <a:chOff x="5791918" y="2886084"/>
              <a:chExt cx="1152587" cy="669640"/>
            </a:xfrm>
            <a:solidFill>
              <a:srgbClr val="0E9081"/>
            </a:solidFill>
          </p:grpSpPr>
          <p:sp>
            <p:nvSpPr>
              <p:cNvPr id="153" name="Freeform 24">
                <a:hlinkClick r:id="rId13" action="ppaction://hlinksldjump"/>
                <a:extLst>
                  <a:ext uri="{FF2B5EF4-FFF2-40B4-BE49-F238E27FC236}">
                    <a16:creationId xmlns:a16="http://schemas.microsoft.com/office/drawing/2014/main" id="{81C8B483-CAAA-BFD7-06D5-05C3886F4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1918" y="2886084"/>
                <a:ext cx="1152587" cy="669640"/>
              </a:xfrm>
              <a:custGeom>
                <a:avLst/>
                <a:gdLst>
                  <a:gd name="T0" fmla="*/ 2147483647 w 1911"/>
                  <a:gd name="T1" fmla="*/ 2147483647 h 1440"/>
                  <a:gd name="T2" fmla="*/ 2147483647 w 1911"/>
                  <a:gd name="T3" fmla="*/ 2147483647 h 1440"/>
                  <a:gd name="T4" fmla="*/ 2147483647 w 1911"/>
                  <a:gd name="T5" fmla="*/ 2147483647 h 1440"/>
                  <a:gd name="T6" fmla="*/ 2147483647 w 1911"/>
                  <a:gd name="T7" fmla="*/ 2147483647 h 1440"/>
                  <a:gd name="T8" fmla="*/ 2147483647 w 1911"/>
                  <a:gd name="T9" fmla="*/ 2147483647 h 1440"/>
                  <a:gd name="T10" fmla="*/ 2147483647 w 1911"/>
                  <a:gd name="T11" fmla="*/ 2147483647 h 1440"/>
                  <a:gd name="T12" fmla="*/ 2147483647 w 1911"/>
                  <a:gd name="T13" fmla="*/ 2147483647 h 1440"/>
                  <a:gd name="T14" fmla="*/ 2147483647 w 1911"/>
                  <a:gd name="T15" fmla="*/ 2147483647 h 1440"/>
                  <a:gd name="T16" fmla="*/ 2147483647 w 1911"/>
                  <a:gd name="T17" fmla="*/ 2147483647 h 1440"/>
                  <a:gd name="T18" fmla="*/ 2147483647 w 1911"/>
                  <a:gd name="T19" fmla="*/ 2147483647 h 1440"/>
                  <a:gd name="T20" fmla="*/ 2147483647 w 1911"/>
                  <a:gd name="T21" fmla="*/ 2147483647 h 1440"/>
                  <a:gd name="T22" fmla="*/ 2147483647 w 1911"/>
                  <a:gd name="T23" fmla="*/ 2147483647 h 1440"/>
                  <a:gd name="T24" fmla="*/ 2147483647 w 1911"/>
                  <a:gd name="T25" fmla="*/ 2147483647 h 1440"/>
                  <a:gd name="T26" fmla="*/ 2147483647 w 1911"/>
                  <a:gd name="T27" fmla="*/ 2147483647 h 1440"/>
                  <a:gd name="T28" fmla="*/ 2147483647 w 1911"/>
                  <a:gd name="T29" fmla="*/ 2147483647 h 1440"/>
                  <a:gd name="T30" fmla="*/ 2147483647 w 1911"/>
                  <a:gd name="T31" fmla="*/ 2147483647 h 1440"/>
                  <a:gd name="T32" fmla="*/ 2147483647 w 1911"/>
                  <a:gd name="T33" fmla="*/ 2147483647 h 1440"/>
                  <a:gd name="T34" fmla="*/ 2147483647 w 1911"/>
                  <a:gd name="T35" fmla="*/ 2147483647 h 1440"/>
                  <a:gd name="T36" fmla="*/ 2147483647 w 1911"/>
                  <a:gd name="T37" fmla="*/ 2147483647 h 1440"/>
                  <a:gd name="T38" fmla="*/ 2147483647 w 1911"/>
                  <a:gd name="T39" fmla="*/ 2147483647 h 1440"/>
                  <a:gd name="T40" fmla="*/ 2147483647 w 1911"/>
                  <a:gd name="T41" fmla="*/ 2147483647 h 1440"/>
                  <a:gd name="T42" fmla="*/ 2147483647 w 1911"/>
                  <a:gd name="T43" fmla="*/ 2147483647 h 1440"/>
                  <a:gd name="T44" fmla="*/ 2147483647 w 1911"/>
                  <a:gd name="T45" fmla="*/ 2147483647 h 1440"/>
                  <a:gd name="T46" fmla="*/ 2147483647 w 1911"/>
                  <a:gd name="T47" fmla="*/ 2147483647 h 1440"/>
                  <a:gd name="T48" fmla="*/ 2147483647 w 1911"/>
                  <a:gd name="T49" fmla="*/ 2147483647 h 1440"/>
                  <a:gd name="T50" fmla="*/ 2147483647 w 1911"/>
                  <a:gd name="T51" fmla="*/ 2147483647 h 1440"/>
                  <a:gd name="T52" fmla="*/ 2147483647 w 1911"/>
                  <a:gd name="T53" fmla="*/ 2147483647 h 1440"/>
                  <a:gd name="T54" fmla="*/ 2147483647 w 1911"/>
                  <a:gd name="T55" fmla="*/ 2147483647 h 1440"/>
                  <a:gd name="T56" fmla="*/ 2147483647 w 1911"/>
                  <a:gd name="T57" fmla="*/ 2147483647 h 1440"/>
                  <a:gd name="T58" fmla="*/ 2147483647 w 1911"/>
                  <a:gd name="T59" fmla="*/ 2147483647 h 1440"/>
                  <a:gd name="T60" fmla="*/ 2147483647 w 1911"/>
                  <a:gd name="T61" fmla="*/ 2147483647 h 1440"/>
                  <a:gd name="T62" fmla="*/ 2147483647 w 1911"/>
                  <a:gd name="T63" fmla="*/ 2147483647 h 1440"/>
                  <a:gd name="T64" fmla="*/ 0 w 1911"/>
                  <a:gd name="T65" fmla="*/ 2147483647 h 1440"/>
                  <a:gd name="T66" fmla="*/ 2147483647 w 1911"/>
                  <a:gd name="T67" fmla="*/ 2147483647 h 1440"/>
                  <a:gd name="T68" fmla="*/ 2147483647 w 1911"/>
                  <a:gd name="T69" fmla="*/ 2147483647 h 1440"/>
                  <a:gd name="T70" fmla="*/ 2147483647 w 1911"/>
                  <a:gd name="T71" fmla="*/ 2147483647 h 1440"/>
                  <a:gd name="T72" fmla="*/ 2147483647 w 1911"/>
                  <a:gd name="T73" fmla="*/ 2147483647 h 1440"/>
                  <a:gd name="T74" fmla="*/ 2147483647 w 1911"/>
                  <a:gd name="T75" fmla="*/ 2147483647 h 14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11"/>
                  <a:gd name="T115" fmla="*/ 0 h 1440"/>
                  <a:gd name="T116" fmla="*/ 1911 w 1911"/>
                  <a:gd name="T117" fmla="*/ 1440 h 144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11" h="1440">
                    <a:moveTo>
                      <a:pt x="216" y="761"/>
                    </a:moveTo>
                    <a:lnTo>
                      <a:pt x="272" y="737"/>
                    </a:lnTo>
                    <a:lnTo>
                      <a:pt x="344" y="761"/>
                    </a:lnTo>
                    <a:lnTo>
                      <a:pt x="408" y="761"/>
                    </a:lnTo>
                    <a:lnTo>
                      <a:pt x="464" y="777"/>
                    </a:lnTo>
                    <a:lnTo>
                      <a:pt x="544" y="785"/>
                    </a:lnTo>
                    <a:lnTo>
                      <a:pt x="600" y="777"/>
                    </a:lnTo>
                    <a:lnTo>
                      <a:pt x="648" y="761"/>
                    </a:lnTo>
                    <a:lnTo>
                      <a:pt x="648" y="713"/>
                    </a:lnTo>
                    <a:lnTo>
                      <a:pt x="624" y="641"/>
                    </a:lnTo>
                    <a:lnTo>
                      <a:pt x="656" y="577"/>
                    </a:lnTo>
                    <a:lnTo>
                      <a:pt x="672" y="521"/>
                    </a:lnTo>
                    <a:lnTo>
                      <a:pt x="688" y="433"/>
                    </a:lnTo>
                    <a:lnTo>
                      <a:pt x="728" y="369"/>
                    </a:lnTo>
                    <a:lnTo>
                      <a:pt x="808" y="345"/>
                    </a:lnTo>
                    <a:lnTo>
                      <a:pt x="848" y="273"/>
                    </a:lnTo>
                    <a:lnTo>
                      <a:pt x="880" y="209"/>
                    </a:lnTo>
                    <a:lnTo>
                      <a:pt x="976" y="177"/>
                    </a:lnTo>
                    <a:lnTo>
                      <a:pt x="1064" y="121"/>
                    </a:lnTo>
                    <a:lnTo>
                      <a:pt x="1088" y="33"/>
                    </a:lnTo>
                    <a:lnTo>
                      <a:pt x="1136" y="0"/>
                    </a:lnTo>
                    <a:lnTo>
                      <a:pt x="1244" y="42"/>
                    </a:lnTo>
                    <a:lnTo>
                      <a:pt x="1296" y="87"/>
                    </a:lnTo>
                    <a:lnTo>
                      <a:pt x="1367" y="144"/>
                    </a:lnTo>
                    <a:lnTo>
                      <a:pt x="1343" y="186"/>
                    </a:lnTo>
                    <a:lnTo>
                      <a:pt x="1392" y="231"/>
                    </a:lnTo>
                    <a:lnTo>
                      <a:pt x="1464" y="266"/>
                    </a:lnTo>
                    <a:lnTo>
                      <a:pt x="1581" y="306"/>
                    </a:lnTo>
                    <a:lnTo>
                      <a:pt x="1625" y="353"/>
                    </a:lnTo>
                    <a:lnTo>
                      <a:pt x="1758" y="462"/>
                    </a:lnTo>
                    <a:lnTo>
                      <a:pt x="1794" y="393"/>
                    </a:lnTo>
                    <a:lnTo>
                      <a:pt x="1800" y="321"/>
                    </a:lnTo>
                    <a:lnTo>
                      <a:pt x="1869" y="359"/>
                    </a:lnTo>
                    <a:lnTo>
                      <a:pt x="1896" y="459"/>
                    </a:lnTo>
                    <a:lnTo>
                      <a:pt x="1911" y="593"/>
                    </a:lnTo>
                    <a:lnTo>
                      <a:pt x="1830" y="611"/>
                    </a:lnTo>
                    <a:lnTo>
                      <a:pt x="1817" y="699"/>
                    </a:lnTo>
                    <a:lnTo>
                      <a:pt x="1811" y="818"/>
                    </a:lnTo>
                    <a:lnTo>
                      <a:pt x="1785" y="923"/>
                    </a:lnTo>
                    <a:lnTo>
                      <a:pt x="1688" y="944"/>
                    </a:lnTo>
                    <a:lnTo>
                      <a:pt x="1640" y="978"/>
                    </a:lnTo>
                    <a:lnTo>
                      <a:pt x="1559" y="1064"/>
                    </a:lnTo>
                    <a:lnTo>
                      <a:pt x="1488" y="1113"/>
                    </a:lnTo>
                    <a:lnTo>
                      <a:pt x="1409" y="1137"/>
                    </a:lnTo>
                    <a:lnTo>
                      <a:pt x="1341" y="1220"/>
                    </a:lnTo>
                    <a:lnTo>
                      <a:pt x="1266" y="1314"/>
                    </a:lnTo>
                    <a:lnTo>
                      <a:pt x="1166" y="1361"/>
                    </a:lnTo>
                    <a:lnTo>
                      <a:pt x="1083" y="1418"/>
                    </a:lnTo>
                    <a:lnTo>
                      <a:pt x="987" y="1440"/>
                    </a:lnTo>
                    <a:lnTo>
                      <a:pt x="795" y="1425"/>
                    </a:lnTo>
                    <a:lnTo>
                      <a:pt x="752" y="1362"/>
                    </a:lnTo>
                    <a:lnTo>
                      <a:pt x="744" y="1298"/>
                    </a:lnTo>
                    <a:lnTo>
                      <a:pt x="729" y="1223"/>
                    </a:lnTo>
                    <a:lnTo>
                      <a:pt x="660" y="1194"/>
                    </a:lnTo>
                    <a:lnTo>
                      <a:pt x="591" y="1178"/>
                    </a:lnTo>
                    <a:lnTo>
                      <a:pt x="593" y="1233"/>
                    </a:lnTo>
                    <a:lnTo>
                      <a:pt x="533" y="1298"/>
                    </a:lnTo>
                    <a:lnTo>
                      <a:pt x="449" y="1329"/>
                    </a:lnTo>
                    <a:lnTo>
                      <a:pt x="338" y="1311"/>
                    </a:lnTo>
                    <a:lnTo>
                      <a:pt x="270" y="1325"/>
                    </a:lnTo>
                    <a:lnTo>
                      <a:pt x="207" y="1340"/>
                    </a:lnTo>
                    <a:lnTo>
                      <a:pt x="141" y="1356"/>
                    </a:lnTo>
                    <a:lnTo>
                      <a:pt x="63" y="1367"/>
                    </a:lnTo>
                    <a:lnTo>
                      <a:pt x="40" y="1321"/>
                    </a:lnTo>
                    <a:lnTo>
                      <a:pt x="16" y="1233"/>
                    </a:lnTo>
                    <a:lnTo>
                      <a:pt x="0" y="1137"/>
                    </a:lnTo>
                    <a:lnTo>
                      <a:pt x="0" y="1057"/>
                    </a:lnTo>
                    <a:lnTo>
                      <a:pt x="64" y="1041"/>
                    </a:lnTo>
                    <a:lnTo>
                      <a:pt x="104" y="1033"/>
                    </a:lnTo>
                    <a:lnTo>
                      <a:pt x="144" y="1017"/>
                    </a:lnTo>
                    <a:lnTo>
                      <a:pt x="179" y="1026"/>
                    </a:lnTo>
                    <a:lnTo>
                      <a:pt x="198" y="1005"/>
                    </a:lnTo>
                    <a:lnTo>
                      <a:pt x="176" y="985"/>
                    </a:lnTo>
                    <a:lnTo>
                      <a:pt x="160" y="937"/>
                    </a:lnTo>
                    <a:lnTo>
                      <a:pt x="136" y="865"/>
                    </a:lnTo>
                    <a:lnTo>
                      <a:pt x="152" y="809"/>
                    </a:lnTo>
                    <a:lnTo>
                      <a:pt x="216" y="761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0FA3D2FD-0DEE-3D4A-11E1-06175E113A0C}"/>
                  </a:ext>
                </a:extLst>
              </p:cNvPr>
              <p:cNvSpPr txBox="1"/>
              <p:nvPr/>
            </p:nvSpPr>
            <p:spPr>
              <a:xfrm rot="21261338">
                <a:off x="5929468" y="3217986"/>
                <a:ext cx="979281" cy="1689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4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Westmeath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C9EA5EF0-3998-FBAB-F142-7DC47F97E50F}"/>
                </a:ext>
              </a:extLst>
            </p:cNvPr>
            <p:cNvGrpSpPr/>
            <p:nvPr/>
          </p:nvGrpSpPr>
          <p:grpSpPr>
            <a:xfrm>
              <a:off x="12023884" y="4582676"/>
              <a:ext cx="1424071" cy="1108136"/>
              <a:chOff x="5681791" y="2643083"/>
              <a:chExt cx="766109" cy="608427"/>
            </a:xfrm>
            <a:solidFill>
              <a:srgbClr val="0E9081"/>
            </a:solidFill>
          </p:grpSpPr>
          <p:sp>
            <p:nvSpPr>
              <p:cNvPr id="156" name="Freeform 29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0D8EA331-E2AB-2AC4-648B-91A6B52CA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1103" y="2643083"/>
                <a:ext cx="706797" cy="608427"/>
              </a:xfrm>
              <a:custGeom>
                <a:avLst/>
                <a:gdLst>
                  <a:gd name="T0" fmla="*/ 2147483647 w 1173"/>
                  <a:gd name="T1" fmla="*/ 2147483647 h 1307"/>
                  <a:gd name="T2" fmla="*/ 2147483647 w 1173"/>
                  <a:gd name="T3" fmla="*/ 2147483647 h 1307"/>
                  <a:gd name="T4" fmla="*/ 2147483647 w 1173"/>
                  <a:gd name="T5" fmla="*/ 2147483647 h 1307"/>
                  <a:gd name="T6" fmla="*/ 2147483647 w 1173"/>
                  <a:gd name="T7" fmla="*/ 2147483647 h 1307"/>
                  <a:gd name="T8" fmla="*/ 2147483647 w 1173"/>
                  <a:gd name="T9" fmla="*/ 2147483647 h 1307"/>
                  <a:gd name="T10" fmla="*/ 0 w 1173"/>
                  <a:gd name="T11" fmla="*/ 2147483647 h 1307"/>
                  <a:gd name="T12" fmla="*/ 2147483647 w 1173"/>
                  <a:gd name="T13" fmla="*/ 2147483647 h 1307"/>
                  <a:gd name="T14" fmla="*/ 2147483647 w 1173"/>
                  <a:gd name="T15" fmla="*/ 2147483647 h 1307"/>
                  <a:gd name="T16" fmla="*/ 2147483647 w 1173"/>
                  <a:gd name="T17" fmla="*/ 2147483647 h 1307"/>
                  <a:gd name="T18" fmla="*/ 2147483647 w 1173"/>
                  <a:gd name="T19" fmla="*/ 2147483647 h 1307"/>
                  <a:gd name="T20" fmla="*/ 2147483647 w 1173"/>
                  <a:gd name="T21" fmla="*/ 2147483647 h 1307"/>
                  <a:gd name="T22" fmla="*/ 2147483647 w 1173"/>
                  <a:gd name="T23" fmla="*/ 2147483647 h 1307"/>
                  <a:gd name="T24" fmla="*/ 2147483647 w 1173"/>
                  <a:gd name="T25" fmla="*/ 2147483647 h 1307"/>
                  <a:gd name="T26" fmla="*/ 2147483647 w 1173"/>
                  <a:gd name="T27" fmla="*/ 2147483647 h 1307"/>
                  <a:gd name="T28" fmla="*/ 2147483647 w 1173"/>
                  <a:gd name="T29" fmla="*/ 2147483647 h 1307"/>
                  <a:gd name="T30" fmla="*/ 2147483647 w 1173"/>
                  <a:gd name="T31" fmla="*/ 2147483647 h 1307"/>
                  <a:gd name="T32" fmla="*/ 2147483647 w 1173"/>
                  <a:gd name="T33" fmla="*/ 2147483647 h 1307"/>
                  <a:gd name="T34" fmla="*/ 2147483647 w 1173"/>
                  <a:gd name="T35" fmla="*/ 2147483647 h 1307"/>
                  <a:gd name="T36" fmla="*/ 2147483647 w 1173"/>
                  <a:gd name="T37" fmla="*/ 2147483647 h 1307"/>
                  <a:gd name="T38" fmla="*/ 2147483647 w 1173"/>
                  <a:gd name="T39" fmla="*/ 2147483647 h 1307"/>
                  <a:gd name="T40" fmla="*/ 2147483647 w 1173"/>
                  <a:gd name="T41" fmla="*/ 2147483647 h 1307"/>
                  <a:gd name="T42" fmla="*/ 2147483647 w 1173"/>
                  <a:gd name="T43" fmla="*/ 2147483647 h 1307"/>
                  <a:gd name="T44" fmla="*/ 2147483647 w 1173"/>
                  <a:gd name="T45" fmla="*/ 0 h 1307"/>
                  <a:gd name="T46" fmla="*/ 2147483647 w 1173"/>
                  <a:gd name="T47" fmla="*/ 2147483647 h 1307"/>
                  <a:gd name="T48" fmla="*/ 2147483647 w 1173"/>
                  <a:gd name="T49" fmla="*/ 2147483647 h 1307"/>
                  <a:gd name="T50" fmla="*/ 2147483647 w 1173"/>
                  <a:gd name="T51" fmla="*/ 2147483647 h 1307"/>
                  <a:gd name="T52" fmla="*/ 2147483647 w 1173"/>
                  <a:gd name="T53" fmla="*/ 2147483647 h 1307"/>
                  <a:gd name="T54" fmla="*/ 2147483647 w 1173"/>
                  <a:gd name="T55" fmla="*/ 2147483647 h 1307"/>
                  <a:gd name="T56" fmla="*/ 2147483647 w 1173"/>
                  <a:gd name="T57" fmla="*/ 2147483647 h 1307"/>
                  <a:gd name="T58" fmla="*/ 2147483647 w 1173"/>
                  <a:gd name="T59" fmla="*/ 2147483647 h 1307"/>
                  <a:gd name="T60" fmla="*/ 2147483647 w 1173"/>
                  <a:gd name="T61" fmla="*/ 2147483647 h 1307"/>
                  <a:gd name="T62" fmla="*/ 2147483647 w 1173"/>
                  <a:gd name="T63" fmla="*/ 2147483647 h 1307"/>
                  <a:gd name="T64" fmla="*/ 2147483647 w 1173"/>
                  <a:gd name="T65" fmla="*/ 2147483647 h 1307"/>
                  <a:gd name="T66" fmla="*/ 2147483647 w 1173"/>
                  <a:gd name="T67" fmla="*/ 2147483647 h 1307"/>
                  <a:gd name="T68" fmla="*/ 2147483647 w 1173"/>
                  <a:gd name="T69" fmla="*/ 2147483647 h 1307"/>
                  <a:gd name="T70" fmla="*/ 2147483647 w 1173"/>
                  <a:gd name="T71" fmla="*/ 2147483647 h 1307"/>
                  <a:gd name="T72" fmla="*/ 2147483647 w 1173"/>
                  <a:gd name="T73" fmla="*/ 2147483647 h 1307"/>
                  <a:gd name="T74" fmla="*/ 2147483647 w 1173"/>
                  <a:gd name="T75" fmla="*/ 2147483647 h 1307"/>
                  <a:gd name="T76" fmla="*/ 2147483647 w 1173"/>
                  <a:gd name="T77" fmla="*/ 2147483647 h 1307"/>
                  <a:gd name="T78" fmla="*/ 2147483647 w 1173"/>
                  <a:gd name="T79" fmla="*/ 2147483647 h 1307"/>
                  <a:gd name="T80" fmla="*/ 2147483647 w 1173"/>
                  <a:gd name="T81" fmla="*/ 2147483647 h 1307"/>
                  <a:gd name="T82" fmla="*/ 2147483647 w 1173"/>
                  <a:gd name="T83" fmla="*/ 2147483647 h 1307"/>
                  <a:gd name="T84" fmla="*/ 2147483647 w 1173"/>
                  <a:gd name="T85" fmla="*/ 2147483647 h 1307"/>
                  <a:gd name="T86" fmla="*/ 2147483647 w 1173"/>
                  <a:gd name="T87" fmla="*/ 2147483647 h 1307"/>
                  <a:gd name="T88" fmla="*/ 2147483647 w 1173"/>
                  <a:gd name="T89" fmla="*/ 2147483647 h 1307"/>
                  <a:gd name="T90" fmla="*/ 2147483647 w 1173"/>
                  <a:gd name="T91" fmla="*/ 2147483647 h 1307"/>
                  <a:gd name="T92" fmla="*/ 2147483647 w 1173"/>
                  <a:gd name="T93" fmla="*/ 2147483647 h 1307"/>
                  <a:gd name="T94" fmla="*/ 2147483647 w 1173"/>
                  <a:gd name="T95" fmla="*/ 2147483647 h 1307"/>
                  <a:gd name="T96" fmla="*/ 2147483647 w 1173"/>
                  <a:gd name="T97" fmla="*/ 2147483647 h 1307"/>
                  <a:gd name="T98" fmla="*/ 2147483647 w 1173"/>
                  <a:gd name="T99" fmla="*/ 2147483647 h 130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3"/>
                  <a:gd name="T151" fmla="*/ 0 h 1307"/>
                  <a:gd name="T152" fmla="*/ 1173 w 1173"/>
                  <a:gd name="T153" fmla="*/ 1307 h 130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3" h="1307">
                    <a:moveTo>
                      <a:pt x="153" y="1221"/>
                    </a:moveTo>
                    <a:lnTo>
                      <a:pt x="117" y="1171"/>
                    </a:lnTo>
                    <a:lnTo>
                      <a:pt x="69" y="1099"/>
                    </a:lnTo>
                    <a:lnTo>
                      <a:pt x="45" y="1035"/>
                    </a:lnTo>
                    <a:lnTo>
                      <a:pt x="29" y="939"/>
                    </a:lnTo>
                    <a:lnTo>
                      <a:pt x="0" y="848"/>
                    </a:lnTo>
                    <a:lnTo>
                      <a:pt x="28" y="818"/>
                    </a:lnTo>
                    <a:lnTo>
                      <a:pt x="69" y="728"/>
                    </a:lnTo>
                    <a:lnTo>
                      <a:pt x="69" y="668"/>
                    </a:lnTo>
                    <a:lnTo>
                      <a:pt x="91" y="602"/>
                    </a:lnTo>
                    <a:lnTo>
                      <a:pt x="172" y="539"/>
                    </a:lnTo>
                    <a:lnTo>
                      <a:pt x="105" y="495"/>
                    </a:lnTo>
                    <a:lnTo>
                      <a:pt x="102" y="437"/>
                    </a:lnTo>
                    <a:lnTo>
                      <a:pt x="145" y="413"/>
                    </a:lnTo>
                    <a:lnTo>
                      <a:pt x="184" y="396"/>
                    </a:lnTo>
                    <a:lnTo>
                      <a:pt x="240" y="380"/>
                    </a:lnTo>
                    <a:lnTo>
                      <a:pt x="282" y="345"/>
                    </a:lnTo>
                    <a:lnTo>
                      <a:pt x="396" y="306"/>
                    </a:lnTo>
                    <a:lnTo>
                      <a:pt x="492" y="252"/>
                    </a:lnTo>
                    <a:lnTo>
                      <a:pt x="516" y="158"/>
                    </a:lnTo>
                    <a:lnTo>
                      <a:pt x="577" y="93"/>
                    </a:lnTo>
                    <a:lnTo>
                      <a:pt x="664" y="41"/>
                    </a:lnTo>
                    <a:lnTo>
                      <a:pt x="696" y="0"/>
                    </a:lnTo>
                    <a:lnTo>
                      <a:pt x="795" y="35"/>
                    </a:lnTo>
                    <a:lnTo>
                      <a:pt x="879" y="107"/>
                    </a:lnTo>
                    <a:lnTo>
                      <a:pt x="1048" y="327"/>
                    </a:lnTo>
                    <a:lnTo>
                      <a:pt x="1099" y="432"/>
                    </a:lnTo>
                    <a:lnTo>
                      <a:pt x="1173" y="554"/>
                    </a:lnTo>
                    <a:lnTo>
                      <a:pt x="1150" y="642"/>
                    </a:lnTo>
                    <a:lnTo>
                      <a:pt x="1063" y="698"/>
                    </a:lnTo>
                    <a:lnTo>
                      <a:pt x="967" y="729"/>
                    </a:lnTo>
                    <a:lnTo>
                      <a:pt x="897" y="863"/>
                    </a:lnTo>
                    <a:lnTo>
                      <a:pt x="813" y="891"/>
                    </a:lnTo>
                    <a:lnTo>
                      <a:pt x="772" y="956"/>
                    </a:lnTo>
                    <a:lnTo>
                      <a:pt x="760" y="1032"/>
                    </a:lnTo>
                    <a:lnTo>
                      <a:pt x="741" y="1100"/>
                    </a:lnTo>
                    <a:lnTo>
                      <a:pt x="709" y="1161"/>
                    </a:lnTo>
                    <a:lnTo>
                      <a:pt x="733" y="1232"/>
                    </a:lnTo>
                    <a:lnTo>
                      <a:pt x="732" y="1284"/>
                    </a:lnTo>
                    <a:lnTo>
                      <a:pt x="685" y="1296"/>
                    </a:lnTo>
                    <a:lnTo>
                      <a:pt x="633" y="1307"/>
                    </a:lnTo>
                    <a:lnTo>
                      <a:pt x="594" y="1304"/>
                    </a:lnTo>
                    <a:lnTo>
                      <a:pt x="552" y="1301"/>
                    </a:lnTo>
                    <a:lnTo>
                      <a:pt x="495" y="1283"/>
                    </a:lnTo>
                    <a:lnTo>
                      <a:pt x="427" y="1284"/>
                    </a:lnTo>
                    <a:lnTo>
                      <a:pt x="358" y="1257"/>
                    </a:lnTo>
                    <a:lnTo>
                      <a:pt x="325" y="1193"/>
                    </a:lnTo>
                    <a:lnTo>
                      <a:pt x="277" y="1179"/>
                    </a:lnTo>
                    <a:lnTo>
                      <a:pt x="221" y="1187"/>
                    </a:lnTo>
                    <a:lnTo>
                      <a:pt x="153" y="1221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57" name="TextBox 156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CF2FD7B9-73C3-7EE7-18D2-668F0AFA9A1C}"/>
                  </a:ext>
                </a:extLst>
              </p:cNvPr>
              <p:cNvSpPr txBox="1"/>
              <p:nvPr/>
            </p:nvSpPr>
            <p:spPr>
              <a:xfrm>
                <a:off x="5681791" y="2879405"/>
                <a:ext cx="749942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Longford</a:t>
                </a:r>
              </a:p>
            </p:txBody>
          </p:sp>
        </p:grp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0DE8E4F2-96D2-0197-098B-86ACC118E7E5}"/>
                </a:ext>
              </a:extLst>
            </p:cNvPr>
            <p:cNvGrpSpPr/>
            <p:nvPr/>
          </p:nvGrpSpPr>
          <p:grpSpPr>
            <a:xfrm>
              <a:off x="14388238" y="7670591"/>
              <a:ext cx="2037276" cy="1827749"/>
              <a:chOff x="6953746" y="4338517"/>
              <a:chExt cx="1095996" cy="1003534"/>
            </a:xfrm>
            <a:solidFill>
              <a:srgbClr val="095F55"/>
            </a:solidFill>
          </p:grpSpPr>
          <p:sp>
            <p:nvSpPr>
              <p:cNvPr id="159" name="Freeform 15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03A77569-3C6F-219B-9F3A-25FCEEFDD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746" y="4338517"/>
                <a:ext cx="981663" cy="1003534"/>
              </a:xfrm>
              <a:custGeom>
                <a:avLst/>
                <a:gdLst>
                  <a:gd name="T0" fmla="*/ 2147483647 w 1624"/>
                  <a:gd name="T1" fmla="*/ 2147483647 h 2152"/>
                  <a:gd name="T2" fmla="*/ 2147483647 w 1624"/>
                  <a:gd name="T3" fmla="*/ 2147483647 h 2152"/>
                  <a:gd name="T4" fmla="*/ 2147483647 w 1624"/>
                  <a:gd name="T5" fmla="*/ 2147483647 h 2152"/>
                  <a:gd name="T6" fmla="*/ 2147483647 w 1624"/>
                  <a:gd name="T7" fmla="*/ 2147483647 h 2152"/>
                  <a:gd name="T8" fmla="*/ 2147483647 w 1624"/>
                  <a:gd name="T9" fmla="*/ 2147483647 h 2152"/>
                  <a:gd name="T10" fmla="*/ 2147483647 w 1624"/>
                  <a:gd name="T11" fmla="*/ 2147483647 h 2152"/>
                  <a:gd name="T12" fmla="*/ 2147483647 w 1624"/>
                  <a:gd name="T13" fmla="*/ 2147483647 h 2152"/>
                  <a:gd name="T14" fmla="*/ 2147483647 w 1624"/>
                  <a:gd name="T15" fmla="*/ 2147483647 h 2152"/>
                  <a:gd name="T16" fmla="*/ 2147483647 w 1624"/>
                  <a:gd name="T17" fmla="*/ 2147483647 h 2152"/>
                  <a:gd name="T18" fmla="*/ 2147483647 w 1624"/>
                  <a:gd name="T19" fmla="*/ 2147483647 h 2152"/>
                  <a:gd name="T20" fmla="*/ 2147483647 w 1624"/>
                  <a:gd name="T21" fmla="*/ 2147483647 h 2152"/>
                  <a:gd name="T22" fmla="*/ 2147483647 w 1624"/>
                  <a:gd name="T23" fmla="*/ 2147483647 h 2152"/>
                  <a:gd name="T24" fmla="*/ 2147483647 w 1624"/>
                  <a:gd name="T25" fmla="*/ 2147483647 h 2152"/>
                  <a:gd name="T26" fmla="*/ 2147483647 w 1624"/>
                  <a:gd name="T27" fmla="*/ 2147483647 h 2152"/>
                  <a:gd name="T28" fmla="*/ 2147483647 w 1624"/>
                  <a:gd name="T29" fmla="*/ 2147483647 h 2152"/>
                  <a:gd name="T30" fmla="*/ 2147483647 w 1624"/>
                  <a:gd name="T31" fmla="*/ 2147483647 h 2152"/>
                  <a:gd name="T32" fmla="*/ 2147483647 w 1624"/>
                  <a:gd name="T33" fmla="*/ 2147483647 h 2152"/>
                  <a:gd name="T34" fmla="*/ 2147483647 w 1624"/>
                  <a:gd name="T35" fmla="*/ 2147483647 h 2152"/>
                  <a:gd name="T36" fmla="*/ 2147483647 w 1624"/>
                  <a:gd name="T37" fmla="*/ 2147483647 h 2152"/>
                  <a:gd name="T38" fmla="*/ 2147483647 w 1624"/>
                  <a:gd name="T39" fmla="*/ 2147483647 h 2152"/>
                  <a:gd name="T40" fmla="*/ 2147483647 w 1624"/>
                  <a:gd name="T41" fmla="*/ 2147483647 h 2152"/>
                  <a:gd name="T42" fmla="*/ 2147483647 w 1624"/>
                  <a:gd name="T43" fmla="*/ 2147483647 h 2152"/>
                  <a:gd name="T44" fmla="*/ 2147483647 w 1624"/>
                  <a:gd name="T45" fmla="*/ 2147483647 h 2152"/>
                  <a:gd name="T46" fmla="*/ 2147483647 w 1624"/>
                  <a:gd name="T47" fmla="*/ 2147483647 h 2152"/>
                  <a:gd name="T48" fmla="*/ 2147483647 w 1624"/>
                  <a:gd name="T49" fmla="*/ 2147483647 h 2152"/>
                  <a:gd name="T50" fmla="*/ 2147483647 w 1624"/>
                  <a:gd name="T51" fmla="*/ 2147483647 h 2152"/>
                  <a:gd name="T52" fmla="*/ 0 w 1624"/>
                  <a:gd name="T53" fmla="*/ 2147483647 h 2152"/>
                  <a:gd name="T54" fmla="*/ 2147483647 w 1624"/>
                  <a:gd name="T55" fmla="*/ 2147483647 h 2152"/>
                  <a:gd name="T56" fmla="*/ 2147483647 w 1624"/>
                  <a:gd name="T57" fmla="*/ 2147483647 h 2152"/>
                  <a:gd name="T58" fmla="*/ 2147483647 w 1624"/>
                  <a:gd name="T59" fmla="*/ 2147483647 h 2152"/>
                  <a:gd name="T60" fmla="*/ 2147483647 w 1624"/>
                  <a:gd name="T61" fmla="*/ 2147483647 h 2152"/>
                  <a:gd name="T62" fmla="*/ 2147483647 w 1624"/>
                  <a:gd name="T63" fmla="*/ 2147483647 h 2152"/>
                  <a:gd name="T64" fmla="*/ 2147483647 w 1624"/>
                  <a:gd name="T65" fmla="*/ 2147483647 h 2152"/>
                  <a:gd name="T66" fmla="*/ 2147483647 w 1624"/>
                  <a:gd name="T67" fmla="*/ 2147483647 h 2152"/>
                  <a:gd name="T68" fmla="*/ 2147483647 w 1624"/>
                  <a:gd name="T69" fmla="*/ 2147483647 h 2152"/>
                  <a:gd name="T70" fmla="*/ 2147483647 w 1624"/>
                  <a:gd name="T71" fmla="*/ 2147483647 h 2152"/>
                  <a:gd name="T72" fmla="*/ 2147483647 w 1624"/>
                  <a:gd name="T73" fmla="*/ 2147483647 h 2152"/>
                  <a:gd name="T74" fmla="*/ 2147483647 w 1624"/>
                  <a:gd name="T75" fmla="*/ 2147483647 h 2152"/>
                  <a:gd name="T76" fmla="*/ 2147483647 w 1624"/>
                  <a:gd name="T77" fmla="*/ 2147483647 h 2152"/>
                  <a:gd name="T78" fmla="*/ 2147483647 w 1624"/>
                  <a:gd name="T79" fmla="*/ 2147483647 h 2152"/>
                  <a:gd name="T80" fmla="*/ 2147483647 w 1624"/>
                  <a:gd name="T81" fmla="*/ 2147483647 h 2152"/>
                  <a:gd name="T82" fmla="*/ 2147483647 w 1624"/>
                  <a:gd name="T83" fmla="*/ 2147483647 h 2152"/>
                  <a:gd name="T84" fmla="*/ 2147483647 w 1624"/>
                  <a:gd name="T85" fmla="*/ 2147483647 h 2152"/>
                  <a:gd name="T86" fmla="*/ 2147483647 w 1624"/>
                  <a:gd name="T87" fmla="*/ 2147483647 h 2152"/>
                  <a:gd name="T88" fmla="*/ 2147483647 w 1624"/>
                  <a:gd name="T89" fmla="*/ 2147483647 h 2152"/>
                  <a:gd name="T90" fmla="*/ 2147483647 w 1624"/>
                  <a:gd name="T91" fmla="*/ 2147483647 h 2152"/>
                  <a:gd name="T92" fmla="*/ 2147483647 w 1624"/>
                  <a:gd name="T93" fmla="*/ 2147483647 h 2152"/>
                  <a:gd name="T94" fmla="*/ 2147483647 w 1624"/>
                  <a:gd name="T95" fmla="*/ 2147483647 h 2152"/>
                  <a:gd name="T96" fmla="*/ 2147483647 w 1624"/>
                  <a:gd name="T97" fmla="*/ 2147483647 h 2152"/>
                  <a:gd name="T98" fmla="*/ 2147483647 w 1624"/>
                  <a:gd name="T99" fmla="*/ 2147483647 h 2152"/>
                  <a:gd name="T100" fmla="*/ 2147483647 w 1624"/>
                  <a:gd name="T101" fmla="*/ 2147483647 h 2152"/>
                  <a:gd name="T102" fmla="*/ 2147483647 w 1624"/>
                  <a:gd name="T103" fmla="*/ 2147483647 h 2152"/>
                  <a:gd name="T104" fmla="*/ 2147483647 w 1624"/>
                  <a:gd name="T105" fmla="*/ 2147483647 h 2152"/>
                  <a:gd name="T106" fmla="*/ 2147483647 w 1624"/>
                  <a:gd name="T107" fmla="*/ 2147483647 h 215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24"/>
                  <a:gd name="T163" fmla="*/ 0 h 2152"/>
                  <a:gd name="T164" fmla="*/ 1624 w 1624"/>
                  <a:gd name="T165" fmla="*/ 2152 h 215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24" h="2152">
                    <a:moveTo>
                      <a:pt x="1520" y="976"/>
                    </a:moveTo>
                    <a:lnTo>
                      <a:pt x="1560" y="872"/>
                    </a:lnTo>
                    <a:lnTo>
                      <a:pt x="1592" y="784"/>
                    </a:lnTo>
                    <a:lnTo>
                      <a:pt x="1560" y="720"/>
                    </a:lnTo>
                    <a:lnTo>
                      <a:pt x="1528" y="632"/>
                    </a:lnTo>
                    <a:lnTo>
                      <a:pt x="1512" y="504"/>
                    </a:lnTo>
                    <a:lnTo>
                      <a:pt x="1552" y="416"/>
                    </a:lnTo>
                    <a:lnTo>
                      <a:pt x="1608" y="344"/>
                    </a:lnTo>
                    <a:lnTo>
                      <a:pt x="1600" y="296"/>
                    </a:lnTo>
                    <a:lnTo>
                      <a:pt x="1624" y="208"/>
                    </a:lnTo>
                    <a:lnTo>
                      <a:pt x="1586" y="150"/>
                    </a:lnTo>
                    <a:lnTo>
                      <a:pt x="1562" y="96"/>
                    </a:lnTo>
                    <a:lnTo>
                      <a:pt x="1504" y="67"/>
                    </a:lnTo>
                    <a:lnTo>
                      <a:pt x="1442" y="75"/>
                    </a:lnTo>
                    <a:lnTo>
                      <a:pt x="1355" y="48"/>
                    </a:lnTo>
                    <a:lnTo>
                      <a:pt x="1273" y="30"/>
                    </a:lnTo>
                    <a:lnTo>
                      <a:pt x="1232" y="0"/>
                    </a:lnTo>
                    <a:lnTo>
                      <a:pt x="1168" y="25"/>
                    </a:lnTo>
                    <a:lnTo>
                      <a:pt x="1159" y="67"/>
                    </a:lnTo>
                    <a:lnTo>
                      <a:pt x="1175" y="108"/>
                    </a:lnTo>
                    <a:lnTo>
                      <a:pt x="1175" y="151"/>
                    </a:lnTo>
                    <a:lnTo>
                      <a:pt x="1129" y="195"/>
                    </a:lnTo>
                    <a:lnTo>
                      <a:pt x="1082" y="255"/>
                    </a:lnTo>
                    <a:lnTo>
                      <a:pt x="1016" y="285"/>
                    </a:lnTo>
                    <a:lnTo>
                      <a:pt x="953" y="330"/>
                    </a:lnTo>
                    <a:lnTo>
                      <a:pt x="881" y="361"/>
                    </a:lnTo>
                    <a:lnTo>
                      <a:pt x="823" y="367"/>
                    </a:lnTo>
                    <a:lnTo>
                      <a:pt x="788" y="361"/>
                    </a:lnTo>
                    <a:lnTo>
                      <a:pt x="743" y="337"/>
                    </a:lnTo>
                    <a:lnTo>
                      <a:pt x="680" y="384"/>
                    </a:lnTo>
                    <a:lnTo>
                      <a:pt x="664" y="432"/>
                    </a:lnTo>
                    <a:lnTo>
                      <a:pt x="688" y="472"/>
                    </a:lnTo>
                    <a:lnTo>
                      <a:pt x="696" y="520"/>
                    </a:lnTo>
                    <a:lnTo>
                      <a:pt x="648" y="552"/>
                    </a:lnTo>
                    <a:lnTo>
                      <a:pt x="584" y="560"/>
                    </a:lnTo>
                    <a:lnTo>
                      <a:pt x="512" y="560"/>
                    </a:lnTo>
                    <a:lnTo>
                      <a:pt x="464" y="600"/>
                    </a:lnTo>
                    <a:lnTo>
                      <a:pt x="432" y="656"/>
                    </a:lnTo>
                    <a:lnTo>
                      <a:pt x="416" y="728"/>
                    </a:lnTo>
                    <a:lnTo>
                      <a:pt x="408" y="792"/>
                    </a:lnTo>
                    <a:lnTo>
                      <a:pt x="440" y="856"/>
                    </a:lnTo>
                    <a:lnTo>
                      <a:pt x="376" y="880"/>
                    </a:lnTo>
                    <a:lnTo>
                      <a:pt x="320" y="928"/>
                    </a:lnTo>
                    <a:lnTo>
                      <a:pt x="280" y="968"/>
                    </a:lnTo>
                    <a:lnTo>
                      <a:pt x="232" y="1016"/>
                    </a:lnTo>
                    <a:lnTo>
                      <a:pt x="192" y="1056"/>
                    </a:lnTo>
                    <a:lnTo>
                      <a:pt x="136" y="1104"/>
                    </a:lnTo>
                    <a:lnTo>
                      <a:pt x="120" y="1168"/>
                    </a:lnTo>
                    <a:lnTo>
                      <a:pt x="168" y="1232"/>
                    </a:lnTo>
                    <a:lnTo>
                      <a:pt x="112" y="1264"/>
                    </a:lnTo>
                    <a:lnTo>
                      <a:pt x="78" y="1352"/>
                    </a:lnTo>
                    <a:lnTo>
                      <a:pt x="30" y="1400"/>
                    </a:lnTo>
                    <a:lnTo>
                      <a:pt x="21" y="1472"/>
                    </a:lnTo>
                    <a:lnTo>
                      <a:pt x="0" y="1600"/>
                    </a:lnTo>
                    <a:lnTo>
                      <a:pt x="16" y="1680"/>
                    </a:lnTo>
                    <a:lnTo>
                      <a:pt x="72" y="1720"/>
                    </a:lnTo>
                    <a:lnTo>
                      <a:pt x="80" y="1792"/>
                    </a:lnTo>
                    <a:lnTo>
                      <a:pt x="88" y="1848"/>
                    </a:lnTo>
                    <a:lnTo>
                      <a:pt x="136" y="1888"/>
                    </a:lnTo>
                    <a:lnTo>
                      <a:pt x="192" y="1936"/>
                    </a:lnTo>
                    <a:lnTo>
                      <a:pt x="216" y="1968"/>
                    </a:lnTo>
                    <a:lnTo>
                      <a:pt x="192" y="2000"/>
                    </a:lnTo>
                    <a:lnTo>
                      <a:pt x="192" y="2072"/>
                    </a:lnTo>
                    <a:lnTo>
                      <a:pt x="112" y="2136"/>
                    </a:lnTo>
                    <a:lnTo>
                      <a:pt x="176" y="2152"/>
                    </a:lnTo>
                    <a:lnTo>
                      <a:pt x="256" y="2096"/>
                    </a:lnTo>
                    <a:lnTo>
                      <a:pt x="336" y="2040"/>
                    </a:lnTo>
                    <a:lnTo>
                      <a:pt x="344" y="1976"/>
                    </a:lnTo>
                    <a:lnTo>
                      <a:pt x="328" y="1928"/>
                    </a:lnTo>
                    <a:lnTo>
                      <a:pt x="344" y="1864"/>
                    </a:lnTo>
                    <a:lnTo>
                      <a:pt x="376" y="1832"/>
                    </a:lnTo>
                    <a:lnTo>
                      <a:pt x="432" y="1808"/>
                    </a:lnTo>
                    <a:lnTo>
                      <a:pt x="480" y="1864"/>
                    </a:lnTo>
                    <a:lnTo>
                      <a:pt x="544" y="1936"/>
                    </a:lnTo>
                    <a:lnTo>
                      <a:pt x="608" y="1928"/>
                    </a:lnTo>
                    <a:lnTo>
                      <a:pt x="640" y="1904"/>
                    </a:lnTo>
                    <a:lnTo>
                      <a:pt x="704" y="1936"/>
                    </a:lnTo>
                    <a:lnTo>
                      <a:pt x="744" y="1992"/>
                    </a:lnTo>
                    <a:lnTo>
                      <a:pt x="816" y="2032"/>
                    </a:lnTo>
                    <a:lnTo>
                      <a:pt x="864" y="2048"/>
                    </a:lnTo>
                    <a:lnTo>
                      <a:pt x="928" y="2024"/>
                    </a:lnTo>
                    <a:lnTo>
                      <a:pt x="976" y="2016"/>
                    </a:lnTo>
                    <a:lnTo>
                      <a:pt x="1016" y="1984"/>
                    </a:lnTo>
                    <a:lnTo>
                      <a:pt x="1040" y="1936"/>
                    </a:lnTo>
                    <a:lnTo>
                      <a:pt x="1104" y="1960"/>
                    </a:lnTo>
                    <a:lnTo>
                      <a:pt x="1198" y="1947"/>
                    </a:lnTo>
                    <a:lnTo>
                      <a:pt x="1280" y="1976"/>
                    </a:lnTo>
                    <a:lnTo>
                      <a:pt x="1328" y="2008"/>
                    </a:lnTo>
                    <a:lnTo>
                      <a:pt x="1352" y="1944"/>
                    </a:lnTo>
                    <a:lnTo>
                      <a:pt x="1366" y="1863"/>
                    </a:lnTo>
                    <a:lnTo>
                      <a:pt x="1361" y="1775"/>
                    </a:lnTo>
                    <a:lnTo>
                      <a:pt x="1289" y="1735"/>
                    </a:lnTo>
                    <a:lnTo>
                      <a:pt x="1281" y="1679"/>
                    </a:lnTo>
                    <a:lnTo>
                      <a:pt x="1229" y="1654"/>
                    </a:lnTo>
                    <a:lnTo>
                      <a:pt x="1171" y="1662"/>
                    </a:lnTo>
                    <a:lnTo>
                      <a:pt x="1129" y="1647"/>
                    </a:lnTo>
                    <a:lnTo>
                      <a:pt x="1105" y="1567"/>
                    </a:lnTo>
                    <a:lnTo>
                      <a:pt x="1040" y="1576"/>
                    </a:lnTo>
                    <a:lnTo>
                      <a:pt x="976" y="1544"/>
                    </a:lnTo>
                    <a:lnTo>
                      <a:pt x="976" y="1504"/>
                    </a:lnTo>
                    <a:lnTo>
                      <a:pt x="1049" y="1471"/>
                    </a:lnTo>
                    <a:lnTo>
                      <a:pt x="1137" y="1495"/>
                    </a:lnTo>
                    <a:lnTo>
                      <a:pt x="1217" y="1471"/>
                    </a:lnTo>
                    <a:lnTo>
                      <a:pt x="1265" y="1396"/>
                    </a:lnTo>
                    <a:lnTo>
                      <a:pt x="1304" y="1320"/>
                    </a:lnTo>
                    <a:lnTo>
                      <a:pt x="1368" y="1224"/>
                    </a:lnTo>
                    <a:lnTo>
                      <a:pt x="1440" y="1136"/>
                    </a:lnTo>
                    <a:lnTo>
                      <a:pt x="1472" y="1048"/>
                    </a:lnTo>
                    <a:lnTo>
                      <a:pt x="1520" y="97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60" name="TextBox 159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58F8A42E-65EB-BF85-DA9F-07A8FA66CF46}"/>
                  </a:ext>
                </a:extLst>
              </p:cNvPr>
              <p:cNvSpPr txBox="1"/>
              <p:nvPr/>
            </p:nvSpPr>
            <p:spPr>
              <a:xfrm>
                <a:off x="7059996" y="4722204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Wexford</a:t>
                </a:r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9071223E-9893-F8C2-94E3-E059055BB2DF}"/>
                </a:ext>
              </a:extLst>
            </p:cNvPr>
            <p:cNvGrpSpPr/>
            <p:nvPr/>
          </p:nvGrpSpPr>
          <p:grpSpPr>
            <a:xfrm>
              <a:off x="12902674" y="7471263"/>
              <a:ext cx="1919212" cy="1797342"/>
              <a:chOff x="6154555" y="4229075"/>
              <a:chExt cx="1032481" cy="986839"/>
            </a:xfrm>
            <a:solidFill>
              <a:srgbClr val="095F55"/>
            </a:solidFill>
          </p:grpSpPr>
          <p:sp>
            <p:nvSpPr>
              <p:cNvPr id="162" name="Freeform 18">
                <a:hlinkClick r:id="rId16" action="ppaction://hlinksldjump"/>
                <a:extLst>
                  <a:ext uri="{FF2B5EF4-FFF2-40B4-BE49-F238E27FC236}">
                    <a16:creationId xmlns:a16="http://schemas.microsoft.com/office/drawing/2014/main" id="{2A11508D-AB98-5581-ACBD-D87186774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4555" y="4229075"/>
                <a:ext cx="903131" cy="986839"/>
              </a:xfrm>
              <a:custGeom>
                <a:avLst/>
                <a:gdLst>
                  <a:gd name="T0" fmla="*/ 2147483647 w 1923"/>
                  <a:gd name="T1" fmla="*/ 2147483647 h 2652"/>
                  <a:gd name="T2" fmla="*/ 2147483647 w 1923"/>
                  <a:gd name="T3" fmla="*/ 2147483647 h 2652"/>
                  <a:gd name="T4" fmla="*/ 2147483647 w 1923"/>
                  <a:gd name="T5" fmla="*/ 2147483647 h 2652"/>
                  <a:gd name="T6" fmla="*/ 2147483647 w 1923"/>
                  <a:gd name="T7" fmla="*/ 2147483647 h 2652"/>
                  <a:gd name="T8" fmla="*/ 2147483647 w 1923"/>
                  <a:gd name="T9" fmla="*/ 2147483647 h 2652"/>
                  <a:gd name="T10" fmla="*/ 2147483647 w 1923"/>
                  <a:gd name="T11" fmla="*/ 2147483647 h 2652"/>
                  <a:gd name="T12" fmla="*/ 2147483647 w 1923"/>
                  <a:gd name="T13" fmla="*/ 2147483647 h 2652"/>
                  <a:gd name="T14" fmla="*/ 2147483647 w 1923"/>
                  <a:gd name="T15" fmla="*/ 2147483647 h 2652"/>
                  <a:gd name="T16" fmla="*/ 2147483647 w 1923"/>
                  <a:gd name="T17" fmla="*/ 2147483647 h 2652"/>
                  <a:gd name="T18" fmla="*/ 2147483647 w 1923"/>
                  <a:gd name="T19" fmla="*/ 2147483647 h 2652"/>
                  <a:gd name="T20" fmla="*/ 2147483647 w 1923"/>
                  <a:gd name="T21" fmla="*/ 2147483647 h 2652"/>
                  <a:gd name="T22" fmla="*/ 2147483647 w 1923"/>
                  <a:gd name="T23" fmla="*/ 2147483647 h 2652"/>
                  <a:gd name="T24" fmla="*/ 2147483647 w 1923"/>
                  <a:gd name="T25" fmla="*/ 2147483647 h 2652"/>
                  <a:gd name="T26" fmla="*/ 2147483647 w 1923"/>
                  <a:gd name="T27" fmla="*/ 2147483647 h 2652"/>
                  <a:gd name="T28" fmla="*/ 2147483647 w 1923"/>
                  <a:gd name="T29" fmla="*/ 2147483647 h 2652"/>
                  <a:gd name="T30" fmla="*/ 2147483647 w 1923"/>
                  <a:gd name="T31" fmla="*/ 2147483647 h 2652"/>
                  <a:gd name="T32" fmla="*/ 2147483647 w 1923"/>
                  <a:gd name="T33" fmla="*/ 2147483647 h 2652"/>
                  <a:gd name="T34" fmla="*/ 2147483647 w 1923"/>
                  <a:gd name="T35" fmla="*/ 2147483647 h 2652"/>
                  <a:gd name="T36" fmla="*/ 2147483647 w 1923"/>
                  <a:gd name="T37" fmla="*/ 2147483647 h 2652"/>
                  <a:gd name="T38" fmla="*/ 2147483647 w 1923"/>
                  <a:gd name="T39" fmla="*/ 2147483647 h 2652"/>
                  <a:gd name="T40" fmla="*/ 2147483647 w 1923"/>
                  <a:gd name="T41" fmla="*/ 2147483647 h 2652"/>
                  <a:gd name="T42" fmla="*/ 2147483647 w 1923"/>
                  <a:gd name="T43" fmla="*/ 2147483647 h 2652"/>
                  <a:gd name="T44" fmla="*/ 2147483647 w 1923"/>
                  <a:gd name="T45" fmla="*/ 2147483647 h 2652"/>
                  <a:gd name="T46" fmla="*/ 2147483647 w 1923"/>
                  <a:gd name="T47" fmla="*/ 2147483647 h 2652"/>
                  <a:gd name="T48" fmla="*/ 2147483647 w 1923"/>
                  <a:gd name="T49" fmla="*/ 2147483647 h 2652"/>
                  <a:gd name="T50" fmla="*/ 2147483647 w 1923"/>
                  <a:gd name="T51" fmla="*/ 2147483647 h 2652"/>
                  <a:gd name="T52" fmla="*/ 2147483647 w 1923"/>
                  <a:gd name="T53" fmla="*/ 2147483647 h 2652"/>
                  <a:gd name="T54" fmla="*/ 2147483647 w 1923"/>
                  <a:gd name="T55" fmla="*/ 2147483647 h 2652"/>
                  <a:gd name="T56" fmla="*/ 2147483647 w 1923"/>
                  <a:gd name="T57" fmla="*/ 2147483647 h 2652"/>
                  <a:gd name="T58" fmla="*/ 2147483647 w 1923"/>
                  <a:gd name="T59" fmla="*/ 2147483647 h 2652"/>
                  <a:gd name="T60" fmla="*/ 2147483647 w 1923"/>
                  <a:gd name="T61" fmla="*/ 2147483647 h 2652"/>
                  <a:gd name="T62" fmla="*/ 2147483647 w 1923"/>
                  <a:gd name="T63" fmla="*/ 2147483647 h 2652"/>
                  <a:gd name="T64" fmla="*/ 2147483647 w 1923"/>
                  <a:gd name="T65" fmla="*/ 2147483647 h 2652"/>
                  <a:gd name="T66" fmla="*/ 2147483647 w 1923"/>
                  <a:gd name="T67" fmla="*/ 2147483647 h 2652"/>
                  <a:gd name="T68" fmla="*/ 2147483647 w 1923"/>
                  <a:gd name="T69" fmla="*/ 2147483647 h 2652"/>
                  <a:gd name="T70" fmla="*/ 2147483647 w 1923"/>
                  <a:gd name="T71" fmla="*/ 2147483647 h 2652"/>
                  <a:gd name="T72" fmla="*/ 2147483647 w 1923"/>
                  <a:gd name="T73" fmla="*/ 2147483647 h 2652"/>
                  <a:gd name="T74" fmla="*/ 2147483647 w 1923"/>
                  <a:gd name="T75" fmla="*/ 2147483647 h 2652"/>
                  <a:gd name="T76" fmla="*/ 2147483647 w 1923"/>
                  <a:gd name="T77" fmla="*/ 2147483647 h 2652"/>
                  <a:gd name="T78" fmla="*/ 2147483647 w 1923"/>
                  <a:gd name="T79" fmla="*/ 2147483647 h 2652"/>
                  <a:gd name="T80" fmla="*/ 2147483647 w 1923"/>
                  <a:gd name="T81" fmla="*/ 2147483647 h 2652"/>
                  <a:gd name="T82" fmla="*/ 2147483647 w 1923"/>
                  <a:gd name="T83" fmla="*/ 2147483647 h 2652"/>
                  <a:gd name="T84" fmla="*/ 2147483647 w 1923"/>
                  <a:gd name="T85" fmla="*/ 2147483647 h 26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23"/>
                  <a:gd name="T130" fmla="*/ 0 h 2652"/>
                  <a:gd name="T131" fmla="*/ 1496 w 1923"/>
                  <a:gd name="T132" fmla="*/ 2083 h 26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23" h="2652">
                    <a:moveTo>
                      <a:pt x="771" y="2197"/>
                    </a:moveTo>
                    <a:lnTo>
                      <a:pt x="677" y="2091"/>
                    </a:lnTo>
                    <a:lnTo>
                      <a:pt x="697" y="1979"/>
                    </a:lnTo>
                    <a:lnTo>
                      <a:pt x="689" y="1874"/>
                    </a:lnTo>
                    <a:lnTo>
                      <a:pt x="613" y="1822"/>
                    </a:lnTo>
                    <a:lnTo>
                      <a:pt x="527" y="1742"/>
                    </a:lnTo>
                    <a:lnTo>
                      <a:pt x="492" y="1656"/>
                    </a:lnTo>
                    <a:lnTo>
                      <a:pt x="473" y="1563"/>
                    </a:lnTo>
                    <a:lnTo>
                      <a:pt x="524" y="1467"/>
                    </a:lnTo>
                    <a:lnTo>
                      <a:pt x="443" y="1397"/>
                    </a:lnTo>
                    <a:lnTo>
                      <a:pt x="423" y="1318"/>
                    </a:lnTo>
                    <a:lnTo>
                      <a:pt x="461" y="1227"/>
                    </a:lnTo>
                    <a:lnTo>
                      <a:pt x="451" y="1134"/>
                    </a:lnTo>
                    <a:lnTo>
                      <a:pt x="407" y="1073"/>
                    </a:lnTo>
                    <a:lnTo>
                      <a:pt x="355" y="984"/>
                    </a:lnTo>
                    <a:lnTo>
                      <a:pt x="307" y="893"/>
                    </a:lnTo>
                    <a:lnTo>
                      <a:pt x="309" y="793"/>
                    </a:lnTo>
                    <a:lnTo>
                      <a:pt x="249" y="744"/>
                    </a:lnTo>
                    <a:lnTo>
                      <a:pt x="154" y="716"/>
                    </a:lnTo>
                    <a:lnTo>
                      <a:pt x="60" y="642"/>
                    </a:lnTo>
                    <a:lnTo>
                      <a:pt x="0" y="541"/>
                    </a:lnTo>
                    <a:lnTo>
                      <a:pt x="19" y="443"/>
                    </a:lnTo>
                    <a:lnTo>
                      <a:pt x="93" y="393"/>
                    </a:lnTo>
                    <a:lnTo>
                      <a:pt x="122" y="323"/>
                    </a:lnTo>
                    <a:lnTo>
                      <a:pt x="247" y="274"/>
                    </a:lnTo>
                    <a:lnTo>
                      <a:pt x="411" y="412"/>
                    </a:lnTo>
                    <a:lnTo>
                      <a:pt x="501" y="423"/>
                    </a:lnTo>
                    <a:lnTo>
                      <a:pt x="582" y="357"/>
                    </a:lnTo>
                    <a:lnTo>
                      <a:pt x="690" y="356"/>
                    </a:lnTo>
                    <a:lnTo>
                      <a:pt x="720" y="244"/>
                    </a:lnTo>
                    <a:lnTo>
                      <a:pt x="793" y="175"/>
                    </a:lnTo>
                    <a:lnTo>
                      <a:pt x="886" y="175"/>
                    </a:lnTo>
                    <a:lnTo>
                      <a:pt x="967" y="153"/>
                    </a:lnTo>
                    <a:lnTo>
                      <a:pt x="1005" y="70"/>
                    </a:lnTo>
                    <a:lnTo>
                      <a:pt x="1059" y="0"/>
                    </a:lnTo>
                    <a:lnTo>
                      <a:pt x="1153" y="26"/>
                    </a:lnTo>
                    <a:lnTo>
                      <a:pt x="1225" y="25"/>
                    </a:lnTo>
                    <a:lnTo>
                      <a:pt x="1314" y="51"/>
                    </a:lnTo>
                    <a:lnTo>
                      <a:pt x="1318" y="139"/>
                    </a:lnTo>
                    <a:lnTo>
                      <a:pt x="1275" y="220"/>
                    </a:lnTo>
                    <a:lnTo>
                      <a:pt x="1360" y="244"/>
                    </a:lnTo>
                    <a:lnTo>
                      <a:pt x="1422" y="213"/>
                    </a:lnTo>
                    <a:lnTo>
                      <a:pt x="1503" y="265"/>
                    </a:lnTo>
                    <a:lnTo>
                      <a:pt x="1553" y="352"/>
                    </a:lnTo>
                    <a:lnTo>
                      <a:pt x="1522" y="414"/>
                    </a:lnTo>
                    <a:lnTo>
                      <a:pt x="1501" y="515"/>
                    </a:lnTo>
                    <a:lnTo>
                      <a:pt x="1450" y="605"/>
                    </a:lnTo>
                    <a:lnTo>
                      <a:pt x="1429" y="705"/>
                    </a:lnTo>
                    <a:lnTo>
                      <a:pt x="1532" y="755"/>
                    </a:lnTo>
                    <a:lnTo>
                      <a:pt x="1614" y="795"/>
                    </a:lnTo>
                    <a:lnTo>
                      <a:pt x="1656" y="865"/>
                    </a:lnTo>
                    <a:lnTo>
                      <a:pt x="1666" y="935"/>
                    </a:lnTo>
                    <a:lnTo>
                      <a:pt x="1666" y="995"/>
                    </a:lnTo>
                    <a:lnTo>
                      <a:pt x="1697" y="1055"/>
                    </a:lnTo>
                    <a:lnTo>
                      <a:pt x="1779" y="1116"/>
                    </a:lnTo>
                    <a:lnTo>
                      <a:pt x="1820" y="1176"/>
                    </a:lnTo>
                    <a:lnTo>
                      <a:pt x="1841" y="1236"/>
                    </a:lnTo>
                    <a:lnTo>
                      <a:pt x="1861" y="1286"/>
                    </a:lnTo>
                    <a:lnTo>
                      <a:pt x="1888" y="1365"/>
                    </a:lnTo>
                    <a:lnTo>
                      <a:pt x="1861" y="1426"/>
                    </a:lnTo>
                    <a:lnTo>
                      <a:pt x="1810" y="1516"/>
                    </a:lnTo>
                    <a:lnTo>
                      <a:pt x="1810" y="1576"/>
                    </a:lnTo>
                    <a:lnTo>
                      <a:pt x="1881" y="1674"/>
                    </a:lnTo>
                    <a:lnTo>
                      <a:pt x="1863" y="1757"/>
                    </a:lnTo>
                    <a:lnTo>
                      <a:pt x="1923" y="1839"/>
                    </a:lnTo>
                    <a:lnTo>
                      <a:pt x="1850" y="1881"/>
                    </a:lnTo>
                    <a:lnTo>
                      <a:pt x="1807" y="1987"/>
                    </a:lnTo>
                    <a:lnTo>
                      <a:pt x="1743" y="2047"/>
                    </a:lnTo>
                    <a:lnTo>
                      <a:pt x="1735" y="2122"/>
                    </a:lnTo>
                    <a:lnTo>
                      <a:pt x="1722" y="2194"/>
                    </a:lnTo>
                    <a:lnTo>
                      <a:pt x="1649" y="2250"/>
                    </a:lnTo>
                    <a:lnTo>
                      <a:pt x="1645" y="2308"/>
                    </a:lnTo>
                    <a:lnTo>
                      <a:pt x="1631" y="2374"/>
                    </a:lnTo>
                    <a:lnTo>
                      <a:pt x="1594" y="2378"/>
                    </a:lnTo>
                    <a:lnTo>
                      <a:pt x="1471" y="2398"/>
                    </a:lnTo>
                    <a:lnTo>
                      <a:pt x="1368" y="2468"/>
                    </a:lnTo>
                    <a:lnTo>
                      <a:pt x="1391" y="2577"/>
                    </a:lnTo>
                    <a:lnTo>
                      <a:pt x="1333" y="2633"/>
                    </a:lnTo>
                    <a:lnTo>
                      <a:pt x="1228" y="2652"/>
                    </a:lnTo>
                    <a:lnTo>
                      <a:pt x="1187" y="2609"/>
                    </a:lnTo>
                    <a:lnTo>
                      <a:pt x="1115" y="2615"/>
                    </a:lnTo>
                    <a:lnTo>
                      <a:pt x="1088" y="2580"/>
                    </a:lnTo>
                    <a:lnTo>
                      <a:pt x="1070" y="2528"/>
                    </a:lnTo>
                    <a:lnTo>
                      <a:pt x="1008" y="2468"/>
                    </a:lnTo>
                    <a:lnTo>
                      <a:pt x="977" y="2418"/>
                    </a:lnTo>
                    <a:lnTo>
                      <a:pt x="956" y="2338"/>
                    </a:lnTo>
                    <a:lnTo>
                      <a:pt x="895" y="2287"/>
                    </a:lnTo>
                    <a:lnTo>
                      <a:pt x="833" y="2217"/>
                    </a:lnTo>
                    <a:lnTo>
                      <a:pt x="771" y="2197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63" name="TextBox 162">
                <a:hlinkClick r:id="rId16" action="ppaction://hlinksldjump"/>
                <a:extLst>
                  <a:ext uri="{FF2B5EF4-FFF2-40B4-BE49-F238E27FC236}">
                    <a16:creationId xmlns:a16="http://schemas.microsoft.com/office/drawing/2014/main" id="{B1C321B2-90C9-3373-07DC-6CB6570C6AF4}"/>
                  </a:ext>
                </a:extLst>
              </p:cNvPr>
              <p:cNvSpPr txBox="1"/>
              <p:nvPr/>
            </p:nvSpPr>
            <p:spPr>
              <a:xfrm>
                <a:off x="6197290" y="4626804"/>
                <a:ext cx="989746" cy="18588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Kilkenny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AD338C0D-A4D6-A285-5CB6-C55181065A6F}"/>
                </a:ext>
              </a:extLst>
            </p:cNvPr>
            <p:cNvGrpSpPr/>
            <p:nvPr/>
          </p:nvGrpSpPr>
          <p:grpSpPr>
            <a:xfrm>
              <a:off x="12125549" y="3616437"/>
              <a:ext cx="2773620" cy="1435848"/>
              <a:chOff x="5736484" y="2112565"/>
              <a:chExt cx="1492128" cy="788359"/>
            </a:xfrm>
            <a:solidFill>
              <a:srgbClr val="07453E"/>
            </a:solidFill>
          </p:grpSpPr>
          <p:sp>
            <p:nvSpPr>
              <p:cNvPr id="165" name="Freeform 27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F01312C5-676E-3B47-77D5-CA71D9855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484" y="2112565"/>
                <a:ext cx="1492128" cy="788359"/>
              </a:xfrm>
              <a:custGeom>
                <a:avLst/>
                <a:gdLst>
                  <a:gd name="T0" fmla="*/ 2147483647 w 2476"/>
                  <a:gd name="T1" fmla="*/ 2147483647 h 1692"/>
                  <a:gd name="T2" fmla="*/ 2147483647 w 2476"/>
                  <a:gd name="T3" fmla="*/ 2147483647 h 1692"/>
                  <a:gd name="T4" fmla="*/ 2147483647 w 2476"/>
                  <a:gd name="T5" fmla="*/ 2147483647 h 1692"/>
                  <a:gd name="T6" fmla="*/ 2147483647 w 2476"/>
                  <a:gd name="T7" fmla="*/ 2147483647 h 1692"/>
                  <a:gd name="T8" fmla="*/ 2147483647 w 2476"/>
                  <a:gd name="T9" fmla="*/ 2147483647 h 1692"/>
                  <a:gd name="T10" fmla="*/ 2147483647 w 2476"/>
                  <a:gd name="T11" fmla="*/ 2147483647 h 1692"/>
                  <a:gd name="T12" fmla="*/ 2147483647 w 2476"/>
                  <a:gd name="T13" fmla="*/ 2147483647 h 1692"/>
                  <a:gd name="T14" fmla="*/ 2147483647 w 2476"/>
                  <a:gd name="T15" fmla="*/ 2147483647 h 1692"/>
                  <a:gd name="T16" fmla="*/ 2147483647 w 2476"/>
                  <a:gd name="T17" fmla="*/ 2147483647 h 1692"/>
                  <a:gd name="T18" fmla="*/ 2147483647 w 2476"/>
                  <a:gd name="T19" fmla="*/ 2147483647 h 1692"/>
                  <a:gd name="T20" fmla="*/ 2147483647 w 2476"/>
                  <a:gd name="T21" fmla="*/ 2147483647 h 1692"/>
                  <a:gd name="T22" fmla="*/ 2147483647 w 2476"/>
                  <a:gd name="T23" fmla="*/ 2147483647 h 1692"/>
                  <a:gd name="T24" fmla="*/ 2147483647 w 2476"/>
                  <a:gd name="T25" fmla="*/ 2147483647 h 1692"/>
                  <a:gd name="T26" fmla="*/ 2147483647 w 2476"/>
                  <a:gd name="T27" fmla="*/ 2147483647 h 1692"/>
                  <a:gd name="T28" fmla="*/ 2147483647 w 2476"/>
                  <a:gd name="T29" fmla="*/ 2147483647 h 1692"/>
                  <a:gd name="T30" fmla="*/ 2147483647 w 2476"/>
                  <a:gd name="T31" fmla="*/ 2147483647 h 1692"/>
                  <a:gd name="T32" fmla="*/ 2147483647 w 2476"/>
                  <a:gd name="T33" fmla="*/ 2147483647 h 1692"/>
                  <a:gd name="T34" fmla="*/ 2147483647 w 2476"/>
                  <a:gd name="T35" fmla="*/ 2147483647 h 1692"/>
                  <a:gd name="T36" fmla="*/ 2147483647 w 2476"/>
                  <a:gd name="T37" fmla="*/ 2147483647 h 1692"/>
                  <a:gd name="T38" fmla="*/ 2147483647 w 2476"/>
                  <a:gd name="T39" fmla="*/ 2147483647 h 1692"/>
                  <a:gd name="T40" fmla="*/ 2147483647 w 2476"/>
                  <a:gd name="T41" fmla="*/ 2147483647 h 1692"/>
                  <a:gd name="T42" fmla="*/ 2147483647 w 2476"/>
                  <a:gd name="T43" fmla="*/ 2147483647 h 1692"/>
                  <a:gd name="T44" fmla="*/ 2147483647 w 2476"/>
                  <a:gd name="T45" fmla="*/ 2147483647 h 1692"/>
                  <a:gd name="T46" fmla="*/ 2147483647 w 2476"/>
                  <a:gd name="T47" fmla="*/ 2147483647 h 1692"/>
                  <a:gd name="T48" fmla="*/ 2147483647 w 2476"/>
                  <a:gd name="T49" fmla="*/ 2147483647 h 1692"/>
                  <a:gd name="T50" fmla="*/ 2147483647 w 2476"/>
                  <a:gd name="T51" fmla="*/ 2147483647 h 1692"/>
                  <a:gd name="T52" fmla="*/ 2147483647 w 2476"/>
                  <a:gd name="T53" fmla="*/ 2147483647 h 1692"/>
                  <a:gd name="T54" fmla="*/ 2147483647 w 2476"/>
                  <a:gd name="T55" fmla="*/ 2147483647 h 1692"/>
                  <a:gd name="T56" fmla="*/ 2147483647 w 2476"/>
                  <a:gd name="T57" fmla="*/ 2147483647 h 1692"/>
                  <a:gd name="T58" fmla="*/ 2147483647 w 2476"/>
                  <a:gd name="T59" fmla="*/ 2147483647 h 1692"/>
                  <a:gd name="T60" fmla="*/ 2147483647 w 2476"/>
                  <a:gd name="T61" fmla="*/ 2147483647 h 1692"/>
                  <a:gd name="T62" fmla="*/ 2147483647 w 2476"/>
                  <a:gd name="T63" fmla="*/ 2147483647 h 1692"/>
                  <a:gd name="T64" fmla="*/ 2147483647 w 2476"/>
                  <a:gd name="T65" fmla="*/ 2147483647 h 1692"/>
                  <a:gd name="T66" fmla="*/ 2147483647 w 2476"/>
                  <a:gd name="T67" fmla="*/ 2147483647 h 1692"/>
                  <a:gd name="T68" fmla="*/ 2147483647 w 2476"/>
                  <a:gd name="T69" fmla="*/ 2147483647 h 1692"/>
                  <a:gd name="T70" fmla="*/ 2147483647 w 2476"/>
                  <a:gd name="T71" fmla="*/ 2147483647 h 1692"/>
                  <a:gd name="T72" fmla="*/ 2147483647 w 2476"/>
                  <a:gd name="T73" fmla="*/ 2147483647 h 1692"/>
                  <a:gd name="T74" fmla="*/ 2147483647 w 2476"/>
                  <a:gd name="T75" fmla="*/ 2147483647 h 1692"/>
                  <a:gd name="T76" fmla="*/ 2147483647 w 2476"/>
                  <a:gd name="T77" fmla="*/ 2147483647 h 1692"/>
                  <a:gd name="T78" fmla="*/ 2147483647 w 2476"/>
                  <a:gd name="T79" fmla="*/ 2147483647 h 1692"/>
                  <a:gd name="T80" fmla="*/ 2147483647 w 2476"/>
                  <a:gd name="T81" fmla="*/ 0 h 169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476"/>
                  <a:gd name="T124" fmla="*/ 0 h 1692"/>
                  <a:gd name="T125" fmla="*/ 2476 w 2476"/>
                  <a:gd name="T126" fmla="*/ 1692 h 169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476" h="1692">
                    <a:moveTo>
                      <a:pt x="129" y="0"/>
                    </a:moveTo>
                    <a:lnTo>
                      <a:pt x="198" y="45"/>
                    </a:lnTo>
                    <a:lnTo>
                      <a:pt x="254" y="93"/>
                    </a:lnTo>
                    <a:lnTo>
                      <a:pt x="326" y="157"/>
                    </a:lnTo>
                    <a:lnTo>
                      <a:pt x="374" y="213"/>
                    </a:lnTo>
                    <a:lnTo>
                      <a:pt x="414" y="261"/>
                    </a:lnTo>
                    <a:lnTo>
                      <a:pt x="494" y="277"/>
                    </a:lnTo>
                    <a:lnTo>
                      <a:pt x="598" y="261"/>
                    </a:lnTo>
                    <a:lnTo>
                      <a:pt x="670" y="309"/>
                    </a:lnTo>
                    <a:lnTo>
                      <a:pt x="662" y="365"/>
                    </a:lnTo>
                    <a:lnTo>
                      <a:pt x="670" y="421"/>
                    </a:lnTo>
                    <a:lnTo>
                      <a:pt x="774" y="413"/>
                    </a:lnTo>
                    <a:lnTo>
                      <a:pt x="838" y="445"/>
                    </a:lnTo>
                    <a:lnTo>
                      <a:pt x="926" y="469"/>
                    </a:lnTo>
                    <a:lnTo>
                      <a:pt x="950" y="525"/>
                    </a:lnTo>
                    <a:lnTo>
                      <a:pt x="998" y="549"/>
                    </a:lnTo>
                    <a:lnTo>
                      <a:pt x="1070" y="493"/>
                    </a:lnTo>
                    <a:lnTo>
                      <a:pt x="1158" y="533"/>
                    </a:lnTo>
                    <a:lnTo>
                      <a:pt x="1238" y="525"/>
                    </a:lnTo>
                    <a:lnTo>
                      <a:pt x="1381" y="382"/>
                    </a:lnTo>
                    <a:lnTo>
                      <a:pt x="1422" y="460"/>
                    </a:lnTo>
                    <a:lnTo>
                      <a:pt x="1390" y="561"/>
                    </a:lnTo>
                    <a:lnTo>
                      <a:pt x="1381" y="639"/>
                    </a:lnTo>
                    <a:lnTo>
                      <a:pt x="1479" y="637"/>
                    </a:lnTo>
                    <a:lnTo>
                      <a:pt x="1585" y="654"/>
                    </a:lnTo>
                    <a:lnTo>
                      <a:pt x="1689" y="628"/>
                    </a:lnTo>
                    <a:lnTo>
                      <a:pt x="1848" y="630"/>
                    </a:lnTo>
                    <a:lnTo>
                      <a:pt x="1855" y="700"/>
                    </a:lnTo>
                    <a:lnTo>
                      <a:pt x="1915" y="745"/>
                    </a:lnTo>
                    <a:lnTo>
                      <a:pt x="2005" y="835"/>
                    </a:lnTo>
                    <a:lnTo>
                      <a:pt x="2052" y="891"/>
                    </a:lnTo>
                    <a:lnTo>
                      <a:pt x="2199" y="996"/>
                    </a:lnTo>
                    <a:lnTo>
                      <a:pt x="2242" y="1075"/>
                    </a:lnTo>
                    <a:lnTo>
                      <a:pt x="2329" y="1179"/>
                    </a:lnTo>
                    <a:lnTo>
                      <a:pt x="2403" y="1239"/>
                    </a:lnTo>
                    <a:lnTo>
                      <a:pt x="2476" y="1257"/>
                    </a:lnTo>
                    <a:lnTo>
                      <a:pt x="2394" y="1302"/>
                    </a:lnTo>
                    <a:lnTo>
                      <a:pt x="2353" y="1341"/>
                    </a:lnTo>
                    <a:lnTo>
                      <a:pt x="2259" y="1363"/>
                    </a:lnTo>
                    <a:lnTo>
                      <a:pt x="2149" y="1344"/>
                    </a:lnTo>
                    <a:lnTo>
                      <a:pt x="2092" y="1263"/>
                    </a:lnTo>
                    <a:lnTo>
                      <a:pt x="2056" y="1311"/>
                    </a:lnTo>
                    <a:lnTo>
                      <a:pt x="2055" y="1393"/>
                    </a:lnTo>
                    <a:lnTo>
                      <a:pt x="2023" y="1462"/>
                    </a:lnTo>
                    <a:lnTo>
                      <a:pt x="2037" y="1542"/>
                    </a:lnTo>
                    <a:lnTo>
                      <a:pt x="2005" y="1612"/>
                    </a:lnTo>
                    <a:lnTo>
                      <a:pt x="1917" y="1612"/>
                    </a:lnTo>
                    <a:lnTo>
                      <a:pt x="1834" y="1605"/>
                    </a:lnTo>
                    <a:lnTo>
                      <a:pt x="1749" y="1629"/>
                    </a:lnTo>
                    <a:lnTo>
                      <a:pt x="1693" y="1588"/>
                    </a:lnTo>
                    <a:lnTo>
                      <a:pt x="1645" y="1540"/>
                    </a:lnTo>
                    <a:lnTo>
                      <a:pt x="1581" y="1597"/>
                    </a:lnTo>
                    <a:lnTo>
                      <a:pt x="1488" y="1645"/>
                    </a:lnTo>
                    <a:lnTo>
                      <a:pt x="1414" y="1621"/>
                    </a:lnTo>
                    <a:lnTo>
                      <a:pt x="1302" y="1621"/>
                    </a:lnTo>
                    <a:lnTo>
                      <a:pt x="1231" y="1660"/>
                    </a:lnTo>
                    <a:lnTo>
                      <a:pt x="1179" y="1692"/>
                    </a:lnTo>
                    <a:lnTo>
                      <a:pt x="1102" y="1557"/>
                    </a:lnTo>
                    <a:lnTo>
                      <a:pt x="1054" y="1461"/>
                    </a:lnTo>
                    <a:lnTo>
                      <a:pt x="966" y="1349"/>
                    </a:lnTo>
                    <a:lnTo>
                      <a:pt x="886" y="1245"/>
                    </a:lnTo>
                    <a:lnTo>
                      <a:pt x="806" y="1173"/>
                    </a:lnTo>
                    <a:lnTo>
                      <a:pt x="705" y="1137"/>
                    </a:lnTo>
                    <a:lnTo>
                      <a:pt x="727" y="1057"/>
                    </a:lnTo>
                    <a:lnTo>
                      <a:pt x="712" y="994"/>
                    </a:lnTo>
                    <a:lnTo>
                      <a:pt x="691" y="883"/>
                    </a:lnTo>
                    <a:lnTo>
                      <a:pt x="612" y="795"/>
                    </a:lnTo>
                    <a:lnTo>
                      <a:pt x="556" y="709"/>
                    </a:lnTo>
                    <a:lnTo>
                      <a:pt x="493" y="634"/>
                    </a:lnTo>
                    <a:lnTo>
                      <a:pt x="423" y="589"/>
                    </a:lnTo>
                    <a:lnTo>
                      <a:pt x="360" y="576"/>
                    </a:lnTo>
                    <a:lnTo>
                      <a:pt x="274" y="502"/>
                    </a:lnTo>
                    <a:lnTo>
                      <a:pt x="228" y="453"/>
                    </a:lnTo>
                    <a:lnTo>
                      <a:pt x="187" y="394"/>
                    </a:lnTo>
                    <a:lnTo>
                      <a:pt x="126" y="381"/>
                    </a:lnTo>
                    <a:lnTo>
                      <a:pt x="28" y="420"/>
                    </a:lnTo>
                    <a:lnTo>
                      <a:pt x="0" y="324"/>
                    </a:lnTo>
                    <a:lnTo>
                      <a:pt x="31" y="235"/>
                    </a:lnTo>
                    <a:lnTo>
                      <a:pt x="13" y="181"/>
                    </a:lnTo>
                    <a:lnTo>
                      <a:pt x="30" y="100"/>
                    </a:lnTo>
                    <a:lnTo>
                      <a:pt x="109" y="39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66" name="TextBox 165">
                <a:hlinkClick r:id="rId17" action="ppaction://hlinksldjump"/>
                <a:extLst>
                  <a:ext uri="{FF2B5EF4-FFF2-40B4-BE49-F238E27FC236}">
                    <a16:creationId xmlns:a16="http://schemas.microsoft.com/office/drawing/2014/main" id="{CB6CF5DC-F015-3136-4955-4F569CA2F7A1}"/>
                  </a:ext>
                </a:extLst>
              </p:cNvPr>
              <p:cNvSpPr txBox="1"/>
              <p:nvPr/>
            </p:nvSpPr>
            <p:spPr>
              <a:xfrm>
                <a:off x="6044928" y="2522368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Cavan</a:t>
                </a:r>
              </a:p>
            </p:txBody>
          </p:sp>
        </p:grp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A5420DF6-BA85-473A-07B5-EE2917252473}"/>
                </a:ext>
              </a:extLst>
            </p:cNvPr>
            <p:cNvGrpSpPr/>
            <p:nvPr/>
          </p:nvGrpSpPr>
          <p:grpSpPr>
            <a:xfrm>
              <a:off x="11145643" y="6721886"/>
              <a:ext cx="2372374" cy="2612915"/>
              <a:chOff x="5209323" y="3817626"/>
              <a:chExt cx="1276269" cy="1434633"/>
            </a:xfrm>
            <a:solidFill>
              <a:srgbClr val="095F55"/>
            </a:solidFill>
          </p:grpSpPr>
          <p:sp>
            <p:nvSpPr>
              <p:cNvPr id="168" name="Freeform 40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6DCB7844-7A19-5D84-2AF9-9EB0F63988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323" y="3817626"/>
                <a:ext cx="1276269" cy="1434633"/>
              </a:xfrm>
              <a:custGeom>
                <a:avLst/>
                <a:gdLst/>
                <a:ahLst/>
                <a:cxnLst>
                  <a:cxn ang="0">
                    <a:pos x="688" y="763"/>
                  </a:cxn>
                  <a:cxn ang="0">
                    <a:pos x="688" y="689"/>
                  </a:cxn>
                  <a:cxn ang="0">
                    <a:pos x="672" y="625"/>
                  </a:cxn>
                  <a:cxn ang="0">
                    <a:pos x="646" y="569"/>
                  </a:cxn>
                  <a:cxn ang="0">
                    <a:pos x="612" y="495"/>
                  </a:cxn>
                  <a:cxn ang="0">
                    <a:pos x="546" y="441"/>
                  </a:cxn>
                  <a:cxn ang="0">
                    <a:pos x="528" y="370"/>
                  </a:cxn>
                  <a:cxn ang="0">
                    <a:pos x="516" y="294"/>
                  </a:cxn>
                  <a:cxn ang="0">
                    <a:pos x="498" y="222"/>
                  </a:cxn>
                  <a:cxn ang="0">
                    <a:pos x="398" y="290"/>
                  </a:cxn>
                  <a:cxn ang="0">
                    <a:pos x="356" y="342"/>
                  </a:cxn>
                  <a:cxn ang="0">
                    <a:pos x="280" y="260"/>
                  </a:cxn>
                  <a:cxn ang="0">
                    <a:pos x="314" y="194"/>
                  </a:cxn>
                  <a:cxn ang="0">
                    <a:pos x="340" y="102"/>
                  </a:cxn>
                  <a:cxn ang="0">
                    <a:pos x="292" y="50"/>
                  </a:cxn>
                  <a:cxn ang="0">
                    <a:pos x="272" y="2"/>
                  </a:cxn>
                  <a:cxn ang="0">
                    <a:pos x="196" y="22"/>
                  </a:cxn>
                  <a:cxn ang="0">
                    <a:pos x="220" y="80"/>
                  </a:cxn>
                  <a:cxn ang="0">
                    <a:pos x="150" y="132"/>
                  </a:cxn>
                  <a:cxn ang="0">
                    <a:pos x="140" y="254"/>
                  </a:cxn>
                  <a:cxn ang="0">
                    <a:pos x="102" y="258"/>
                  </a:cxn>
                  <a:cxn ang="0">
                    <a:pos x="38" y="334"/>
                  </a:cxn>
                  <a:cxn ang="0">
                    <a:pos x="10" y="413"/>
                  </a:cxn>
                  <a:cxn ang="0">
                    <a:pos x="10" y="485"/>
                  </a:cxn>
                  <a:cxn ang="0">
                    <a:pos x="32" y="535"/>
                  </a:cxn>
                  <a:cxn ang="0">
                    <a:pos x="96" y="503"/>
                  </a:cxn>
                  <a:cxn ang="0">
                    <a:pos x="170" y="523"/>
                  </a:cxn>
                  <a:cxn ang="0">
                    <a:pos x="198" y="533"/>
                  </a:cxn>
                  <a:cxn ang="0">
                    <a:pos x="152" y="583"/>
                  </a:cxn>
                  <a:cxn ang="0">
                    <a:pos x="162" y="629"/>
                  </a:cxn>
                  <a:cxn ang="0">
                    <a:pos x="150" y="681"/>
                  </a:cxn>
                  <a:cxn ang="0">
                    <a:pos x="62" y="731"/>
                  </a:cxn>
                  <a:cxn ang="0">
                    <a:pos x="72" y="775"/>
                  </a:cxn>
                  <a:cxn ang="0">
                    <a:pos x="104" y="808"/>
                  </a:cxn>
                  <a:cxn ang="0">
                    <a:pos x="146" y="832"/>
                  </a:cxn>
                  <a:cxn ang="0">
                    <a:pos x="186" y="874"/>
                  </a:cxn>
                  <a:cxn ang="0">
                    <a:pos x="210" y="914"/>
                  </a:cxn>
                  <a:cxn ang="0">
                    <a:pos x="202" y="974"/>
                  </a:cxn>
                  <a:cxn ang="0">
                    <a:pos x="242" y="1036"/>
                  </a:cxn>
                  <a:cxn ang="0">
                    <a:pos x="326" y="1012"/>
                  </a:cxn>
                  <a:cxn ang="0">
                    <a:pos x="426" y="1030"/>
                  </a:cxn>
                  <a:cxn ang="0">
                    <a:pos x="474" y="974"/>
                  </a:cxn>
                  <a:cxn ang="0">
                    <a:pos x="492" y="896"/>
                  </a:cxn>
                  <a:cxn ang="0">
                    <a:pos x="602" y="874"/>
                  </a:cxn>
                  <a:cxn ang="0">
                    <a:pos x="706" y="876"/>
                  </a:cxn>
                  <a:cxn ang="0">
                    <a:pos x="734" y="800"/>
                  </a:cxn>
                  <a:cxn ang="0">
                    <a:pos x="524" y="461"/>
                  </a:cxn>
                </a:cxnLst>
                <a:rect l="0" t="0" r="r" b="b"/>
                <a:pathLst>
                  <a:path w="736" h="1036">
                    <a:moveTo>
                      <a:pt x="734" y="800"/>
                    </a:moveTo>
                    <a:lnTo>
                      <a:pt x="712" y="783"/>
                    </a:lnTo>
                    <a:lnTo>
                      <a:pt x="688" y="763"/>
                    </a:lnTo>
                    <a:lnTo>
                      <a:pt x="680" y="739"/>
                    </a:lnTo>
                    <a:lnTo>
                      <a:pt x="676" y="717"/>
                    </a:lnTo>
                    <a:lnTo>
                      <a:pt x="688" y="689"/>
                    </a:lnTo>
                    <a:lnTo>
                      <a:pt x="666" y="671"/>
                    </a:lnTo>
                    <a:lnTo>
                      <a:pt x="660" y="649"/>
                    </a:lnTo>
                    <a:lnTo>
                      <a:pt x="672" y="625"/>
                    </a:lnTo>
                    <a:lnTo>
                      <a:pt x="668" y="601"/>
                    </a:lnTo>
                    <a:lnTo>
                      <a:pt x="658" y="585"/>
                    </a:lnTo>
                    <a:lnTo>
                      <a:pt x="646" y="569"/>
                    </a:lnTo>
                    <a:lnTo>
                      <a:pt x="630" y="535"/>
                    </a:lnTo>
                    <a:lnTo>
                      <a:pt x="630" y="509"/>
                    </a:lnTo>
                    <a:lnTo>
                      <a:pt x="612" y="495"/>
                    </a:lnTo>
                    <a:lnTo>
                      <a:pt x="588" y="487"/>
                    </a:lnTo>
                    <a:lnTo>
                      <a:pt x="562" y="469"/>
                    </a:lnTo>
                    <a:lnTo>
                      <a:pt x="546" y="441"/>
                    </a:lnTo>
                    <a:lnTo>
                      <a:pt x="552" y="417"/>
                    </a:lnTo>
                    <a:lnTo>
                      <a:pt x="546" y="399"/>
                    </a:lnTo>
                    <a:lnTo>
                      <a:pt x="528" y="370"/>
                    </a:lnTo>
                    <a:lnTo>
                      <a:pt x="512" y="342"/>
                    </a:lnTo>
                    <a:lnTo>
                      <a:pt x="512" y="316"/>
                    </a:lnTo>
                    <a:lnTo>
                      <a:pt x="516" y="294"/>
                    </a:lnTo>
                    <a:lnTo>
                      <a:pt x="526" y="274"/>
                    </a:lnTo>
                    <a:lnTo>
                      <a:pt x="546" y="250"/>
                    </a:lnTo>
                    <a:lnTo>
                      <a:pt x="498" y="222"/>
                    </a:lnTo>
                    <a:lnTo>
                      <a:pt x="436" y="216"/>
                    </a:lnTo>
                    <a:lnTo>
                      <a:pt x="432" y="242"/>
                    </a:lnTo>
                    <a:lnTo>
                      <a:pt x="398" y="290"/>
                    </a:lnTo>
                    <a:lnTo>
                      <a:pt x="362" y="294"/>
                    </a:lnTo>
                    <a:lnTo>
                      <a:pt x="354" y="314"/>
                    </a:lnTo>
                    <a:lnTo>
                      <a:pt x="356" y="342"/>
                    </a:lnTo>
                    <a:lnTo>
                      <a:pt x="342" y="364"/>
                    </a:lnTo>
                    <a:lnTo>
                      <a:pt x="278" y="282"/>
                    </a:lnTo>
                    <a:lnTo>
                      <a:pt x="280" y="260"/>
                    </a:lnTo>
                    <a:lnTo>
                      <a:pt x="282" y="228"/>
                    </a:lnTo>
                    <a:lnTo>
                      <a:pt x="294" y="212"/>
                    </a:lnTo>
                    <a:lnTo>
                      <a:pt x="314" y="194"/>
                    </a:lnTo>
                    <a:lnTo>
                      <a:pt x="326" y="164"/>
                    </a:lnTo>
                    <a:lnTo>
                      <a:pt x="320" y="134"/>
                    </a:lnTo>
                    <a:lnTo>
                      <a:pt x="340" y="102"/>
                    </a:lnTo>
                    <a:lnTo>
                      <a:pt x="354" y="82"/>
                    </a:lnTo>
                    <a:lnTo>
                      <a:pt x="348" y="60"/>
                    </a:lnTo>
                    <a:lnTo>
                      <a:pt x="292" y="50"/>
                    </a:lnTo>
                    <a:lnTo>
                      <a:pt x="278" y="22"/>
                    </a:lnTo>
                    <a:lnTo>
                      <a:pt x="280" y="12"/>
                    </a:lnTo>
                    <a:lnTo>
                      <a:pt x="272" y="2"/>
                    </a:lnTo>
                    <a:lnTo>
                      <a:pt x="260" y="0"/>
                    </a:lnTo>
                    <a:lnTo>
                      <a:pt x="228" y="2"/>
                    </a:lnTo>
                    <a:lnTo>
                      <a:pt x="196" y="22"/>
                    </a:lnTo>
                    <a:lnTo>
                      <a:pt x="196" y="44"/>
                    </a:lnTo>
                    <a:lnTo>
                      <a:pt x="214" y="66"/>
                    </a:lnTo>
                    <a:lnTo>
                      <a:pt x="220" y="80"/>
                    </a:lnTo>
                    <a:lnTo>
                      <a:pt x="194" y="96"/>
                    </a:lnTo>
                    <a:lnTo>
                      <a:pt x="176" y="118"/>
                    </a:lnTo>
                    <a:lnTo>
                      <a:pt x="150" y="132"/>
                    </a:lnTo>
                    <a:lnTo>
                      <a:pt x="148" y="178"/>
                    </a:lnTo>
                    <a:lnTo>
                      <a:pt x="152" y="216"/>
                    </a:lnTo>
                    <a:lnTo>
                      <a:pt x="140" y="254"/>
                    </a:lnTo>
                    <a:lnTo>
                      <a:pt x="136" y="290"/>
                    </a:lnTo>
                    <a:lnTo>
                      <a:pt x="118" y="268"/>
                    </a:lnTo>
                    <a:lnTo>
                      <a:pt x="102" y="258"/>
                    </a:lnTo>
                    <a:lnTo>
                      <a:pt x="76" y="278"/>
                    </a:lnTo>
                    <a:lnTo>
                      <a:pt x="62" y="312"/>
                    </a:lnTo>
                    <a:lnTo>
                      <a:pt x="38" y="334"/>
                    </a:lnTo>
                    <a:lnTo>
                      <a:pt x="42" y="364"/>
                    </a:lnTo>
                    <a:lnTo>
                      <a:pt x="26" y="385"/>
                    </a:lnTo>
                    <a:lnTo>
                      <a:pt x="10" y="413"/>
                    </a:lnTo>
                    <a:lnTo>
                      <a:pt x="0" y="445"/>
                    </a:lnTo>
                    <a:lnTo>
                      <a:pt x="12" y="463"/>
                    </a:lnTo>
                    <a:lnTo>
                      <a:pt x="10" y="485"/>
                    </a:lnTo>
                    <a:lnTo>
                      <a:pt x="12" y="509"/>
                    </a:lnTo>
                    <a:lnTo>
                      <a:pt x="20" y="521"/>
                    </a:lnTo>
                    <a:lnTo>
                      <a:pt x="32" y="535"/>
                    </a:lnTo>
                    <a:lnTo>
                      <a:pt x="48" y="517"/>
                    </a:lnTo>
                    <a:lnTo>
                      <a:pt x="74" y="515"/>
                    </a:lnTo>
                    <a:lnTo>
                      <a:pt x="96" y="503"/>
                    </a:lnTo>
                    <a:lnTo>
                      <a:pt x="116" y="513"/>
                    </a:lnTo>
                    <a:lnTo>
                      <a:pt x="140" y="519"/>
                    </a:lnTo>
                    <a:lnTo>
                      <a:pt x="170" y="523"/>
                    </a:lnTo>
                    <a:lnTo>
                      <a:pt x="194" y="513"/>
                    </a:lnTo>
                    <a:lnTo>
                      <a:pt x="214" y="519"/>
                    </a:lnTo>
                    <a:lnTo>
                      <a:pt x="198" y="533"/>
                    </a:lnTo>
                    <a:lnTo>
                      <a:pt x="176" y="543"/>
                    </a:lnTo>
                    <a:lnTo>
                      <a:pt x="162" y="563"/>
                    </a:lnTo>
                    <a:lnTo>
                      <a:pt x="152" y="583"/>
                    </a:lnTo>
                    <a:lnTo>
                      <a:pt x="160" y="597"/>
                    </a:lnTo>
                    <a:lnTo>
                      <a:pt x="172" y="605"/>
                    </a:lnTo>
                    <a:lnTo>
                      <a:pt x="162" y="629"/>
                    </a:lnTo>
                    <a:lnTo>
                      <a:pt x="162" y="653"/>
                    </a:lnTo>
                    <a:lnTo>
                      <a:pt x="170" y="675"/>
                    </a:lnTo>
                    <a:lnTo>
                      <a:pt x="150" y="681"/>
                    </a:lnTo>
                    <a:lnTo>
                      <a:pt x="132" y="693"/>
                    </a:lnTo>
                    <a:lnTo>
                      <a:pt x="92" y="715"/>
                    </a:lnTo>
                    <a:lnTo>
                      <a:pt x="62" y="731"/>
                    </a:lnTo>
                    <a:lnTo>
                      <a:pt x="56" y="757"/>
                    </a:lnTo>
                    <a:lnTo>
                      <a:pt x="58" y="771"/>
                    </a:lnTo>
                    <a:lnTo>
                      <a:pt x="72" y="775"/>
                    </a:lnTo>
                    <a:lnTo>
                      <a:pt x="96" y="771"/>
                    </a:lnTo>
                    <a:lnTo>
                      <a:pt x="102" y="789"/>
                    </a:lnTo>
                    <a:lnTo>
                      <a:pt x="104" y="808"/>
                    </a:lnTo>
                    <a:lnTo>
                      <a:pt x="124" y="814"/>
                    </a:lnTo>
                    <a:lnTo>
                      <a:pt x="148" y="816"/>
                    </a:lnTo>
                    <a:lnTo>
                      <a:pt x="146" y="832"/>
                    </a:lnTo>
                    <a:lnTo>
                      <a:pt x="150" y="848"/>
                    </a:lnTo>
                    <a:lnTo>
                      <a:pt x="166" y="864"/>
                    </a:lnTo>
                    <a:lnTo>
                      <a:pt x="186" y="874"/>
                    </a:lnTo>
                    <a:lnTo>
                      <a:pt x="200" y="888"/>
                    </a:lnTo>
                    <a:lnTo>
                      <a:pt x="210" y="900"/>
                    </a:lnTo>
                    <a:lnTo>
                      <a:pt x="210" y="914"/>
                    </a:lnTo>
                    <a:lnTo>
                      <a:pt x="200" y="934"/>
                    </a:lnTo>
                    <a:lnTo>
                      <a:pt x="208" y="952"/>
                    </a:lnTo>
                    <a:lnTo>
                      <a:pt x="202" y="974"/>
                    </a:lnTo>
                    <a:lnTo>
                      <a:pt x="200" y="998"/>
                    </a:lnTo>
                    <a:lnTo>
                      <a:pt x="210" y="1022"/>
                    </a:lnTo>
                    <a:lnTo>
                      <a:pt x="242" y="1036"/>
                    </a:lnTo>
                    <a:lnTo>
                      <a:pt x="264" y="1024"/>
                    </a:lnTo>
                    <a:lnTo>
                      <a:pt x="306" y="1026"/>
                    </a:lnTo>
                    <a:lnTo>
                      <a:pt x="326" y="1012"/>
                    </a:lnTo>
                    <a:lnTo>
                      <a:pt x="362" y="1014"/>
                    </a:lnTo>
                    <a:lnTo>
                      <a:pt x="394" y="1024"/>
                    </a:lnTo>
                    <a:lnTo>
                      <a:pt x="426" y="1030"/>
                    </a:lnTo>
                    <a:lnTo>
                      <a:pt x="490" y="1030"/>
                    </a:lnTo>
                    <a:lnTo>
                      <a:pt x="498" y="996"/>
                    </a:lnTo>
                    <a:lnTo>
                      <a:pt x="474" y="974"/>
                    </a:lnTo>
                    <a:lnTo>
                      <a:pt x="476" y="944"/>
                    </a:lnTo>
                    <a:lnTo>
                      <a:pt x="476" y="918"/>
                    </a:lnTo>
                    <a:lnTo>
                      <a:pt x="492" y="896"/>
                    </a:lnTo>
                    <a:lnTo>
                      <a:pt x="516" y="896"/>
                    </a:lnTo>
                    <a:lnTo>
                      <a:pt x="556" y="880"/>
                    </a:lnTo>
                    <a:lnTo>
                      <a:pt x="602" y="874"/>
                    </a:lnTo>
                    <a:lnTo>
                      <a:pt x="636" y="880"/>
                    </a:lnTo>
                    <a:lnTo>
                      <a:pt x="672" y="878"/>
                    </a:lnTo>
                    <a:lnTo>
                      <a:pt x="706" y="876"/>
                    </a:lnTo>
                    <a:lnTo>
                      <a:pt x="730" y="860"/>
                    </a:lnTo>
                    <a:lnTo>
                      <a:pt x="736" y="830"/>
                    </a:lnTo>
                    <a:lnTo>
                      <a:pt x="734" y="800"/>
                    </a:lnTo>
                    <a:close/>
                    <a:moveTo>
                      <a:pt x="544" y="487"/>
                    </a:moveTo>
                    <a:lnTo>
                      <a:pt x="544" y="489"/>
                    </a:lnTo>
                    <a:lnTo>
                      <a:pt x="524" y="461"/>
                    </a:lnTo>
                    <a:lnTo>
                      <a:pt x="526" y="459"/>
                    </a:lnTo>
                    <a:lnTo>
                      <a:pt x="544" y="487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69" name="TextBox 168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D364FA33-C330-BF01-E252-1F0208A3AAA6}"/>
                  </a:ext>
                </a:extLst>
              </p:cNvPr>
              <p:cNvSpPr txBox="1"/>
              <p:nvPr/>
            </p:nvSpPr>
            <p:spPr>
              <a:xfrm>
                <a:off x="5428707" y="4629747"/>
                <a:ext cx="989746" cy="2027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Tipperary</a:t>
                </a:r>
                <a:endParaRPr lang="en-IE" sz="20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3DC09CBB-0F9E-7AA2-D9F3-07CC66EE2E46}"/>
                </a:ext>
              </a:extLst>
            </p:cNvPr>
            <p:cNvGrpSpPr/>
            <p:nvPr/>
          </p:nvGrpSpPr>
          <p:grpSpPr>
            <a:xfrm>
              <a:off x="14582390" y="4123206"/>
              <a:ext cx="1839775" cy="1023676"/>
              <a:chOff x="7058195" y="2390809"/>
              <a:chExt cx="989746" cy="562054"/>
            </a:xfrm>
            <a:solidFill>
              <a:srgbClr val="07453E"/>
            </a:solidFill>
          </p:grpSpPr>
          <p:sp>
            <p:nvSpPr>
              <p:cNvPr id="171" name="Freeform 28">
                <a:hlinkClick r:id="rId19" action="ppaction://hlinksldjump"/>
                <a:extLst>
                  <a:ext uri="{FF2B5EF4-FFF2-40B4-BE49-F238E27FC236}">
                    <a16:creationId xmlns:a16="http://schemas.microsoft.com/office/drawing/2014/main" id="{C590AC72-F722-E5F4-AF9A-841F8D109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8612" y="2390809"/>
                <a:ext cx="683700" cy="562054"/>
              </a:xfrm>
              <a:custGeom>
                <a:avLst/>
                <a:gdLst>
                  <a:gd name="T0" fmla="*/ 2147483647 w 1133"/>
                  <a:gd name="T1" fmla="*/ 2147483647 h 1207"/>
                  <a:gd name="T2" fmla="*/ 2147483647 w 1133"/>
                  <a:gd name="T3" fmla="*/ 2147483647 h 1207"/>
                  <a:gd name="T4" fmla="*/ 2147483647 w 1133"/>
                  <a:gd name="T5" fmla="*/ 2147483647 h 1207"/>
                  <a:gd name="T6" fmla="*/ 2147483647 w 1133"/>
                  <a:gd name="T7" fmla="*/ 2147483647 h 1207"/>
                  <a:gd name="T8" fmla="*/ 2147483647 w 1133"/>
                  <a:gd name="T9" fmla="*/ 2147483647 h 1207"/>
                  <a:gd name="T10" fmla="*/ 2147483647 w 1133"/>
                  <a:gd name="T11" fmla="*/ 2147483647 h 1207"/>
                  <a:gd name="T12" fmla="*/ 2147483647 w 1133"/>
                  <a:gd name="T13" fmla="*/ 2147483647 h 1207"/>
                  <a:gd name="T14" fmla="*/ 2147483647 w 1133"/>
                  <a:gd name="T15" fmla="*/ 2147483647 h 1207"/>
                  <a:gd name="T16" fmla="*/ 2147483647 w 1133"/>
                  <a:gd name="T17" fmla="*/ 2147483647 h 1207"/>
                  <a:gd name="T18" fmla="*/ 2147483647 w 1133"/>
                  <a:gd name="T19" fmla="*/ 2147483647 h 1207"/>
                  <a:gd name="T20" fmla="*/ 2147483647 w 1133"/>
                  <a:gd name="T21" fmla="*/ 2147483647 h 1207"/>
                  <a:gd name="T22" fmla="*/ 2147483647 w 1133"/>
                  <a:gd name="T23" fmla="*/ 2147483647 h 1207"/>
                  <a:gd name="T24" fmla="*/ 2147483647 w 1133"/>
                  <a:gd name="T25" fmla="*/ 2147483647 h 1207"/>
                  <a:gd name="T26" fmla="*/ 2147483647 w 1133"/>
                  <a:gd name="T27" fmla="*/ 2147483647 h 1207"/>
                  <a:gd name="T28" fmla="*/ 2147483647 w 1133"/>
                  <a:gd name="T29" fmla="*/ 2147483647 h 1207"/>
                  <a:gd name="T30" fmla="*/ 2147483647 w 1133"/>
                  <a:gd name="T31" fmla="*/ 2147483647 h 1207"/>
                  <a:gd name="T32" fmla="*/ 2147483647 w 1133"/>
                  <a:gd name="T33" fmla="*/ 2147483647 h 1207"/>
                  <a:gd name="T34" fmla="*/ 2147483647 w 1133"/>
                  <a:gd name="T35" fmla="*/ 2147483647 h 1207"/>
                  <a:gd name="T36" fmla="*/ 2147483647 w 1133"/>
                  <a:gd name="T37" fmla="*/ 2147483647 h 1207"/>
                  <a:gd name="T38" fmla="*/ 2147483647 w 1133"/>
                  <a:gd name="T39" fmla="*/ 2147483647 h 1207"/>
                  <a:gd name="T40" fmla="*/ 2147483647 w 1133"/>
                  <a:gd name="T41" fmla="*/ 2147483647 h 1207"/>
                  <a:gd name="T42" fmla="*/ 2147483647 w 1133"/>
                  <a:gd name="T43" fmla="*/ 2147483647 h 1207"/>
                  <a:gd name="T44" fmla="*/ 2147483647 w 1133"/>
                  <a:gd name="T45" fmla="*/ 2147483647 h 1207"/>
                  <a:gd name="T46" fmla="*/ 2147483647 w 1133"/>
                  <a:gd name="T47" fmla="*/ 2147483647 h 1207"/>
                  <a:gd name="T48" fmla="*/ 2147483647 w 1133"/>
                  <a:gd name="T49" fmla="*/ 2147483647 h 1207"/>
                  <a:gd name="T50" fmla="*/ 2147483647 w 1133"/>
                  <a:gd name="T51" fmla="*/ 2147483647 h 1207"/>
                  <a:gd name="T52" fmla="*/ 2147483647 w 1133"/>
                  <a:gd name="T53" fmla="*/ 0 h 1207"/>
                  <a:gd name="T54" fmla="*/ 2147483647 w 1133"/>
                  <a:gd name="T55" fmla="*/ 2147483647 h 1207"/>
                  <a:gd name="T56" fmla="*/ 2147483647 w 1133"/>
                  <a:gd name="T57" fmla="*/ 2147483647 h 1207"/>
                  <a:gd name="T58" fmla="*/ 2147483647 w 1133"/>
                  <a:gd name="T59" fmla="*/ 2147483647 h 1207"/>
                  <a:gd name="T60" fmla="*/ 2147483647 w 1133"/>
                  <a:gd name="T61" fmla="*/ 2147483647 h 1207"/>
                  <a:gd name="T62" fmla="*/ 2147483647 w 1133"/>
                  <a:gd name="T63" fmla="*/ 2147483647 h 1207"/>
                  <a:gd name="T64" fmla="*/ 2147483647 w 1133"/>
                  <a:gd name="T65" fmla="*/ 2147483647 h 1207"/>
                  <a:gd name="T66" fmla="*/ 2147483647 w 1133"/>
                  <a:gd name="T67" fmla="*/ 2147483647 h 1207"/>
                  <a:gd name="T68" fmla="*/ 2147483647 w 1133"/>
                  <a:gd name="T69" fmla="*/ 2147483647 h 1207"/>
                  <a:gd name="T70" fmla="*/ 2147483647 w 1133"/>
                  <a:gd name="T71" fmla="*/ 2147483647 h 1207"/>
                  <a:gd name="T72" fmla="*/ 2147483647 w 1133"/>
                  <a:gd name="T73" fmla="*/ 2147483647 h 1207"/>
                  <a:gd name="T74" fmla="*/ 2147483647 w 1133"/>
                  <a:gd name="T75" fmla="*/ 2147483647 h 1207"/>
                  <a:gd name="T76" fmla="*/ 0 w 1133"/>
                  <a:gd name="T77" fmla="*/ 2147483647 h 1207"/>
                  <a:gd name="T78" fmla="*/ 2147483647 w 1133"/>
                  <a:gd name="T79" fmla="*/ 2147483647 h 1207"/>
                  <a:gd name="T80" fmla="*/ 2147483647 w 1133"/>
                  <a:gd name="T81" fmla="*/ 2147483647 h 1207"/>
                  <a:gd name="T82" fmla="*/ 2147483647 w 1133"/>
                  <a:gd name="T83" fmla="*/ 2147483647 h 1207"/>
                  <a:gd name="T84" fmla="*/ 2147483647 w 1133"/>
                  <a:gd name="T85" fmla="*/ 2147483647 h 1207"/>
                  <a:gd name="T86" fmla="*/ 2147483647 w 1133"/>
                  <a:gd name="T87" fmla="*/ 2147483647 h 1207"/>
                  <a:gd name="T88" fmla="*/ 2147483647 w 1133"/>
                  <a:gd name="T89" fmla="*/ 2147483647 h 1207"/>
                  <a:gd name="T90" fmla="*/ 2147483647 w 1133"/>
                  <a:gd name="T91" fmla="*/ 2147483647 h 1207"/>
                  <a:gd name="T92" fmla="*/ 2147483647 w 1133"/>
                  <a:gd name="T93" fmla="*/ 2147483647 h 1207"/>
                  <a:gd name="T94" fmla="*/ 2147483647 w 1133"/>
                  <a:gd name="T95" fmla="*/ 2147483647 h 1207"/>
                  <a:gd name="T96" fmla="*/ 2147483647 w 1133"/>
                  <a:gd name="T97" fmla="*/ 2147483647 h 1207"/>
                  <a:gd name="T98" fmla="*/ 2147483647 w 1133"/>
                  <a:gd name="T99" fmla="*/ 2147483647 h 1207"/>
                  <a:gd name="T100" fmla="*/ 2147483647 w 1133"/>
                  <a:gd name="T101" fmla="*/ 2147483647 h 120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3"/>
                  <a:gd name="T154" fmla="*/ 0 h 1207"/>
                  <a:gd name="T155" fmla="*/ 1133 w 1133"/>
                  <a:gd name="T156" fmla="*/ 1207 h 120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3" h="1207">
                    <a:moveTo>
                      <a:pt x="837" y="1207"/>
                    </a:moveTo>
                    <a:lnTo>
                      <a:pt x="914" y="1144"/>
                    </a:lnTo>
                    <a:lnTo>
                      <a:pt x="938" y="984"/>
                    </a:lnTo>
                    <a:lnTo>
                      <a:pt x="882" y="936"/>
                    </a:lnTo>
                    <a:lnTo>
                      <a:pt x="914" y="808"/>
                    </a:lnTo>
                    <a:lnTo>
                      <a:pt x="874" y="696"/>
                    </a:lnTo>
                    <a:lnTo>
                      <a:pt x="794" y="696"/>
                    </a:lnTo>
                    <a:lnTo>
                      <a:pt x="698" y="688"/>
                    </a:lnTo>
                    <a:lnTo>
                      <a:pt x="650" y="632"/>
                    </a:lnTo>
                    <a:lnTo>
                      <a:pt x="656" y="540"/>
                    </a:lnTo>
                    <a:lnTo>
                      <a:pt x="690" y="464"/>
                    </a:lnTo>
                    <a:lnTo>
                      <a:pt x="682" y="400"/>
                    </a:lnTo>
                    <a:lnTo>
                      <a:pt x="674" y="344"/>
                    </a:lnTo>
                    <a:lnTo>
                      <a:pt x="642" y="312"/>
                    </a:lnTo>
                    <a:lnTo>
                      <a:pt x="658" y="272"/>
                    </a:lnTo>
                    <a:lnTo>
                      <a:pt x="698" y="272"/>
                    </a:lnTo>
                    <a:lnTo>
                      <a:pt x="770" y="320"/>
                    </a:lnTo>
                    <a:lnTo>
                      <a:pt x="858" y="376"/>
                    </a:lnTo>
                    <a:lnTo>
                      <a:pt x="946" y="352"/>
                    </a:lnTo>
                    <a:lnTo>
                      <a:pt x="1042" y="352"/>
                    </a:lnTo>
                    <a:lnTo>
                      <a:pt x="1133" y="311"/>
                    </a:lnTo>
                    <a:lnTo>
                      <a:pt x="1098" y="240"/>
                    </a:lnTo>
                    <a:lnTo>
                      <a:pt x="1010" y="240"/>
                    </a:lnTo>
                    <a:lnTo>
                      <a:pt x="938" y="168"/>
                    </a:lnTo>
                    <a:lnTo>
                      <a:pt x="834" y="80"/>
                    </a:lnTo>
                    <a:lnTo>
                      <a:pt x="779" y="52"/>
                    </a:lnTo>
                    <a:lnTo>
                      <a:pt x="754" y="0"/>
                    </a:lnTo>
                    <a:lnTo>
                      <a:pt x="666" y="64"/>
                    </a:lnTo>
                    <a:lnTo>
                      <a:pt x="586" y="144"/>
                    </a:lnTo>
                    <a:lnTo>
                      <a:pt x="482" y="184"/>
                    </a:lnTo>
                    <a:lnTo>
                      <a:pt x="410" y="184"/>
                    </a:lnTo>
                    <a:lnTo>
                      <a:pt x="314" y="192"/>
                    </a:lnTo>
                    <a:lnTo>
                      <a:pt x="257" y="235"/>
                    </a:lnTo>
                    <a:lnTo>
                      <a:pt x="299" y="313"/>
                    </a:lnTo>
                    <a:lnTo>
                      <a:pt x="272" y="411"/>
                    </a:lnTo>
                    <a:lnTo>
                      <a:pt x="228" y="447"/>
                    </a:lnTo>
                    <a:lnTo>
                      <a:pt x="203" y="510"/>
                    </a:lnTo>
                    <a:lnTo>
                      <a:pt x="138" y="610"/>
                    </a:lnTo>
                    <a:lnTo>
                      <a:pt x="0" y="658"/>
                    </a:lnTo>
                    <a:lnTo>
                      <a:pt x="96" y="696"/>
                    </a:lnTo>
                    <a:lnTo>
                      <a:pt x="158" y="741"/>
                    </a:lnTo>
                    <a:lnTo>
                      <a:pt x="219" y="795"/>
                    </a:lnTo>
                    <a:lnTo>
                      <a:pt x="251" y="852"/>
                    </a:lnTo>
                    <a:lnTo>
                      <a:pt x="249" y="984"/>
                    </a:lnTo>
                    <a:lnTo>
                      <a:pt x="306" y="1050"/>
                    </a:lnTo>
                    <a:lnTo>
                      <a:pt x="381" y="1056"/>
                    </a:lnTo>
                    <a:lnTo>
                      <a:pt x="432" y="1039"/>
                    </a:lnTo>
                    <a:lnTo>
                      <a:pt x="497" y="1047"/>
                    </a:lnTo>
                    <a:lnTo>
                      <a:pt x="653" y="1200"/>
                    </a:lnTo>
                    <a:lnTo>
                      <a:pt x="759" y="1201"/>
                    </a:lnTo>
                    <a:lnTo>
                      <a:pt x="837" y="1207"/>
                    </a:lnTo>
                    <a:close/>
                  </a:path>
                </a:pathLst>
              </a:custGeom>
              <a:solidFill>
                <a:srgbClr val="095F55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72" name="TextBox 171">
                <a:hlinkClick r:id="rId19" action="ppaction://hlinksldjump"/>
                <a:extLst>
                  <a:ext uri="{FF2B5EF4-FFF2-40B4-BE49-F238E27FC236}">
                    <a16:creationId xmlns:a16="http://schemas.microsoft.com/office/drawing/2014/main" id="{DF336F10-5D52-72F3-2198-B461FFA74148}"/>
                  </a:ext>
                </a:extLst>
              </p:cNvPr>
              <p:cNvSpPr txBox="1"/>
              <p:nvPr/>
            </p:nvSpPr>
            <p:spPr>
              <a:xfrm>
                <a:off x="7058195" y="2710705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Louth</a:t>
                </a:r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1096D45A-838A-B35C-7DCD-9F2A096AAA89}"/>
                </a:ext>
              </a:extLst>
            </p:cNvPr>
            <p:cNvGrpSpPr/>
            <p:nvPr/>
          </p:nvGrpSpPr>
          <p:grpSpPr>
            <a:xfrm>
              <a:off x="13503771" y="4684030"/>
              <a:ext cx="2485954" cy="1391927"/>
              <a:chOff x="6477928" y="2698732"/>
              <a:chExt cx="1337372" cy="764244"/>
            </a:xfrm>
            <a:solidFill>
              <a:srgbClr val="095F55"/>
            </a:solidFill>
          </p:grpSpPr>
          <p:sp>
            <p:nvSpPr>
              <p:cNvPr id="174" name="Freeform 10">
                <a:hlinkClick r:id="rId20" action="ppaction://hlinksldjump"/>
                <a:extLst>
                  <a:ext uri="{FF2B5EF4-FFF2-40B4-BE49-F238E27FC236}">
                    <a16:creationId xmlns:a16="http://schemas.microsoft.com/office/drawing/2014/main" id="{070F829E-26F4-E9FD-2DA1-C29C9019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928" y="2698732"/>
                <a:ext cx="1337372" cy="764244"/>
              </a:xfrm>
              <a:custGeom>
                <a:avLst/>
                <a:gdLst>
                  <a:gd name="T0" fmla="*/ 2147483647 w 2216"/>
                  <a:gd name="T1" fmla="*/ 2147483647 h 1642"/>
                  <a:gd name="T2" fmla="*/ 2147483647 w 2216"/>
                  <a:gd name="T3" fmla="*/ 2147483647 h 1642"/>
                  <a:gd name="T4" fmla="*/ 2147483647 w 2216"/>
                  <a:gd name="T5" fmla="*/ 2147483647 h 1642"/>
                  <a:gd name="T6" fmla="*/ 2147483647 w 2216"/>
                  <a:gd name="T7" fmla="*/ 2147483647 h 1642"/>
                  <a:gd name="T8" fmla="*/ 2147483647 w 2216"/>
                  <a:gd name="T9" fmla="*/ 2147483647 h 1642"/>
                  <a:gd name="T10" fmla="*/ 2147483647 w 2216"/>
                  <a:gd name="T11" fmla="*/ 2147483647 h 1642"/>
                  <a:gd name="T12" fmla="*/ 2147483647 w 2216"/>
                  <a:gd name="T13" fmla="*/ 2147483647 h 1642"/>
                  <a:gd name="T14" fmla="*/ 2147483647 w 2216"/>
                  <a:gd name="T15" fmla="*/ 2147483647 h 1642"/>
                  <a:gd name="T16" fmla="*/ 2147483647 w 2216"/>
                  <a:gd name="T17" fmla="*/ 2147483647 h 1642"/>
                  <a:gd name="T18" fmla="*/ 2147483647 w 2216"/>
                  <a:gd name="T19" fmla="*/ 2147483647 h 1642"/>
                  <a:gd name="T20" fmla="*/ 2147483647 w 2216"/>
                  <a:gd name="T21" fmla="*/ 2147483647 h 1642"/>
                  <a:gd name="T22" fmla="*/ 2147483647 w 2216"/>
                  <a:gd name="T23" fmla="*/ 2147483647 h 1642"/>
                  <a:gd name="T24" fmla="*/ 2147483647 w 2216"/>
                  <a:gd name="T25" fmla="*/ 2147483647 h 1642"/>
                  <a:gd name="T26" fmla="*/ 2147483647 w 2216"/>
                  <a:gd name="T27" fmla="*/ 2147483647 h 1642"/>
                  <a:gd name="T28" fmla="*/ 2147483647 w 2216"/>
                  <a:gd name="T29" fmla="*/ 2147483647 h 1642"/>
                  <a:gd name="T30" fmla="*/ 2147483647 w 2216"/>
                  <a:gd name="T31" fmla="*/ 2147483647 h 1642"/>
                  <a:gd name="T32" fmla="*/ 2147483647 w 2216"/>
                  <a:gd name="T33" fmla="*/ 2147483647 h 1642"/>
                  <a:gd name="T34" fmla="*/ 2147483647 w 2216"/>
                  <a:gd name="T35" fmla="*/ 2147483647 h 1642"/>
                  <a:gd name="T36" fmla="*/ 2147483647 w 2216"/>
                  <a:gd name="T37" fmla="*/ 2147483647 h 1642"/>
                  <a:gd name="T38" fmla="*/ 2147483647 w 2216"/>
                  <a:gd name="T39" fmla="*/ 2147483647 h 1642"/>
                  <a:gd name="T40" fmla="*/ 2147483647 w 2216"/>
                  <a:gd name="T41" fmla="*/ 2147483647 h 1642"/>
                  <a:gd name="T42" fmla="*/ 2147483647 w 2216"/>
                  <a:gd name="T43" fmla="*/ 2147483647 h 1642"/>
                  <a:gd name="T44" fmla="*/ 2147483647 w 2216"/>
                  <a:gd name="T45" fmla="*/ 2147483647 h 1642"/>
                  <a:gd name="T46" fmla="*/ 2147483647 w 2216"/>
                  <a:gd name="T47" fmla="*/ 2147483647 h 1642"/>
                  <a:gd name="T48" fmla="*/ 2147483647 w 2216"/>
                  <a:gd name="T49" fmla="*/ 2147483647 h 1642"/>
                  <a:gd name="T50" fmla="*/ 2147483647 w 2216"/>
                  <a:gd name="T51" fmla="*/ 2147483647 h 1642"/>
                  <a:gd name="T52" fmla="*/ 2147483647 w 2216"/>
                  <a:gd name="T53" fmla="*/ 2147483647 h 1642"/>
                  <a:gd name="T54" fmla="*/ 2147483647 w 2216"/>
                  <a:gd name="T55" fmla="*/ 2147483647 h 1642"/>
                  <a:gd name="T56" fmla="*/ 2147483647 w 2216"/>
                  <a:gd name="T57" fmla="*/ 2147483647 h 1642"/>
                  <a:gd name="T58" fmla="*/ 2147483647 w 2216"/>
                  <a:gd name="T59" fmla="*/ 2147483647 h 1642"/>
                  <a:gd name="T60" fmla="*/ 2147483647 w 2216"/>
                  <a:gd name="T61" fmla="*/ 2147483647 h 1642"/>
                  <a:gd name="T62" fmla="*/ 2147483647 w 2216"/>
                  <a:gd name="T63" fmla="*/ 2147483647 h 1642"/>
                  <a:gd name="T64" fmla="*/ 2147483647 w 2216"/>
                  <a:gd name="T65" fmla="*/ 2147483647 h 1642"/>
                  <a:gd name="T66" fmla="*/ 2147483647 w 2216"/>
                  <a:gd name="T67" fmla="*/ 2147483647 h 1642"/>
                  <a:gd name="T68" fmla="*/ 2147483647 w 2216"/>
                  <a:gd name="T69" fmla="*/ 2147483647 h 1642"/>
                  <a:gd name="T70" fmla="*/ 2147483647 w 2216"/>
                  <a:gd name="T71" fmla="*/ 2147483647 h 1642"/>
                  <a:gd name="T72" fmla="*/ 2147483647 w 2216"/>
                  <a:gd name="T73" fmla="*/ 2147483647 h 1642"/>
                  <a:gd name="T74" fmla="*/ 2147483647 w 2216"/>
                  <a:gd name="T75" fmla="*/ 2147483647 h 1642"/>
                  <a:gd name="T76" fmla="*/ 2147483647 w 2216"/>
                  <a:gd name="T77" fmla="*/ 2147483647 h 1642"/>
                  <a:gd name="T78" fmla="*/ 2147483647 w 2216"/>
                  <a:gd name="T79" fmla="*/ 2147483647 h 1642"/>
                  <a:gd name="T80" fmla="*/ 2147483647 w 2216"/>
                  <a:gd name="T81" fmla="*/ 2147483647 h 1642"/>
                  <a:gd name="T82" fmla="*/ 2147483647 w 2216"/>
                  <a:gd name="T83" fmla="*/ 2147483647 h 1642"/>
                  <a:gd name="T84" fmla="*/ 2147483647 w 2216"/>
                  <a:gd name="T85" fmla="*/ 2147483647 h 1642"/>
                  <a:gd name="T86" fmla="*/ 2147483647 w 2216"/>
                  <a:gd name="T87" fmla="*/ 2147483647 h 1642"/>
                  <a:gd name="T88" fmla="*/ 2147483647 w 2216"/>
                  <a:gd name="T89" fmla="*/ 0 h 16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216"/>
                  <a:gd name="T136" fmla="*/ 0 h 1642"/>
                  <a:gd name="T137" fmla="*/ 2216 w 2216"/>
                  <a:gd name="T138" fmla="*/ 1642 h 16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216" h="1642">
                    <a:moveTo>
                      <a:pt x="1245" y="0"/>
                    </a:moveTo>
                    <a:lnTo>
                      <a:pt x="1168" y="44"/>
                    </a:lnTo>
                    <a:lnTo>
                      <a:pt x="1120" y="84"/>
                    </a:lnTo>
                    <a:lnTo>
                      <a:pt x="1032" y="108"/>
                    </a:lnTo>
                    <a:lnTo>
                      <a:pt x="919" y="86"/>
                    </a:lnTo>
                    <a:lnTo>
                      <a:pt x="864" y="4"/>
                    </a:lnTo>
                    <a:lnTo>
                      <a:pt x="824" y="52"/>
                    </a:lnTo>
                    <a:lnTo>
                      <a:pt x="824" y="140"/>
                    </a:lnTo>
                    <a:lnTo>
                      <a:pt x="792" y="204"/>
                    </a:lnTo>
                    <a:lnTo>
                      <a:pt x="808" y="284"/>
                    </a:lnTo>
                    <a:lnTo>
                      <a:pt x="776" y="356"/>
                    </a:lnTo>
                    <a:lnTo>
                      <a:pt x="696" y="356"/>
                    </a:lnTo>
                    <a:lnTo>
                      <a:pt x="608" y="348"/>
                    </a:lnTo>
                    <a:lnTo>
                      <a:pt x="520" y="372"/>
                    </a:lnTo>
                    <a:lnTo>
                      <a:pt x="464" y="332"/>
                    </a:lnTo>
                    <a:lnTo>
                      <a:pt x="416" y="284"/>
                    </a:lnTo>
                    <a:lnTo>
                      <a:pt x="352" y="340"/>
                    </a:lnTo>
                    <a:lnTo>
                      <a:pt x="256" y="388"/>
                    </a:lnTo>
                    <a:lnTo>
                      <a:pt x="184" y="364"/>
                    </a:lnTo>
                    <a:lnTo>
                      <a:pt x="72" y="364"/>
                    </a:lnTo>
                    <a:lnTo>
                      <a:pt x="0" y="404"/>
                    </a:lnTo>
                    <a:lnTo>
                      <a:pt x="104" y="444"/>
                    </a:lnTo>
                    <a:lnTo>
                      <a:pt x="160" y="492"/>
                    </a:lnTo>
                    <a:lnTo>
                      <a:pt x="232" y="548"/>
                    </a:lnTo>
                    <a:lnTo>
                      <a:pt x="208" y="588"/>
                    </a:lnTo>
                    <a:lnTo>
                      <a:pt x="248" y="628"/>
                    </a:lnTo>
                    <a:lnTo>
                      <a:pt x="344" y="676"/>
                    </a:lnTo>
                    <a:lnTo>
                      <a:pt x="439" y="706"/>
                    </a:lnTo>
                    <a:lnTo>
                      <a:pt x="488" y="756"/>
                    </a:lnTo>
                    <a:lnTo>
                      <a:pt x="624" y="868"/>
                    </a:lnTo>
                    <a:lnTo>
                      <a:pt x="656" y="796"/>
                    </a:lnTo>
                    <a:lnTo>
                      <a:pt x="664" y="724"/>
                    </a:lnTo>
                    <a:lnTo>
                      <a:pt x="736" y="764"/>
                    </a:lnTo>
                    <a:lnTo>
                      <a:pt x="760" y="860"/>
                    </a:lnTo>
                    <a:lnTo>
                      <a:pt x="776" y="996"/>
                    </a:lnTo>
                    <a:lnTo>
                      <a:pt x="696" y="1012"/>
                    </a:lnTo>
                    <a:lnTo>
                      <a:pt x="680" y="1100"/>
                    </a:lnTo>
                    <a:lnTo>
                      <a:pt x="675" y="1216"/>
                    </a:lnTo>
                    <a:lnTo>
                      <a:pt x="648" y="1324"/>
                    </a:lnTo>
                    <a:lnTo>
                      <a:pt x="552" y="1348"/>
                    </a:lnTo>
                    <a:lnTo>
                      <a:pt x="504" y="1380"/>
                    </a:lnTo>
                    <a:lnTo>
                      <a:pt x="424" y="1468"/>
                    </a:lnTo>
                    <a:lnTo>
                      <a:pt x="352" y="1516"/>
                    </a:lnTo>
                    <a:lnTo>
                      <a:pt x="392" y="1580"/>
                    </a:lnTo>
                    <a:lnTo>
                      <a:pt x="464" y="1596"/>
                    </a:lnTo>
                    <a:lnTo>
                      <a:pt x="544" y="1642"/>
                    </a:lnTo>
                    <a:lnTo>
                      <a:pt x="603" y="1608"/>
                    </a:lnTo>
                    <a:lnTo>
                      <a:pt x="675" y="1549"/>
                    </a:lnTo>
                    <a:lnTo>
                      <a:pt x="768" y="1518"/>
                    </a:lnTo>
                    <a:lnTo>
                      <a:pt x="846" y="1513"/>
                    </a:lnTo>
                    <a:lnTo>
                      <a:pt x="954" y="1506"/>
                    </a:lnTo>
                    <a:lnTo>
                      <a:pt x="1054" y="1516"/>
                    </a:lnTo>
                    <a:lnTo>
                      <a:pt x="1161" y="1500"/>
                    </a:lnTo>
                    <a:lnTo>
                      <a:pt x="1261" y="1525"/>
                    </a:lnTo>
                    <a:lnTo>
                      <a:pt x="1350" y="1579"/>
                    </a:lnTo>
                    <a:lnTo>
                      <a:pt x="1444" y="1554"/>
                    </a:lnTo>
                    <a:lnTo>
                      <a:pt x="1561" y="1539"/>
                    </a:lnTo>
                    <a:lnTo>
                      <a:pt x="1680" y="1597"/>
                    </a:lnTo>
                    <a:lnTo>
                      <a:pt x="1779" y="1627"/>
                    </a:lnTo>
                    <a:lnTo>
                      <a:pt x="1872" y="1564"/>
                    </a:lnTo>
                    <a:lnTo>
                      <a:pt x="1928" y="1492"/>
                    </a:lnTo>
                    <a:lnTo>
                      <a:pt x="1984" y="1396"/>
                    </a:lnTo>
                    <a:lnTo>
                      <a:pt x="1984" y="1308"/>
                    </a:lnTo>
                    <a:lnTo>
                      <a:pt x="1952" y="1220"/>
                    </a:lnTo>
                    <a:lnTo>
                      <a:pt x="1880" y="1164"/>
                    </a:lnTo>
                    <a:lnTo>
                      <a:pt x="1848" y="1100"/>
                    </a:lnTo>
                    <a:lnTo>
                      <a:pt x="1872" y="1028"/>
                    </a:lnTo>
                    <a:lnTo>
                      <a:pt x="1952" y="996"/>
                    </a:lnTo>
                    <a:lnTo>
                      <a:pt x="2048" y="988"/>
                    </a:lnTo>
                    <a:lnTo>
                      <a:pt x="2112" y="996"/>
                    </a:lnTo>
                    <a:lnTo>
                      <a:pt x="2160" y="924"/>
                    </a:lnTo>
                    <a:lnTo>
                      <a:pt x="2192" y="852"/>
                    </a:lnTo>
                    <a:lnTo>
                      <a:pt x="2216" y="788"/>
                    </a:lnTo>
                    <a:lnTo>
                      <a:pt x="2184" y="676"/>
                    </a:lnTo>
                    <a:lnTo>
                      <a:pt x="2144" y="620"/>
                    </a:lnTo>
                    <a:lnTo>
                      <a:pt x="2080" y="548"/>
                    </a:lnTo>
                    <a:lnTo>
                      <a:pt x="2000" y="540"/>
                    </a:lnTo>
                    <a:lnTo>
                      <a:pt x="1896" y="540"/>
                    </a:lnTo>
                    <a:lnTo>
                      <a:pt x="1832" y="476"/>
                    </a:lnTo>
                    <a:lnTo>
                      <a:pt x="1744" y="388"/>
                    </a:lnTo>
                    <a:lnTo>
                      <a:pt x="1680" y="380"/>
                    </a:lnTo>
                    <a:lnTo>
                      <a:pt x="1624" y="396"/>
                    </a:lnTo>
                    <a:lnTo>
                      <a:pt x="1552" y="388"/>
                    </a:lnTo>
                    <a:lnTo>
                      <a:pt x="1496" y="324"/>
                    </a:lnTo>
                    <a:lnTo>
                      <a:pt x="1496" y="252"/>
                    </a:lnTo>
                    <a:lnTo>
                      <a:pt x="1496" y="188"/>
                    </a:lnTo>
                    <a:lnTo>
                      <a:pt x="1464" y="132"/>
                    </a:lnTo>
                    <a:lnTo>
                      <a:pt x="1408" y="84"/>
                    </a:lnTo>
                    <a:lnTo>
                      <a:pt x="1344" y="36"/>
                    </a:lnTo>
                    <a:lnTo>
                      <a:pt x="1245" y="0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75" name="TextBox 174">
                <a:hlinkClick r:id="rId20" action="ppaction://hlinksldjump"/>
                <a:extLst>
                  <a:ext uri="{FF2B5EF4-FFF2-40B4-BE49-F238E27FC236}">
                    <a16:creationId xmlns:a16="http://schemas.microsoft.com/office/drawing/2014/main" id="{746F7BCF-D682-0218-97B2-5FDCF1AC9153}"/>
                  </a:ext>
                </a:extLst>
              </p:cNvPr>
              <p:cNvSpPr txBox="1"/>
              <p:nvPr/>
            </p:nvSpPr>
            <p:spPr>
              <a:xfrm>
                <a:off x="6790319" y="3010066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Meath</a:t>
                </a:r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79399174-111E-5181-8298-DB098B8E0006}"/>
                </a:ext>
              </a:extLst>
            </p:cNvPr>
            <p:cNvGrpSpPr/>
            <p:nvPr/>
          </p:nvGrpSpPr>
          <p:grpSpPr>
            <a:xfrm>
              <a:off x="14880921" y="5336507"/>
              <a:ext cx="1839776" cy="1275457"/>
              <a:chOff x="15592072" y="5309113"/>
              <a:chExt cx="1839776" cy="1275457"/>
            </a:xfrm>
            <a:solidFill>
              <a:srgbClr val="095F55"/>
            </a:solidFill>
          </p:grpSpPr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CB574548-38D7-DB86-D316-7192A18157CC}"/>
                  </a:ext>
                </a:extLst>
              </p:cNvPr>
              <p:cNvGrpSpPr/>
              <p:nvPr/>
            </p:nvGrpSpPr>
            <p:grpSpPr>
              <a:xfrm>
                <a:off x="16045541" y="5309113"/>
                <a:ext cx="1026492" cy="1275457"/>
                <a:chOff x="6477591" y="2886324"/>
                <a:chExt cx="552223" cy="700295"/>
              </a:xfrm>
              <a:grpFill/>
            </p:grpSpPr>
            <p:sp>
              <p:nvSpPr>
                <p:cNvPr id="179" name="Freeform 40">
                  <a:extLst>
                    <a:ext uri="{FF2B5EF4-FFF2-40B4-BE49-F238E27FC236}">
                      <a16:creationId xmlns:a16="http://schemas.microsoft.com/office/drawing/2014/main" id="{1AA2DF55-B732-688A-5BF1-2F45504F89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27580" y="3375154"/>
                  <a:ext cx="263317" cy="211465"/>
                </a:xfrm>
                <a:custGeom>
                  <a:avLst/>
                  <a:gdLst>
                    <a:gd name="T0" fmla="*/ 2147483647 w 435"/>
                    <a:gd name="T1" fmla="*/ 2147483647 h 452"/>
                    <a:gd name="T2" fmla="*/ 2147483647 w 435"/>
                    <a:gd name="T3" fmla="*/ 2147483647 h 452"/>
                    <a:gd name="T4" fmla="*/ 2147483647 w 435"/>
                    <a:gd name="T5" fmla="*/ 2147483647 h 452"/>
                    <a:gd name="T6" fmla="*/ 2147483647 w 435"/>
                    <a:gd name="T7" fmla="*/ 2147483647 h 452"/>
                    <a:gd name="T8" fmla="*/ 2147483647 w 435"/>
                    <a:gd name="T9" fmla="*/ 2147483647 h 452"/>
                    <a:gd name="T10" fmla="*/ 2147483647 w 435"/>
                    <a:gd name="T11" fmla="*/ 2147483647 h 452"/>
                    <a:gd name="T12" fmla="*/ 2147483647 w 435"/>
                    <a:gd name="T13" fmla="*/ 2147483647 h 452"/>
                    <a:gd name="T14" fmla="*/ 2147483647 w 435"/>
                    <a:gd name="T15" fmla="*/ 2147483647 h 452"/>
                    <a:gd name="T16" fmla="*/ 2147483647 w 435"/>
                    <a:gd name="T17" fmla="*/ 2147483647 h 452"/>
                    <a:gd name="T18" fmla="*/ 2147483647 w 435"/>
                    <a:gd name="T19" fmla="*/ 2147483647 h 452"/>
                    <a:gd name="T20" fmla="*/ 2147483647 w 435"/>
                    <a:gd name="T21" fmla="*/ 2147483647 h 452"/>
                    <a:gd name="T22" fmla="*/ 2147483647 w 435"/>
                    <a:gd name="T23" fmla="*/ 2147483647 h 452"/>
                    <a:gd name="T24" fmla="*/ 2147483647 w 435"/>
                    <a:gd name="T25" fmla="*/ 2147483647 h 452"/>
                    <a:gd name="T26" fmla="*/ 2147483647 w 435"/>
                    <a:gd name="T27" fmla="*/ 2147483647 h 452"/>
                    <a:gd name="T28" fmla="*/ 2147483647 w 435"/>
                    <a:gd name="T29" fmla="*/ 2147483647 h 452"/>
                    <a:gd name="T30" fmla="*/ 2147483647 w 435"/>
                    <a:gd name="T31" fmla="*/ 0 h 452"/>
                    <a:gd name="T32" fmla="*/ 2147483647 w 435"/>
                    <a:gd name="T33" fmla="*/ 2147483647 h 452"/>
                    <a:gd name="T34" fmla="*/ 2147483647 w 435"/>
                    <a:gd name="T35" fmla="*/ 2147483647 h 452"/>
                    <a:gd name="T36" fmla="*/ 2147483647 w 435"/>
                    <a:gd name="T37" fmla="*/ 2147483647 h 452"/>
                    <a:gd name="T38" fmla="*/ 2147483647 w 435"/>
                    <a:gd name="T39" fmla="*/ 2147483647 h 452"/>
                    <a:gd name="T40" fmla="*/ 2147483647 w 435"/>
                    <a:gd name="T41" fmla="*/ 2147483647 h 452"/>
                    <a:gd name="T42" fmla="*/ 2147483647 w 435"/>
                    <a:gd name="T43" fmla="*/ 2147483647 h 452"/>
                    <a:gd name="T44" fmla="*/ 2147483647 w 435"/>
                    <a:gd name="T45" fmla="*/ 2147483647 h 452"/>
                    <a:gd name="T46" fmla="*/ 0 w 435"/>
                    <a:gd name="T47" fmla="*/ 2147483647 h 452"/>
                    <a:gd name="T48" fmla="*/ 2147483647 w 435"/>
                    <a:gd name="T49" fmla="*/ 2147483647 h 452"/>
                    <a:gd name="T50" fmla="*/ 2147483647 w 435"/>
                    <a:gd name="T51" fmla="*/ 2147483647 h 452"/>
                    <a:gd name="T52" fmla="*/ 2147483647 w 435"/>
                    <a:gd name="T53" fmla="*/ 2147483647 h 452"/>
                    <a:gd name="T54" fmla="*/ 2147483647 w 435"/>
                    <a:gd name="T55" fmla="*/ 2147483647 h 452"/>
                    <a:gd name="T56" fmla="*/ 2147483647 w 435"/>
                    <a:gd name="T57" fmla="*/ 2147483647 h 452"/>
                    <a:gd name="T58" fmla="*/ 2147483647 w 435"/>
                    <a:gd name="T59" fmla="*/ 2147483647 h 452"/>
                    <a:gd name="T60" fmla="*/ 2147483647 w 435"/>
                    <a:gd name="T61" fmla="*/ 2147483647 h 452"/>
                    <a:gd name="T62" fmla="*/ 2147483647 w 435"/>
                    <a:gd name="T63" fmla="*/ 2147483647 h 452"/>
                    <a:gd name="T64" fmla="*/ 2147483647 w 435"/>
                    <a:gd name="T65" fmla="*/ 2147483647 h 452"/>
                    <a:gd name="T66" fmla="*/ 2147483647 w 435"/>
                    <a:gd name="T67" fmla="*/ 2147483647 h 452"/>
                    <a:gd name="T68" fmla="*/ 2147483647 w 435"/>
                    <a:gd name="T69" fmla="*/ 2147483647 h 452"/>
                    <a:gd name="T70" fmla="*/ 2147483647 w 435"/>
                    <a:gd name="T71" fmla="*/ 2147483647 h 452"/>
                    <a:gd name="T72" fmla="*/ 2147483647 w 435"/>
                    <a:gd name="T73" fmla="*/ 2147483647 h 452"/>
                    <a:gd name="T74" fmla="*/ 2147483647 w 435"/>
                    <a:gd name="T75" fmla="*/ 2147483647 h 452"/>
                    <a:gd name="T76" fmla="*/ 2147483647 w 435"/>
                    <a:gd name="T77" fmla="*/ 2147483647 h 452"/>
                    <a:gd name="T78" fmla="*/ 2147483647 w 435"/>
                    <a:gd name="T79" fmla="*/ 2147483647 h 45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35"/>
                    <a:gd name="T121" fmla="*/ 0 h 452"/>
                    <a:gd name="T122" fmla="*/ 435 w 435"/>
                    <a:gd name="T123" fmla="*/ 452 h 45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35" h="452">
                      <a:moveTo>
                        <a:pt x="435" y="366"/>
                      </a:moveTo>
                      <a:lnTo>
                        <a:pt x="399" y="290"/>
                      </a:lnTo>
                      <a:lnTo>
                        <a:pt x="373" y="221"/>
                      </a:lnTo>
                      <a:lnTo>
                        <a:pt x="379" y="181"/>
                      </a:lnTo>
                      <a:lnTo>
                        <a:pt x="389" y="151"/>
                      </a:lnTo>
                      <a:lnTo>
                        <a:pt x="419" y="137"/>
                      </a:lnTo>
                      <a:lnTo>
                        <a:pt x="387" y="91"/>
                      </a:lnTo>
                      <a:lnTo>
                        <a:pt x="365" y="73"/>
                      </a:lnTo>
                      <a:lnTo>
                        <a:pt x="346" y="81"/>
                      </a:lnTo>
                      <a:lnTo>
                        <a:pt x="319" y="51"/>
                      </a:lnTo>
                      <a:lnTo>
                        <a:pt x="288" y="54"/>
                      </a:lnTo>
                      <a:lnTo>
                        <a:pt x="261" y="43"/>
                      </a:lnTo>
                      <a:lnTo>
                        <a:pt x="234" y="33"/>
                      </a:lnTo>
                      <a:lnTo>
                        <a:pt x="201" y="6"/>
                      </a:lnTo>
                      <a:lnTo>
                        <a:pt x="158" y="6"/>
                      </a:lnTo>
                      <a:lnTo>
                        <a:pt x="118" y="0"/>
                      </a:lnTo>
                      <a:lnTo>
                        <a:pt x="102" y="22"/>
                      </a:lnTo>
                      <a:lnTo>
                        <a:pt x="64" y="27"/>
                      </a:lnTo>
                      <a:lnTo>
                        <a:pt x="38" y="36"/>
                      </a:lnTo>
                      <a:lnTo>
                        <a:pt x="55" y="87"/>
                      </a:lnTo>
                      <a:lnTo>
                        <a:pt x="57" y="123"/>
                      </a:lnTo>
                      <a:lnTo>
                        <a:pt x="52" y="152"/>
                      </a:lnTo>
                      <a:lnTo>
                        <a:pt x="25" y="167"/>
                      </a:lnTo>
                      <a:lnTo>
                        <a:pt x="0" y="180"/>
                      </a:lnTo>
                      <a:lnTo>
                        <a:pt x="7" y="239"/>
                      </a:lnTo>
                      <a:lnTo>
                        <a:pt x="28" y="263"/>
                      </a:lnTo>
                      <a:lnTo>
                        <a:pt x="13" y="290"/>
                      </a:lnTo>
                      <a:lnTo>
                        <a:pt x="40" y="320"/>
                      </a:lnTo>
                      <a:lnTo>
                        <a:pt x="57" y="339"/>
                      </a:lnTo>
                      <a:lnTo>
                        <a:pt x="73" y="347"/>
                      </a:lnTo>
                      <a:lnTo>
                        <a:pt x="121" y="383"/>
                      </a:lnTo>
                      <a:lnTo>
                        <a:pt x="153" y="423"/>
                      </a:lnTo>
                      <a:lnTo>
                        <a:pt x="196" y="452"/>
                      </a:lnTo>
                      <a:lnTo>
                        <a:pt x="220" y="402"/>
                      </a:lnTo>
                      <a:lnTo>
                        <a:pt x="256" y="359"/>
                      </a:lnTo>
                      <a:lnTo>
                        <a:pt x="303" y="363"/>
                      </a:lnTo>
                      <a:lnTo>
                        <a:pt x="366" y="393"/>
                      </a:lnTo>
                      <a:lnTo>
                        <a:pt x="421" y="431"/>
                      </a:lnTo>
                      <a:lnTo>
                        <a:pt x="430" y="390"/>
                      </a:lnTo>
                      <a:lnTo>
                        <a:pt x="435" y="36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grpSp>
              <p:nvGrpSpPr>
                <p:cNvPr id="180" name="Group 179">
                  <a:extLst>
                    <a:ext uri="{FF2B5EF4-FFF2-40B4-BE49-F238E27FC236}">
                      <a16:creationId xmlns:a16="http://schemas.microsoft.com/office/drawing/2014/main" id="{2DEE4476-3DF4-89A6-3EC2-51FA3720328D}"/>
                    </a:ext>
                  </a:extLst>
                </p:cNvPr>
                <p:cNvGrpSpPr/>
                <p:nvPr/>
              </p:nvGrpSpPr>
              <p:grpSpPr>
                <a:xfrm>
                  <a:off x="6477591" y="2886324"/>
                  <a:ext cx="552223" cy="700295"/>
                  <a:chOff x="6477591" y="2886324"/>
                  <a:chExt cx="552223" cy="700295"/>
                </a:xfrm>
                <a:grpFill/>
              </p:grpSpPr>
              <p:sp>
                <p:nvSpPr>
                  <p:cNvPr id="181" name="Freeform 38">
                    <a:hlinkClick r:id="rId21" action="ppaction://hlinksldjump"/>
                    <a:extLst>
                      <a:ext uri="{FF2B5EF4-FFF2-40B4-BE49-F238E27FC236}">
                        <a16:creationId xmlns:a16="http://schemas.microsoft.com/office/drawing/2014/main" id="{FC9FCE60-102F-BFD7-8C0E-7265950B1C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65545" y="2886324"/>
                    <a:ext cx="464269" cy="430351"/>
                  </a:xfrm>
                  <a:custGeom>
                    <a:avLst/>
                    <a:gdLst>
                      <a:gd name="T0" fmla="*/ 2147483647 w 769"/>
                      <a:gd name="T1" fmla="*/ 2147483647 h 925"/>
                      <a:gd name="T2" fmla="*/ 2147483647 w 769"/>
                      <a:gd name="T3" fmla="*/ 2147483647 h 925"/>
                      <a:gd name="T4" fmla="*/ 2147483647 w 769"/>
                      <a:gd name="T5" fmla="*/ 2147483647 h 925"/>
                      <a:gd name="T6" fmla="*/ 2147483647 w 769"/>
                      <a:gd name="T7" fmla="*/ 2147483647 h 925"/>
                      <a:gd name="T8" fmla="*/ 2147483647 w 769"/>
                      <a:gd name="T9" fmla="*/ 2147483647 h 925"/>
                      <a:gd name="T10" fmla="*/ 2147483647 w 769"/>
                      <a:gd name="T11" fmla="*/ 2147483647 h 925"/>
                      <a:gd name="T12" fmla="*/ 2147483647 w 769"/>
                      <a:gd name="T13" fmla="*/ 2147483647 h 925"/>
                      <a:gd name="T14" fmla="*/ 2147483647 w 769"/>
                      <a:gd name="T15" fmla="*/ 2147483647 h 925"/>
                      <a:gd name="T16" fmla="*/ 2147483647 w 769"/>
                      <a:gd name="T17" fmla="*/ 2147483647 h 925"/>
                      <a:gd name="T18" fmla="*/ 2147483647 w 769"/>
                      <a:gd name="T19" fmla="*/ 2147483647 h 925"/>
                      <a:gd name="T20" fmla="*/ 2147483647 w 769"/>
                      <a:gd name="T21" fmla="*/ 2147483647 h 925"/>
                      <a:gd name="T22" fmla="*/ 2147483647 w 769"/>
                      <a:gd name="T23" fmla="*/ 2147483647 h 925"/>
                      <a:gd name="T24" fmla="*/ 2147483647 w 769"/>
                      <a:gd name="T25" fmla="*/ 2147483647 h 925"/>
                      <a:gd name="T26" fmla="*/ 2147483647 w 769"/>
                      <a:gd name="T27" fmla="*/ 2147483647 h 925"/>
                      <a:gd name="T28" fmla="*/ 2147483647 w 769"/>
                      <a:gd name="T29" fmla="*/ 2147483647 h 925"/>
                      <a:gd name="T30" fmla="*/ 2147483647 w 769"/>
                      <a:gd name="T31" fmla="*/ 2147483647 h 925"/>
                      <a:gd name="T32" fmla="*/ 2147483647 w 769"/>
                      <a:gd name="T33" fmla="*/ 2147483647 h 925"/>
                      <a:gd name="T34" fmla="*/ 2147483647 w 769"/>
                      <a:gd name="T35" fmla="*/ 2147483647 h 925"/>
                      <a:gd name="T36" fmla="*/ 2147483647 w 769"/>
                      <a:gd name="T37" fmla="*/ 2147483647 h 925"/>
                      <a:gd name="T38" fmla="*/ 2147483647 w 769"/>
                      <a:gd name="T39" fmla="*/ 2147483647 h 925"/>
                      <a:gd name="T40" fmla="*/ 2147483647 w 769"/>
                      <a:gd name="T41" fmla="*/ 2147483647 h 925"/>
                      <a:gd name="T42" fmla="*/ 2147483647 w 769"/>
                      <a:gd name="T43" fmla="*/ 2147483647 h 925"/>
                      <a:gd name="T44" fmla="*/ 2147483647 w 769"/>
                      <a:gd name="T45" fmla="*/ 2147483647 h 925"/>
                      <a:gd name="T46" fmla="*/ 2147483647 w 769"/>
                      <a:gd name="T47" fmla="*/ 2147483647 h 925"/>
                      <a:gd name="T48" fmla="*/ 2147483647 w 769"/>
                      <a:gd name="T49" fmla="*/ 2147483647 h 925"/>
                      <a:gd name="T50" fmla="*/ 2147483647 w 769"/>
                      <a:gd name="T51" fmla="*/ 2147483647 h 925"/>
                      <a:gd name="T52" fmla="*/ 2147483647 w 769"/>
                      <a:gd name="T53" fmla="*/ 2147483647 h 925"/>
                      <a:gd name="T54" fmla="*/ 2147483647 w 769"/>
                      <a:gd name="T55" fmla="*/ 2147483647 h 925"/>
                      <a:gd name="T56" fmla="*/ 2147483647 w 769"/>
                      <a:gd name="T57" fmla="*/ 2147483647 h 925"/>
                      <a:gd name="T58" fmla="*/ 2147483647 w 769"/>
                      <a:gd name="T59" fmla="*/ 2147483647 h 925"/>
                      <a:gd name="T60" fmla="*/ 2147483647 w 769"/>
                      <a:gd name="T61" fmla="*/ 2147483647 h 925"/>
                      <a:gd name="T62" fmla="*/ 2147483647 w 769"/>
                      <a:gd name="T63" fmla="*/ 2147483647 h 925"/>
                      <a:gd name="T64" fmla="*/ 2147483647 w 769"/>
                      <a:gd name="T65" fmla="*/ 2147483647 h 925"/>
                      <a:gd name="T66" fmla="*/ 2147483647 w 769"/>
                      <a:gd name="T67" fmla="*/ 2147483647 h 925"/>
                      <a:gd name="T68" fmla="*/ 2147483647 w 769"/>
                      <a:gd name="T69" fmla="*/ 2147483647 h 925"/>
                      <a:gd name="T70" fmla="*/ 2147483647 w 769"/>
                      <a:gd name="T71" fmla="*/ 2147483647 h 925"/>
                      <a:gd name="T72" fmla="*/ 2147483647 w 769"/>
                      <a:gd name="T73" fmla="*/ 2147483647 h 925"/>
                      <a:gd name="T74" fmla="*/ 2147483647 w 769"/>
                      <a:gd name="T75" fmla="*/ 2147483647 h 925"/>
                      <a:gd name="T76" fmla="*/ 2147483647 w 769"/>
                      <a:gd name="T77" fmla="*/ 2147483647 h 925"/>
                      <a:gd name="T78" fmla="*/ 2147483647 w 769"/>
                      <a:gd name="T79" fmla="*/ 2147483647 h 925"/>
                      <a:gd name="T80" fmla="*/ 2147483647 w 769"/>
                      <a:gd name="T81" fmla="*/ 2147483647 h 925"/>
                      <a:gd name="T82" fmla="*/ 2147483647 w 769"/>
                      <a:gd name="T83" fmla="*/ 2147483647 h 925"/>
                      <a:gd name="T84" fmla="*/ 2147483647 w 769"/>
                      <a:gd name="T85" fmla="*/ 2147483647 h 925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769"/>
                      <a:gd name="T130" fmla="*/ 0 h 925"/>
                      <a:gd name="T131" fmla="*/ 769 w 769"/>
                      <a:gd name="T132" fmla="*/ 925 h 925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769" h="925">
                        <a:moveTo>
                          <a:pt x="572" y="806"/>
                        </a:moveTo>
                        <a:lnTo>
                          <a:pt x="546" y="795"/>
                        </a:lnTo>
                        <a:lnTo>
                          <a:pt x="551" y="777"/>
                        </a:lnTo>
                        <a:lnTo>
                          <a:pt x="554" y="748"/>
                        </a:lnTo>
                        <a:lnTo>
                          <a:pt x="546" y="730"/>
                        </a:lnTo>
                        <a:lnTo>
                          <a:pt x="518" y="733"/>
                        </a:lnTo>
                        <a:lnTo>
                          <a:pt x="496" y="737"/>
                        </a:lnTo>
                        <a:lnTo>
                          <a:pt x="460" y="737"/>
                        </a:lnTo>
                        <a:lnTo>
                          <a:pt x="430" y="732"/>
                        </a:lnTo>
                        <a:lnTo>
                          <a:pt x="405" y="735"/>
                        </a:lnTo>
                        <a:lnTo>
                          <a:pt x="397" y="757"/>
                        </a:lnTo>
                        <a:lnTo>
                          <a:pt x="380" y="770"/>
                        </a:lnTo>
                        <a:lnTo>
                          <a:pt x="353" y="763"/>
                        </a:lnTo>
                        <a:lnTo>
                          <a:pt x="326" y="752"/>
                        </a:lnTo>
                        <a:lnTo>
                          <a:pt x="281" y="750"/>
                        </a:lnTo>
                        <a:lnTo>
                          <a:pt x="284" y="772"/>
                        </a:lnTo>
                        <a:lnTo>
                          <a:pt x="249" y="762"/>
                        </a:lnTo>
                        <a:lnTo>
                          <a:pt x="222" y="770"/>
                        </a:lnTo>
                        <a:lnTo>
                          <a:pt x="222" y="829"/>
                        </a:lnTo>
                        <a:lnTo>
                          <a:pt x="205" y="839"/>
                        </a:lnTo>
                        <a:lnTo>
                          <a:pt x="202" y="861"/>
                        </a:lnTo>
                        <a:lnTo>
                          <a:pt x="171" y="876"/>
                        </a:lnTo>
                        <a:lnTo>
                          <a:pt x="166" y="901"/>
                        </a:lnTo>
                        <a:lnTo>
                          <a:pt x="165" y="925"/>
                        </a:lnTo>
                        <a:lnTo>
                          <a:pt x="146" y="913"/>
                        </a:lnTo>
                        <a:lnTo>
                          <a:pt x="134" y="893"/>
                        </a:lnTo>
                        <a:lnTo>
                          <a:pt x="106" y="898"/>
                        </a:lnTo>
                        <a:lnTo>
                          <a:pt x="64" y="898"/>
                        </a:lnTo>
                        <a:lnTo>
                          <a:pt x="45" y="873"/>
                        </a:lnTo>
                        <a:lnTo>
                          <a:pt x="17" y="908"/>
                        </a:lnTo>
                        <a:lnTo>
                          <a:pt x="0" y="840"/>
                        </a:lnTo>
                        <a:lnTo>
                          <a:pt x="96" y="777"/>
                        </a:lnTo>
                        <a:lnTo>
                          <a:pt x="156" y="696"/>
                        </a:lnTo>
                        <a:lnTo>
                          <a:pt x="206" y="614"/>
                        </a:lnTo>
                        <a:lnTo>
                          <a:pt x="209" y="524"/>
                        </a:lnTo>
                        <a:lnTo>
                          <a:pt x="176" y="432"/>
                        </a:lnTo>
                        <a:lnTo>
                          <a:pt x="104" y="380"/>
                        </a:lnTo>
                        <a:lnTo>
                          <a:pt x="72" y="311"/>
                        </a:lnTo>
                        <a:lnTo>
                          <a:pt x="96" y="240"/>
                        </a:lnTo>
                        <a:lnTo>
                          <a:pt x="176" y="210"/>
                        </a:lnTo>
                        <a:lnTo>
                          <a:pt x="267" y="203"/>
                        </a:lnTo>
                        <a:lnTo>
                          <a:pt x="333" y="207"/>
                        </a:lnTo>
                        <a:lnTo>
                          <a:pt x="381" y="140"/>
                        </a:lnTo>
                        <a:lnTo>
                          <a:pt x="408" y="83"/>
                        </a:lnTo>
                        <a:lnTo>
                          <a:pt x="423" y="47"/>
                        </a:lnTo>
                        <a:lnTo>
                          <a:pt x="431" y="21"/>
                        </a:lnTo>
                        <a:lnTo>
                          <a:pt x="441" y="0"/>
                        </a:lnTo>
                        <a:lnTo>
                          <a:pt x="475" y="61"/>
                        </a:lnTo>
                        <a:lnTo>
                          <a:pt x="506" y="79"/>
                        </a:lnTo>
                        <a:lnTo>
                          <a:pt x="529" y="124"/>
                        </a:lnTo>
                        <a:lnTo>
                          <a:pt x="538" y="160"/>
                        </a:lnTo>
                        <a:lnTo>
                          <a:pt x="574" y="151"/>
                        </a:lnTo>
                        <a:lnTo>
                          <a:pt x="600" y="164"/>
                        </a:lnTo>
                        <a:lnTo>
                          <a:pt x="623" y="164"/>
                        </a:lnTo>
                        <a:lnTo>
                          <a:pt x="645" y="204"/>
                        </a:lnTo>
                        <a:lnTo>
                          <a:pt x="672" y="236"/>
                        </a:lnTo>
                        <a:lnTo>
                          <a:pt x="681" y="281"/>
                        </a:lnTo>
                        <a:lnTo>
                          <a:pt x="678" y="315"/>
                        </a:lnTo>
                        <a:lnTo>
                          <a:pt x="669" y="334"/>
                        </a:lnTo>
                        <a:lnTo>
                          <a:pt x="680" y="348"/>
                        </a:lnTo>
                        <a:lnTo>
                          <a:pt x="699" y="367"/>
                        </a:lnTo>
                        <a:lnTo>
                          <a:pt x="672" y="369"/>
                        </a:lnTo>
                        <a:lnTo>
                          <a:pt x="651" y="375"/>
                        </a:lnTo>
                        <a:lnTo>
                          <a:pt x="629" y="391"/>
                        </a:lnTo>
                        <a:lnTo>
                          <a:pt x="613" y="383"/>
                        </a:lnTo>
                        <a:lnTo>
                          <a:pt x="589" y="386"/>
                        </a:lnTo>
                        <a:lnTo>
                          <a:pt x="557" y="399"/>
                        </a:lnTo>
                        <a:lnTo>
                          <a:pt x="524" y="410"/>
                        </a:lnTo>
                        <a:lnTo>
                          <a:pt x="506" y="438"/>
                        </a:lnTo>
                        <a:lnTo>
                          <a:pt x="530" y="437"/>
                        </a:lnTo>
                        <a:lnTo>
                          <a:pt x="559" y="437"/>
                        </a:lnTo>
                        <a:lnTo>
                          <a:pt x="584" y="437"/>
                        </a:lnTo>
                        <a:lnTo>
                          <a:pt x="599" y="431"/>
                        </a:lnTo>
                        <a:lnTo>
                          <a:pt x="591" y="423"/>
                        </a:lnTo>
                        <a:lnTo>
                          <a:pt x="586" y="407"/>
                        </a:lnTo>
                        <a:lnTo>
                          <a:pt x="605" y="410"/>
                        </a:lnTo>
                        <a:lnTo>
                          <a:pt x="626" y="426"/>
                        </a:lnTo>
                        <a:lnTo>
                          <a:pt x="635" y="445"/>
                        </a:lnTo>
                        <a:lnTo>
                          <a:pt x="656" y="450"/>
                        </a:lnTo>
                        <a:lnTo>
                          <a:pt x="651" y="475"/>
                        </a:lnTo>
                        <a:lnTo>
                          <a:pt x="629" y="493"/>
                        </a:lnTo>
                        <a:lnTo>
                          <a:pt x="610" y="520"/>
                        </a:lnTo>
                        <a:lnTo>
                          <a:pt x="599" y="560"/>
                        </a:lnTo>
                        <a:lnTo>
                          <a:pt x="584" y="582"/>
                        </a:lnTo>
                        <a:lnTo>
                          <a:pt x="559" y="580"/>
                        </a:lnTo>
                        <a:lnTo>
                          <a:pt x="565" y="555"/>
                        </a:lnTo>
                        <a:lnTo>
                          <a:pt x="578" y="531"/>
                        </a:lnTo>
                        <a:lnTo>
                          <a:pt x="567" y="520"/>
                        </a:lnTo>
                        <a:lnTo>
                          <a:pt x="551" y="509"/>
                        </a:lnTo>
                        <a:lnTo>
                          <a:pt x="543" y="534"/>
                        </a:lnTo>
                        <a:lnTo>
                          <a:pt x="527" y="542"/>
                        </a:lnTo>
                        <a:lnTo>
                          <a:pt x="505" y="529"/>
                        </a:lnTo>
                        <a:lnTo>
                          <a:pt x="489" y="544"/>
                        </a:lnTo>
                        <a:lnTo>
                          <a:pt x="460" y="555"/>
                        </a:lnTo>
                        <a:lnTo>
                          <a:pt x="489" y="571"/>
                        </a:lnTo>
                        <a:lnTo>
                          <a:pt x="521" y="582"/>
                        </a:lnTo>
                        <a:lnTo>
                          <a:pt x="548" y="590"/>
                        </a:lnTo>
                        <a:lnTo>
                          <a:pt x="575" y="598"/>
                        </a:lnTo>
                        <a:lnTo>
                          <a:pt x="591" y="617"/>
                        </a:lnTo>
                        <a:lnTo>
                          <a:pt x="610" y="631"/>
                        </a:lnTo>
                        <a:lnTo>
                          <a:pt x="608" y="677"/>
                        </a:lnTo>
                        <a:lnTo>
                          <a:pt x="620" y="714"/>
                        </a:lnTo>
                        <a:lnTo>
                          <a:pt x="631" y="750"/>
                        </a:lnTo>
                        <a:lnTo>
                          <a:pt x="618" y="758"/>
                        </a:lnTo>
                        <a:lnTo>
                          <a:pt x="608" y="742"/>
                        </a:lnTo>
                        <a:lnTo>
                          <a:pt x="602" y="721"/>
                        </a:lnTo>
                        <a:lnTo>
                          <a:pt x="591" y="701"/>
                        </a:lnTo>
                        <a:lnTo>
                          <a:pt x="580" y="711"/>
                        </a:lnTo>
                        <a:lnTo>
                          <a:pt x="580" y="726"/>
                        </a:lnTo>
                        <a:lnTo>
                          <a:pt x="581" y="740"/>
                        </a:lnTo>
                        <a:lnTo>
                          <a:pt x="600" y="758"/>
                        </a:lnTo>
                        <a:lnTo>
                          <a:pt x="608" y="777"/>
                        </a:lnTo>
                        <a:lnTo>
                          <a:pt x="623" y="780"/>
                        </a:lnTo>
                        <a:lnTo>
                          <a:pt x="632" y="773"/>
                        </a:lnTo>
                        <a:lnTo>
                          <a:pt x="661" y="786"/>
                        </a:lnTo>
                        <a:lnTo>
                          <a:pt x="696" y="784"/>
                        </a:lnTo>
                        <a:lnTo>
                          <a:pt x="723" y="795"/>
                        </a:lnTo>
                        <a:lnTo>
                          <a:pt x="753" y="803"/>
                        </a:lnTo>
                        <a:lnTo>
                          <a:pt x="769" y="822"/>
                        </a:lnTo>
                        <a:lnTo>
                          <a:pt x="753" y="852"/>
                        </a:lnTo>
                        <a:lnTo>
                          <a:pt x="747" y="873"/>
                        </a:lnTo>
                        <a:lnTo>
                          <a:pt x="729" y="870"/>
                        </a:lnTo>
                        <a:lnTo>
                          <a:pt x="707" y="873"/>
                        </a:lnTo>
                        <a:lnTo>
                          <a:pt x="691" y="878"/>
                        </a:lnTo>
                        <a:lnTo>
                          <a:pt x="683" y="867"/>
                        </a:lnTo>
                        <a:lnTo>
                          <a:pt x="666" y="846"/>
                        </a:lnTo>
                        <a:lnTo>
                          <a:pt x="653" y="827"/>
                        </a:lnTo>
                        <a:lnTo>
                          <a:pt x="656" y="808"/>
                        </a:lnTo>
                        <a:lnTo>
                          <a:pt x="632" y="798"/>
                        </a:lnTo>
                        <a:lnTo>
                          <a:pt x="602" y="800"/>
                        </a:lnTo>
                        <a:lnTo>
                          <a:pt x="572" y="806"/>
                        </a:lnTo>
                        <a:close/>
                      </a:path>
                    </a:pathLst>
                  </a:custGeom>
                  <a:grpFill/>
                  <a:ln>
                    <a:solidFill>
                      <a:srgbClr val="07453E"/>
                    </a:solidFill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/>
                  <a:lstStyle/>
                  <a:p>
                    <a:pPr algn="ctr" eaLnBrk="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zh-CN" sz="1600" kern="0">
                      <a:solidFill>
                        <a:sysClr val="windowText" lastClr="000000"/>
                      </a:solidFill>
                      <a:sym typeface="Open Sans"/>
                    </a:endParaRPr>
                  </a:p>
                </p:txBody>
              </p:sp>
              <p:sp>
                <p:nvSpPr>
                  <p:cNvPr id="182" name="Freeform 39">
                    <a:extLst>
                      <a:ext uri="{FF2B5EF4-FFF2-40B4-BE49-F238E27FC236}">
                        <a16:creationId xmlns:a16="http://schemas.microsoft.com/office/drawing/2014/main" id="{CBAEA1A6-2BF8-F661-0CA0-13E2508AC0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77591" y="3295390"/>
                    <a:ext cx="295654" cy="291229"/>
                  </a:xfrm>
                  <a:custGeom>
                    <a:avLst/>
                    <a:gdLst>
                      <a:gd name="T0" fmla="*/ 2147483647 w 492"/>
                      <a:gd name="T1" fmla="*/ 2147483647 h 624"/>
                      <a:gd name="T2" fmla="*/ 2147483647 w 492"/>
                      <a:gd name="T3" fmla="*/ 2147483647 h 624"/>
                      <a:gd name="T4" fmla="*/ 2147483647 w 492"/>
                      <a:gd name="T5" fmla="*/ 2147483647 h 624"/>
                      <a:gd name="T6" fmla="*/ 2147483647 w 492"/>
                      <a:gd name="T7" fmla="*/ 2147483647 h 624"/>
                      <a:gd name="T8" fmla="*/ 2147483647 w 492"/>
                      <a:gd name="T9" fmla="*/ 2147483647 h 624"/>
                      <a:gd name="T10" fmla="*/ 2147483647 w 492"/>
                      <a:gd name="T11" fmla="*/ 2147483647 h 624"/>
                      <a:gd name="T12" fmla="*/ 2147483647 w 492"/>
                      <a:gd name="T13" fmla="*/ 2147483647 h 624"/>
                      <a:gd name="T14" fmla="*/ 2147483647 w 492"/>
                      <a:gd name="T15" fmla="*/ 2147483647 h 624"/>
                      <a:gd name="T16" fmla="*/ 2147483647 w 492"/>
                      <a:gd name="T17" fmla="*/ 2147483647 h 624"/>
                      <a:gd name="T18" fmla="*/ 2147483647 w 492"/>
                      <a:gd name="T19" fmla="*/ 2147483647 h 624"/>
                      <a:gd name="T20" fmla="*/ 2147483647 w 492"/>
                      <a:gd name="T21" fmla="*/ 2147483647 h 624"/>
                      <a:gd name="T22" fmla="*/ 2147483647 w 492"/>
                      <a:gd name="T23" fmla="*/ 2147483647 h 624"/>
                      <a:gd name="T24" fmla="*/ 0 w 492"/>
                      <a:gd name="T25" fmla="*/ 2147483647 h 624"/>
                      <a:gd name="T26" fmla="*/ 2147483647 w 492"/>
                      <a:gd name="T27" fmla="*/ 2147483647 h 624"/>
                      <a:gd name="T28" fmla="*/ 2147483647 w 492"/>
                      <a:gd name="T29" fmla="*/ 2147483647 h 624"/>
                      <a:gd name="T30" fmla="*/ 2147483647 w 492"/>
                      <a:gd name="T31" fmla="*/ 2147483647 h 624"/>
                      <a:gd name="T32" fmla="*/ 2147483647 w 492"/>
                      <a:gd name="T33" fmla="*/ 2147483647 h 624"/>
                      <a:gd name="T34" fmla="*/ 2147483647 w 492"/>
                      <a:gd name="T35" fmla="*/ 0 h 624"/>
                      <a:gd name="T36" fmla="*/ 2147483647 w 492"/>
                      <a:gd name="T37" fmla="*/ 2147483647 h 624"/>
                      <a:gd name="T38" fmla="*/ 2147483647 w 492"/>
                      <a:gd name="T39" fmla="*/ 2147483647 h 624"/>
                      <a:gd name="T40" fmla="*/ 2147483647 w 492"/>
                      <a:gd name="T41" fmla="*/ 2147483647 h 624"/>
                      <a:gd name="T42" fmla="*/ 2147483647 w 492"/>
                      <a:gd name="T43" fmla="*/ 2147483647 h 624"/>
                      <a:gd name="T44" fmla="*/ 2147483647 w 492"/>
                      <a:gd name="T45" fmla="*/ 2147483647 h 624"/>
                      <a:gd name="T46" fmla="*/ 2147483647 w 492"/>
                      <a:gd name="T47" fmla="*/ 2147483647 h 624"/>
                      <a:gd name="T48" fmla="*/ 2147483647 w 492"/>
                      <a:gd name="T49" fmla="*/ 2147483647 h 624"/>
                      <a:gd name="T50" fmla="*/ 2147483647 w 492"/>
                      <a:gd name="T51" fmla="*/ 2147483647 h 624"/>
                      <a:gd name="T52" fmla="*/ 2147483647 w 492"/>
                      <a:gd name="T53" fmla="*/ 2147483647 h 624"/>
                      <a:gd name="T54" fmla="*/ 2147483647 w 492"/>
                      <a:gd name="T55" fmla="*/ 2147483647 h 624"/>
                      <a:gd name="T56" fmla="*/ 2147483647 w 492"/>
                      <a:gd name="T57" fmla="*/ 2147483647 h 624"/>
                      <a:gd name="T58" fmla="*/ 2147483647 w 492"/>
                      <a:gd name="T59" fmla="*/ 2147483647 h 624"/>
                      <a:gd name="T60" fmla="*/ 2147483647 w 492"/>
                      <a:gd name="T61" fmla="*/ 2147483647 h 624"/>
                      <a:gd name="T62" fmla="*/ 2147483647 w 492"/>
                      <a:gd name="T63" fmla="*/ 2147483647 h 624"/>
                      <a:gd name="T64" fmla="*/ 2147483647 w 492"/>
                      <a:gd name="T65" fmla="*/ 2147483647 h 624"/>
                      <a:gd name="T66" fmla="*/ 2147483647 w 492"/>
                      <a:gd name="T67" fmla="*/ 2147483647 h 624"/>
                      <a:gd name="T68" fmla="*/ 2147483647 w 492"/>
                      <a:gd name="T69" fmla="*/ 2147483647 h 624"/>
                      <a:gd name="T70" fmla="*/ 2147483647 w 492"/>
                      <a:gd name="T71" fmla="*/ 2147483647 h 624"/>
                      <a:gd name="T72" fmla="*/ 2147483647 w 492"/>
                      <a:gd name="T73" fmla="*/ 2147483647 h 624"/>
                      <a:gd name="T74" fmla="*/ 2147483647 w 492"/>
                      <a:gd name="T75" fmla="*/ 2147483647 h 624"/>
                      <a:gd name="T76" fmla="*/ 2147483647 w 492"/>
                      <a:gd name="T77" fmla="*/ 2147483647 h 624"/>
                      <a:gd name="T78" fmla="*/ 2147483647 w 492"/>
                      <a:gd name="T79" fmla="*/ 2147483647 h 624"/>
                      <a:gd name="T80" fmla="*/ 2147483647 w 492"/>
                      <a:gd name="T81" fmla="*/ 2147483647 h 624"/>
                      <a:gd name="T82" fmla="*/ 2147483647 w 492"/>
                      <a:gd name="T83" fmla="*/ 2147483647 h 624"/>
                      <a:gd name="T84" fmla="*/ 2147483647 w 492"/>
                      <a:gd name="T85" fmla="*/ 2147483647 h 624"/>
                      <a:gd name="T86" fmla="*/ 2147483647 w 492"/>
                      <a:gd name="T87" fmla="*/ 2147483647 h 62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92"/>
                      <a:gd name="T133" fmla="*/ 0 h 624"/>
                      <a:gd name="T134" fmla="*/ 492 w 492"/>
                      <a:gd name="T135" fmla="*/ 624 h 62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92" h="624">
                        <a:moveTo>
                          <a:pt x="434" y="461"/>
                        </a:moveTo>
                        <a:lnTo>
                          <a:pt x="474" y="507"/>
                        </a:lnTo>
                        <a:lnTo>
                          <a:pt x="492" y="519"/>
                        </a:lnTo>
                        <a:lnTo>
                          <a:pt x="465" y="575"/>
                        </a:lnTo>
                        <a:lnTo>
                          <a:pt x="432" y="624"/>
                        </a:lnTo>
                        <a:lnTo>
                          <a:pt x="396" y="593"/>
                        </a:lnTo>
                        <a:lnTo>
                          <a:pt x="365" y="575"/>
                        </a:lnTo>
                        <a:lnTo>
                          <a:pt x="288" y="521"/>
                        </a:lnTo>
                        <a:lnTo>
                          <a:pt x="234" y="503"/>
                        </a:lnTo>
                        <a:lnTo>
                          <a:pt x="80" y="504"/>
                        </a:lnTo>
                        <a:lnTo>
                          <a:pt x="8" y="411"/>
                        </a:lnTo>
                        <a:lnTo>
                          <a:pt x="5" y="365"/>
                        </a:lnTo>
                        <a:lnTo>
                          <a:pt x="0" y="303"/>
                        </a:lnTo>
                        <a:lnTo>
                          <a:pt x="56" y="234"/>
                        </a:lnTo>
                        <a:lnTo>
                          <a:pt x="123" y="165"/>
                        </a:lnTo>
                        <a:lnTo>
                          <a:pt x="185" y="78"/>
                        </a:lnTo>
                        <a:lnTo>
                          <a:pt x="171" y="35"/>
                        </a:lnTo>
                        <a:lnTo>
                          <a:pt x="197" y="0"/>
                        </a:lnTo>
                        <a:lnTo>
                          <a:pt x="216" y="24"/>
                        </a:lnTo>
                        <a:lnTo>
                          <a:pt x="261" y="24"/>
                        </a:lnTo>
                        <a:lnTo>
                          <a:pt x="287" y="18"/>
                        </a:lnTo>
                        <a:lnTo>
                          <a:pt x="300" y="39"/>
                        </a:lnTo>
                        <a:lnTo>
                          <a:pt x="318" y="51"/>
                        </a:lnTo>
                        <a:lnTo>
                          <a:pt x="301" y="73"/>
                        </a:lnTo>
                        <a:lnTo>
                          <a:pt x="258" y="80"/>
                        </a:lnTo>
                        <a:lnTo>
                          <a:pt x="252" y="113"/>
                        </a:lnTo>
                        <a:lnTo>
                          <a:pt x="277" y="126"/>
                        </a:lnTo>
                        <a:lnTo>
                          <a:pt x="303" y="124"/>
                        </a:lnTo>
                        <a:lnTo>
                          <a:pt x="330" y="121"/>
                        </a:lnTo>
                        <a:lnTo>
                          <a:pt x="335" y="153"/>
                        </a:lnTo>
                        <a:lnTo>
                          <a:pt x="375" y="173"/>
                        </a:lnTo>
                        <a:lnTo>
                          <a:pt x="408" y="175"/>
                        </a:lnTo>
                        <a:lnTo>
                          <a:pt x="424" y="199"/>
                        </a:lnTo>
                        <a:lnTo>
                          <a:pt x="435" y="218"/>
                        </a:lnTo>
                        <a:lnTo>
                          <a:pt x="460" y="208"/>
                        </a:lnTo>
                        <a:lnTo>
                          <a:pt x="470" y="234"/>
                        </a:lnTo>
                        <a:lnTo>
                          <a:pt x="478" y="258"/>
                        </a:lnTo>
                        <a:lnTo>
                          <a:pt x="478" y="301"/>
                        </a:lnTo>
                        <a:lnTo>
                          <a:pt x="472" y="325"/>
                        </a:lnTo>
                        <a:lnTo>
                          <a:pt x="451" y="336"/>
                        </a:lnTo>
                        <a:lnTo>
                          <a:pt x="424" y="352"/>
                        </a:lnTo>
                        <a:lnTo>
                          <a:pt x="429" y="409"/>
                        </a:lnTo>
                        <a:lnTo>
                          <a:pt x="451" y="433"/>
                        </a:lnTo>
                        <a:lnTo>
                          <a:pt x="434" y="461"/>
                        </a:lnTo>
                        <a:close/>
                      </a:path>
                    </a:pathLst>
                  </a:custGeom>
                  <a:grpFill/>
                  <a:ln>
                    <a:solidFill>
                      <a:srgbClr val="07453E"/>
                    </a:solidFill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/>
                  <a:lstStyle/>
                  <a:p>
                    <a:pPr algn="ctr" eaLnBrk="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zh-CN" sz="1600" kern="0">
                      <a:solidFill>
                        <a:sysClr val="windowText" lastClr="000000"/>
                      </a:solidFill>
                      <a:sym typeface="Open Sans"/>
                    </a:endParaRPr>
                  </a:p>
                </p:txBody>
              </p:sp>
              <p:sp>
                <p:nvSpPr>
                  <p:cNvPr id="183" name="Freeform 41">
                    <a:hlinkClick r:id="rId21" action="ppaction://hlinksldjump"/>
                    <a:extLst>
                      <a:ext uri="{FF2B5EF4-FFF2-40B4-BE49-F238E27FC236}">
                        <a16:creationId xmlns:a16="http://schemas.microsoft.com/office/drawing/2014/main" id="{C11E80FE-BD94-58CE-B41C-D6C87066B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59941" y="3193942"/>
                    <a:ext cx="366843" cy="325110"/>
                  </a:xfrm>
                  <a:custGeom>
                    <a:avLst/>
                    <a:gdLst>
                      <a:gd name="T0" fmla="*/ 2147483647 w 474"/>
                      <a:gd name="T1" fmla="*/ 2147483647 h 364"/>
                      <a:gd name="T2" fmla="*/ 2147483647 w 474"/>
                      <a:gd name="T3" fmla="*/ 2147483647 h 364"/>
                      <a:gd name="T4" fmla="*/ 2147483647 w 474"/>
                      <a:gd name="T5" fmla="*/ 2147483647 h 364"/>
                      <a:gd name="T6" fmla="*/ 2147483647 w 474"/>
                      <a:gd name="T7" fmla="*/ 2147483647 h 364"/>
                      <a:gd name="T8" fmla="*/ 2147483647 w 474"/>
                      <a:gd name="T9" fmla="*/ 2147483647 h 364"/>
                      <a:gd name="T10" fmla="*/ 2147483647 w 474"/>
                      <a:gd name="T11" fmla="*/ 2147483647 h 364"/>
                      <a:gd name="T12" fmla="*/ 2147483647 w 474"/>
                      <a:gd name="T13" fmla="*/ 2147483647 h 364"/>
                      <a:gd name="T14" fmla="*/ 2147483647 w 474"/>
                      <a:gd name="T15" fmla="*/ 2147483647 h 364"/>
                      <a:gd name="T16" fmla="*/ 2147483647 w 474"/>
                      <a:gd name="T17" fmla="*/ 2147483647 h 364"/>
                      <a:gd name="T18" fmla="*/ 2147483647 w 474"/>
                      <a:gd name="T19" fmla="*/ 2147483647 h 364"/>
                      <a:gd name="T20" fmla="*/ 2147483647 w 474"/>
                      <a:gd name="T21" fmla="*/ 2147483647 h 364"/>
                      <a:gd name="T22" fmla="*/ 2147483647 w 474"/>
                      <a:gd name="T23" fmla="*/ 2147483647 h 364"/>
                      <a:gd name="T24" fmla="*/ 2147483647 w 474"/>
                      <a:gd name="T25" fmla="*/ 2147483647 h 364"/>
                      <a:gd name="T26" fmla="*/ 2147483647 w 474"/>
                      <a:gd name="T27" fmla="*/ 2147483647 h 364"/>
                      <a:gd name="T28" fmla="*/ 2147483647 w 474"/>
                      <a:gd name="T29" fmla="*/ 2147483647 h 364"/>
                      <a:gd name="T30" fmla="*/ 2147483647 w 474"/>
                      <a:gd name="T31" fmla="*/ 2147483647 h 364"/>
                      <a:gd name="T32" fmla="*/ 2147483647 w 474"/>
                      <a:gd name="T33" fmla="*/ 2147483647 h 364"/>
                      <a:gd name="T34" fmla="*/ 2147483647 w 474"/>
                      <a:gd name="T35" fmla="*/ 2147483647 h 364"/>
                      <a:gd name="T36" fmla="*/ 2147483647 w 474"/>
                      <a:gd name="T37" fmla="*/ 2147483647 h 364"/>
                      <a:gd name="T38" fmla="*/ 0 w 474"/>
                      <a:gd name="T39" fmla="*/ 2147483647 h 364"/>
                      <a:gd name="T40" fmla="*/ 2147483647 w 474"/>
                      <a:gd name="T41" fmla="*/ 2147483647 h 364"/>
                      <a:gd name="T42" fmla="*/ 2147483647 w 474"/>
                      <a:gd name="T43" fmla="*/ 2147483647 h 364"/>
                      <a:gd name="T44" fmla="*/ 2147483647 w 474"/>
                      <a:gd name="T45" fmla="*/ 2147483647 h 364"/>
                      <a:gd name="T46" fmla="*/ 2147483647 w 474"/>
                      <a:gd name="T47" fmla="*/ 2147483647 h 364"/>
                      <a:gd name="T48" fmla="*/ 2147483647 w 474"/>
                      <a:gd name="T49" fmla="*/ 2147483647 h 364"/>
                      <a:gd name="T50" fmla="*/ 2147483647 w 474"/>
                      <a:gd name="T51" fmla="*/ 2147483647 h 364"/>
                      <a:gd name="T52" fmla="*/ 2147483647 w 474"/>
                      <a:gd name="T53" fmla="*/ 2147483647 h 364"/>
                      <a:gd name="T54" fmla="*/ 2147483647 w 474"/>
                      <a:gd name="T55" fmla="*/ 2147483647 h 364"/>
                      <a:gd name="T56" fmla="*/ 2147483647 w 474"/>
                      <a:gd name="T57" fmla="*/ 2147483647 h 364"/>
                      <a:gd name="T58" fmla="*/ 2147483647 w 474"/>
                      <a:gd name="T59" fmla="*/ 0 h 364"/>
                      <a:gd name="T60" fmla="*/ 2147483647 w 474"/>
                      <a:gd name="T61" fmla="*/ 2147483647 h 364"/>
                      <a:gd name="T62" fmla="*/ 2147483647 w 474"/>
                      <a:gd name="T63" fmla="*/ 2147483647 h 364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474"/>
                      <a:gd name="T97" fmla="*/ 0 h 364"/>
                      <a:gd name="T98" fmla="*/ 474 w 474"/>
                      <a:gd name="T99" fmla="*/ 364 h 364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474" h="364">
                        <a:moveTo>
                          <a:pt x="474" y="80"/>
                        </a:moveTo>
                        <a:lnTo>
                          <a:pt x="442" y="98"/>
                        </a:lnTo>
                        <a:lnTo>
                          <a:pt x="420" y="128"/>
                        </a:lnTo>
                        <a:lnTo>
                          <a:pt x="391" y="168"/>
                        </a:lnTo>
                        <a:lnTo>
                          <a:pt x="367" y="171"/>
                        </a:lnTo>
                        <a:lnTo>
                          <a:pt x="335" y="160"/>
                        </a:lnTo>
                        <a:lnTo>
                          <a:pt x="310" y="165"/>
                        </a:lnTo>
                        <a:lnTo>
                          <a:pt x="322" y="178"/>
                        </a:lnTo>
                        <a:lnTo>
                          <a:pt x="334" y="179"/>
                        </a:lnTo>
                        <a:lnTo>
                          <a:pt x="351" y="189"/>
                        </a:lnTo>
                        <a:lnTo>
                          <a:pt x="366" y="191"/>
                        </a:lnTo>
                        <a:lnTo>
                          <a:pt x="374" y="198"/>
                        </a:lnTo>
                        <a:lnTo>
                          <a:pt x="379" y="210"/>
                        </a:lnTo>
                        <a:lnTo>
                          <a:pt x="359" y="208"/>
                        </a:lnTo>
                        <a:lnTo>
                          <a:pt x="334" y="210"/>
                        </a:lnTo>
                        <a:lnTo>
                          <a:pt x="309" y="211"/>
                        </a:lnTo>
                        <a:lnTo>
                          <a:pt x="331" y="226"/>
                        </a:lnTo>
                        <a:lnTo>
                          <a:pt x="348" y="225"/>
                        </a:lnTo>
                        <a:lnTo>
                          <a:pt x="364" y="225"/>
                        </a:lnTo>
                        <a:lnTo>
                          <a:pt x="383" y="230"/>
                        </a:lnTo>
                        <a:lnTo>
                          <a:pt x="381" y="242"/>
                        </a:lnTo>
                        <a:lnTo>
                          <a:pt x="366" y="248"/>
                        </a:lnTo>
                        <a:lnTo>
                          <a:pt x="351" y="248"/>
                        </a:lnTo>
                        <a:lnTo>
                          <a:pt x="338" y="243"/>
                        </a:lnTo>
                        <a:lnTo>
                          <a:pt x="343" y="267"/>
                        </a:lnTo>
                        <a:lnTo>
                          <a:pt x="351" y="284"/>
                        </a:lnTo>
                        <a:lnTo>
                          <a:pt x="351" y="302"/>
                        </a:lnTo>
                        <a:lnTo>
                          <a:pt x="370" y="322"/>
                        </a:lnTo>
                        <a:lnTo>
                          <a:pt x="327" y="322"/>
                        </a:lnTo>
                        <a:lnTo>
                          <a:pt x="283" y="318"/>
                        </a:lnTo>
                        <a:lnTo>
                          <a:pt x="270" y="340"/>
                        </a:lnTo>
                        <a:lnTo>
                          <a:pt x="232" y="345"/>
                        </a:lnTo>
                        <a:lnTo>
                          <a:pt x="205" y="351"/>
                        </a:lnTo>
                        <a:lnTo>
                          <a:pt x="180" y="364"/>
                        </a:lnTo>
                        <a:lnTo>
                          <a:pt x="156" y="319"/>
                        </a:lnTo>
                        <a:lnTo>
                          <a:pt x="123" y="318"/>
                        </a:lnTo>
                        <a:lnTo>
                          <a:pt x="82" y="298"/>
                        </a:lnTo>
                        <a:lnTo>
                          <a:pt x="75" y="265"/>
                        </a:lnTo>
                        <a:lnTo>
                          <a:pt x="24" y="271"/>
                        </a:lnTo>
                        <a:lnTo>
                          <a:pt x="0" y="258"/>
                        </a:lnTo>
                        <a:lnTo>
                          <a:pt x="4" y="226"/>
                        </a:lnTo>
                        <a:lnTo>
                          <a:pt x="46" y="219"/>
                        </a:lnTo>
                        <a:lnTo>
                          <a:pt x="64" y="195"/>
                        </a:lnTo>
                        <a:lnTo>
                          <a:pt x="66" y="174"/>
                        </a:lnTo>
                        <a:lnTo>
                          <a:pt x="69" y="151"/>
                        </a:lnTo>
                        <a:lnTo>
                          <a:pt x="99" y="133"/>
                        </a:lnTo>
                        <a:lnTo>
                          <a:pt x="102" y="112"/>
                        </a:lnTo>
                        <a:lnTo>
                          <a:pt x="121" y="102"/>
                        </a:lnTo>
                        <a:lnTo>
                          <a:pt x="120" y="45"/>
                        </a:lnTo>
                        <a:lnTo>
                          <a:pt x="147" y="36"/>
                        </a:lnTo>
                        <a:lnTo>
                          <a:pt x="181" y="43"/>
                        </a:lnTo>
                        <a:lnTo>
                          <a:pt x="181" y="22"/>
                        </a:lnTo>
                        <a:lnTo>
                          <a:pt x="223" y="24"/>
                        </a:lnTo>
                        <a:lnTo>
                          <a:pt x="276" y="43"/>
                        </a:lnTo>
                        <a:lnTo>
                          <a:pt x="295" y="31"/>
                        </a:lnTo>
                        <a:lnTo>
                          <a:pt x="306" y="10"/>
                        </a:lnTo>
                        <a:lnTo>
                          <a:pt x="325" y="4"/>
                        </a:lnTo>
                        <a:lnTo>
                          <a:pt x="354" y="7"/>
                        </a:lnTo>
                        <a:lnTo>
                          <a:pt x="400" y="10"/>
                        </a:lnTo>
                        <a:lnTo>
                          <a:pt x="442" y="0"/>
                        </a:lnTo>
                        <a:lnTo>
                          <a:pt x="453" y="19"/>
                        </a:lnTo>
                        <a:lnTo>
                          <a:pt x="450" y="49"/>
                        </a:lnTo>
                        <a:lnTo>
                          <a:pt x="447" y="66"/>
                        </a:lnTo>
                        <a:lnTo>
                          <a:pt x="474" y="80"/>
                        </a:lnTo>
                        <a:close/>
                      </a:path>
                    </a:pathLst>
                  </a:custGeom>
                  <a:grpFill/>
                  <a:ln>
                    <a:noFill/>
                    <a:headEnd/>
                    <a:tailEnd/>
                  </a:ln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/>
                  <a:lstStyle/>
                  <a:p>
                    <a:pPr algn="ctr" eaLnBrk="1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zh-CN" sz="1600" kern="0">
                      <a:solidFill>
                        <a:sysClr val="windowText" lastClr="000000"/>
                      </a:solidFill>
                      <a:sym typeface="Open Sans"/>
                    </a:endParaRPr>
                  </a:p>
                </p:txBody>
              </p:sp>
            </p:grpSp>
          </p:grpSp>
          <p:sp>
            <p:nvSpPr>
              <p:cNvPr id="178" name="TextBox 177">
                <a:hlinkClick r:id="rId21" action="ppaction://hlinksldjump"/>
                <a:extLst>
                  <a:ext uri="{FF2B5EF4-FFF2-40B4-BE49-F238E27FC236}">
                    <a16:creationId xmlns:a16="http://schemas.microsoft.com/office/drawing/2014/main" id="{FC47E68E-91D1-0FFC-913D-AFB920B5F34F}"/>
                  </a:ext>
                </a:extLst>
              </p:cNvPr>
              <p:cNvSpPr txBox="1"/>
              <p:nvPr/>
            </p:nvSpPr>
            <p:spPr>
              <a:xfrm>
                <a:off x="15592072" y="6147458"/>
                <a:ext cx="1839776" cy="33855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Dublin</a:t>
                </a: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3DB4D4D3-EB59-4CB5-CAA9-3CD8E8E886D5}"/>
                </a:ext>
              </a:extLst>
            </p:cNvPr>
            <p:cNvGrpSpPr/>
            <p:nvPr/>
          </p:nvGrpSpPr>
          <p:grpSpPr>
            <a:xfrm>
              <a:off x="11739132" y="1002265"/>
              <a:ext cx="5815181" cy="3337373"/>
              <a:chOff x="5528603" y="677242"/>
              <a:chExt cx="3128400" cy="1832400"/>
            </a:xfrm>
            <a:solidFill>
              <a:schemeClr val="bg1"/>
            </a:solidFill>
          </p:grpSpPr>
          <p:sp>
            <p:nvSpPr>
              <p:cNvPr id="185" name="Freeform 49">
                <a:extLst>
                  <a:ext uri="{FF2B5EF4-FFF2-40B4-BE49-F238E27FC236}">
                    <a16:creationId xmlns:a16="http://schemas.microsoft.com/office/drawing/2014/main" id="{E2ECAAAC-3395-6C81-A42C-6B517C61C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603" y="677242"/>
                <a:ext cx="3128400" cy="1832400"/>
              </a:xfrm>
              <a:custGeom>
                <a:avLst/>
                <a:gdLst/>
                <a:ahLst/>
                <a:cxnLst>
                  <a:cxn ang="0">
                    <a:pos x="1727" y="662"/>
                  </a:cxn>
                  <a:cxn ang="0">
                    <a:pos x="1676" y="594"/>
                  </a:cxn>
                  <a:cxn ang="0">
                    <a:pos x="1582" y="632"/>
                  </a:cxn>
                  <a:cxn ang="0">
                    <a:pos x="1512" y="680"/>
                  </a:cxn>
                  <a:cxn ang="0">
                    <a:pos x="1502" y="622"/>
                  </a:cxn>
                  <a:cxn ang="0">
                    <a:pos x="1578" y="554"/>
                  </a:cxn>
                  <a:cxn ang="0">
                    <a:pos x="1612" y="429"/>
                  </a:cxn>
                  <a:cxn ang="0">
                    <a:pos x="1556" y="413"/>
                  </a:cxn>
                  <a:cxn ang="0">
                    <a:pos x="1466" y="305"/>
                  </a:cxn>
                  <a:cxn ang="0">
                    <a:pos x="1436" y="217"/>
                  </a:cxn>
                  <a:cxn ang="0">
                    <a:pos x="1396" y="127"/>
                  </a:cxn>
                  <a:cxn ang="0">
                    <a:pos x="1362" y="42"/>
                  </a:cxn>
                  <a:cxn ang="0">
                    <a:pos x="1240" y="24"/>
                  </a:cxn>
                  <a:cxn ang="0">
                    <a:pos x="1138" y="0"/>
                  </a:cxn>
                  <a:cxn ang="0">
                    <a:pos x="1060" y="34"/>
                  </a:cxn>
                  <a:cxn ang="0">
                    <a:pos x="1008" y="50"/>
                  </a:cxn>
                  <a:cxn ang="0">
                    <a:pos x="930" y="99"/>
                  </a:cxn>
                  <a:cxn ang="0">
                    <a:pos x="806" y="89"/>
                  </a:cxn>
                  <a:cxn ang="0">
                    <a:pos x="772" y="185"/>
                  </a:cxn>
                  <a:cxn ang="0">
                    <a:pos x="682" y="207"/>
                  </a:cxn>
                  <a:cxn ang="0">
                    <a:pos x="536" y="225"/>
                  </a:cxn>
                  <a:cxn ang="0">
                    <a:pos x="504" y="323"/>
                  </a:cxn>
                  <a:cxn ang="0">
                    <a:pos x="476" y="421"/>
                  </a:cxn>
                  <a:cxn ang="0">
                    <a:pos x="438" y="512"/>
                  </a:cxn>
                  <a:cxn ang="0">
                    <a:pos x="350" y="568"/>
                  </a:cxn>
                  <a:cxn ang="0">
                    <a:pos x="236" y="580"/>
                  </a:cxn>
                  <a:cxn ang="0">
                    <a:pos x="220" y="664"/>
                  </a:cxn>
                  <a:cxn ang="0">
                    <a:pos x="306" y="650"/>
                  </a:cxn>
                  <a:cxn ang="0">
                    <a:pos x="280" y="714"/>
                  </a:cxn>
                  <a:cxn ang="0">
                    <a:pos x="206" y="758"/>
                  </a:cxn>
                  <a:cxn ang="0">
                    <a:pos x="122" y="796"/>
                  </a:cxn>
                  <a:cxn ang="0">
                    <a:pos x="70" y="848"/>
                  </a:cxn>
                  <a:cxn ang="0">
                    <a:pos x="32" y="921"/>
                  </a:cxn>
                  <a:cxn ang="0">
                    <a:pos x="122" y="999"/>
                  </a:cxn>
                  <a:cxn ang="0">
                    <a:pos x="230" y="1089"/>
                  </a:cxn>
                  <a:cxn ang="0">
                    <a:pos x="350" y="1139"/>
                  </a:cxn>
                  <a:cxn ang="0">
                    <a:pos x="412" y="1185"/>
                  </a:cxn>
                  <a:cxn ang="0">
                    <a:pos x="490" y="1201"/>
                  </a:cxn>
                  <a:cxn ang="0">
                    <a:pos x="618" y="1129"/>
                  </a:cxn>
                  <a:cxn ang="0">
                    <a:pos x="664" y="1063"/>
                  </a:cxn>
                  <a:cxn ang="0">
                    <a:pos x="676" y="989"/>
                  </a:cxn>
                  <a:cxn ang="0">
                    <a:pos x="744" y="929"/>
                  </a:cxn>
                  <a:cxn ang="0">
                    <a:pos x="834" y="907"/>
                  </a:cxn>
                  <a:cxn ang="0">
                    <a:pos x="886" y="1011"/>
                  </a:cxn>
                  <a:cxn ang="0">
                    <a:pos x="944" y="1157"/>
                  </a:cxn>
                  <a:cxn ang="0">
                    <a:pos x="1028" y="1181"/>
                  </a:cxn>
                  <a:cxn ang="0">
                    <a:pos x="1036" y="1283"/>
                  </a:cxn>
                  <a:cxn ang="0">
                    <a:pos x="1122" y="1299"/>
                  </a:cxn>
                  <a:cxn ang="0">
                    <a:pos x="1244" y="1239"/>
                  </a:cxn>
                  <a:cxn ang="0">
                    <a:pos x="1362" y="1285"/>
                  </a:cxn>
                  <a:cxn ang="0">
                    <a:pos x="1486" y="1239"/>
                  </a:cxn>
                  <a:cxn ang="0">
                    <a:pos x="1546" y="1107"/>
                  </a:cxn>
                  <a:cxn ang="0">
                    <a:pos x="1588" y="1061"/>
                  </a:cxn>
                  <a:cxn ang="0">
                    <a:pos x="1702" y="1045"/>
                  </a:cxn>
                  <a:cxn ang="0">
                    <a:pos x="1668" y="969"/>
                  </a:cxn>
                  <a:cxn ang="0">
                    <a:pos x="1666" y="818"/>
                  </a:cxn>
                  <a:cxn ang="0">
                    <a:pos x="1638" y="710"/>
                  </a:cxn>
                  <a:cxn ang="0">
                    <a:pos x="1718" y="754"/>
                  </a:cxn>
                  <a:cxn ang="0">
                    <a:pos x="1716" y="911"/>
                  </a:cxn>
                  <a:cxn ang="0">
                    <a:pos x="1775" y="933"/>
                  </a:cxn>
                  <a:cxn ang="0">
                    <a:pos x="1797" y="784"/>
                  </a:cxn>
                </a:cxnLst>
                <a:rect l="0" t="0" r="r" b="b"/>
                <a:pathLst>
                  <a:path w="1809" h="1318">
                    <a:moveTo>
                      <a:pt x="1797" y="784"/>
                    </a:moveTo>
                    <a:lnTo>
                      <a:pt x="1777" y="738"/>
                    </a:lnTo>
                    <a:lnTo>
                      <a:pt x="1753" y="700"/>
                    </a:lnTo>
                    <a:lnTo>
                      <a:pt x="1727" y="662"/>
                    </a:lnTo>
                    <a:lnTo>
                      <a:pt x="1733" y="628"/>
                    </a:lnTo>
                    <a:lnTo>
                      <a:pt x="1710" y="600"/>
                    </a:lnTo>
                    <a:lnTo>
                      <a:pt x="1696" y="594"/>
                    </a:lnTo>
                    <a:lnTo>
                      <a:pt x="1676" y="594"/>
                    </a:lnTo>
                    <a:lnTo>
                      <a:pt x="1658" y="614"/>
                    </a:lnTo>
                    <a:lnTo>
                      <a:pt x="1630" y="624"/>
                    </a:lnTo>
                    <a:lnTo>
                      <a:pt x="1602" y="628"/>
                    </a:lnTo>
                    <a:lnTo>
                      <a:pt x="1582" y="632"/>
                    </a:lnTo>
                    <a:lnTo>
                      <a:pt x="1566" y="638"/>
                    </a:lnTo>
                    <a:lnTo>
                      <a:pt x="1552" y="652"/>
                    </a:lnTo>
                    <a:lnTo>
                      <a:pt x="1534" y="668"/>
                    </a:lnTo>
                    <a:lnTo>
                      <a:pt x="1512" y="680"/>
                    </a:lnTo>
                    <a:lnTo>
                      <a:pt x="1512" y="678"/>
                    </a:lnTo>
                    <a:lnTo>
                      <a:pt x="1488" y="658"/>
                    </a:lnTo>
                    <a:lnTo>
                      <a:pt x="1488" y="644"/>
                    </a:lnTo>
                    <a:lnTo>
                      <a:pt x="1502" y="622"/>
                    </a:lnTo>
                    <a:lnTo>
                      <a:pt x="1514" y="596"/>
                    </a:lnTo>
                    <a:lnTo>
                      <a:pt x="1530" y="576"/>
                    </a:lnTo>
                    <a:lnTo>
                      <a:pt x="1556" y="564"/>
                    </a:lnTo>
                    <a:lnTo>
                      <a:pt x="1578" y="554"/>
                    </a:lnTo>
                    <a:lnTo>
                      <a:pt x="1598" y="530"/>
                    </a:lnTo>
                    <a:lnTo>
                      <a:pt x="1614" y="498"/>
                    </a:lnTo>
                    <a:lnTo>
                      <a:pt x="1616" y="467"/>
                    </a:lnTo>
                    <a:lnTo>
                      <a:pt x="1612" y="429"/>
                    </a:lnTo>
                    <a:lnTo>
                      <a:pt x="1598" y="411"/>
                    </a:lnTo>
                    <a:lnTo>
                      <a:pt x="1592" y="435"/>
                    </a:lnTo>
                    <a:lnTo>
                      <a:pt x="1572" y="451"/>
                    </a:lnTo>
                    <a:lnTo>
                      <a:pt x="1556" y="413"/>
                    </a:lnTo>
                    <a:lnTo>
                      <a:pt x="1548" y="385"/>
                    </a:lnTo>
                    <a:lnTo>
                      <a:pt x="1508" y="349"/>
                    </a:lnTo>
                    <a:lnTo>
                      <a:pt x="1488" y="317"/>
                    </a:lnTo>
                    <a:lnTo>
                      <a:pt x="1466" y="305"/>
                    </a:lnTo>
                    <a:lnTo>
                      <a:pt x="1436" y="281"/>
                    </a:lnTo>
                    <a:lnTo>
                      <a:pt x="1432" y="257"/>
                    </a:lnTo>
                    <a:lnTo>
                      <a:pt x="1436" y="241"/>
                    </a:lnTo>
                    <a:lnTo>
                      <a:pt x="1436" y="217"/>
                    </a:lnTo>
                    <a:lnTo>
                      <a:pt x="1422" y="187"/>
                    </a:lnTo>
                    <a:lnTo>
                      <a:pt x="1400" y="181"/>
                    </a:lnTo>
                    <a:lnTo>
                      <a:pt x="1396" y="159"/>
                    </a:lnTo>
                    <a:lnTo>
                      <a:pt x="1396" y="127"/>
                    </a:lnTo>
                    <a:lnTo>
                      <a:pt x="1396" y="95"/>
                    </a:lnTo>
                    <a:lnTo>
                      <a:pt x="1396" y="71"/>
                    </a:lnTo>
                    <a:lnTo>
                      <a:pt x="1374" y="56"/>
                    </a:lnTo>
                    <a:lnTo>
                      <a:pt x="1362" y="42"/>
                    </a:lnTo>
                    <a:lnTo>
                      <a:pt x="1334" y="32"/>
                    </a:lnTo>
                    <a:lnTo>
                      <a:pt x="1298" y="40"/>
                    </a:lnTo>
                    <a:lnTo>
                      <a:pt x="1268" y="32"/>
                    </a:lnTo>
                    <a:lnTo>
                      <a:pt x="1240" y="24"/>
                    </a:lnTo>
                    <a:lnTo>
                      <a:pt x="1218" y="14"/>
                    </a:lnTo>
                    <a:lnTo>
                      <a:pt x="1190" y="14"/>
                    </a:lnTo>
                    <a:lnTo>
                      <a:pt x="1162" y="6"/>
                    </a:lnTo>
                    <a:lnTo>
                      <a:pt x="1138" y="0"/>
                    </a:lnTo>
                    <a:lnTo>
                      <a:pt x="1114" y="2"/>
                    </a:lnTo>
                    <a:lnTo>
                      <a:pt x="1088" y="2"/>
                    </a:lnTo>
                    <a:lnTo>
                      <a:pt x="1068" y="22"/>
                    </a:lnTo>
                    <a:lnTo>
                      <a:pt x="1060" y="34"/>
                    </a:lnTo>
                    <a:lnTo>
                      <a:pt x="1040" y="50"/>
                    </a:lnTo>
                    <a:lnTo>
                      <a:pt x="1020" y="63"/>
                    </a:lnTo>
                    <a:lnTo>
                      <a:pt x="1020" y="63"/>
                    </a:lnTo>
                    <a:lnTo>
                      <a:pt x="1008" y="50"/>
                    </a:lnTo>
                    <a:lnTo>
                      <a:pt x="980" y="48"/>
                    </a:lnTo>
                    <a:lnTo>
                      <a:pt x="952" y="56"/>
                    </a:lnTo>
                    <a:lnTo>
                      <a:pt x="940" y="79"/>
                    </a:lnTo>
                    <a:lnTo>
                      <a:pt x="930" y="99"/>
                    </a:lnTo>
                    <a:lnTo>
                      <a:pt x="902" y="99"/>
                    </a:lnTo>
                    <a:lnTo>
                      <a:pt x="870" y="91"/>
                    </a:lnTo>
                    <a:lnTo>
                      <a:pt x="832" y="81"/>
                    </a:lnTo>
                    <a:lnTo>
                      <a:pt x="806" y="89"/>
                    </a:lnTo>
                    <a:lnTo>
                      <a:pt x="804" y="111"/>
                    </a:lnTo>
                    <a:lnTo>
                      <a:pt x="794" y="139"/>
                    </a:lnTo>
                    <a:lnTo>
                      <a:pt x="774" y="161"/>
                    </a:lnTo>
                    <a:lnTo>
                      <a:pt x="772" y="185"/>
                    </a:lnTo>
                    <a:lnTo>
                      <a:pt x="772" y="207"/>
                    </a:lnTo>
                    <a:lnTo>
                      <a:pt x="744" y="215"/>
                    </a:lnTo>
                    <a:lnTo>
                      <a:pt x="716" y="217"/>
                    </a:lnTo>
                    <a:lnTo>
                      <a:pt x="682" y="207"/>
                    </a:lnTo>
                    <a:lnTo>
                      <a:pt x="648" y="209"/>
                    </a:lnTo>
                    <a:lnTo>
                      <a:pt x="620" y="199"/>
                    </a:lnTo>
                    <a:lnTo>
                      <a:pt x="574" y="207"/>
                    </a:lnTo>
                    <a:lnTo>
                      <a:pt x="536" y="225"/>
                    </a:lnTo>
                    <a:lnTo>
                      <a:pt x="508" y="243"/>
                    </a:lnTo>
                    <a:lnTo>
                      <a:pt x="498" y="271"/>
                    </a:lnTo>
                    <a:lnTo>
                      <a:pt x="488" y="299"/>
                    </a:lnTo>
                    <a:lnTo>
                      <a:pt x="504" y="323"/>
                    </a:lnTo>
                    <a:lnTo>
                      <a:pt x="516" y="343"/>
                    </a:lnTo>
                    <a:lnTo>
                      <a:pt x="516" y="367"/>
                    </a:lnTo>
                    <a:lnTo>
                      <a:pt x="490" y="391"/>
                    </a:lnTo>
                    <a:lnTo>
                      <a:pt x="476" y="421"/>
                    </a:lnTo>
                    <a:lnTo>
                      <a:pt x="474" y="441"/>
                    </a:lnTo>
                    <a:lnTo>
                      <a:pt x="448" y="455"/>
                    </a:lnTo>
                    <a:lnTo>
                      <a:pt x="440" y="486"/>
                    </a:lnTo>
                    <a:lnTo>
                      <a:pt x="438" y="512"/>
                    </a:lnTo>
                    <a:lnTo>
                      <a:pt x="428" y="548"/>
                    </a:lnTo>
                    <a:lnTo>
                      <a:pt x="386" y="542"/>
                    </a:lnTo>
                    <a:lnTo>
                      <a:pt x="370" y="558"/>
                    </a:lnTo>
                    <a:lnTo>
                      <a:pt x="350" y="568"/>
                    </a:lnTo>
                    <a:lnTo>
                      <a:pt x="318" y="564"/>
                    </a:lnTo>
                    <a:lnTo>
                      <a:pt x="278" y="562"/>
                    </a:lnTo>
                    <a:lnTo>
                      <a:pt x="250" y="570"/>
                    </a:lnTo>
                    <a:lnTo>
                      <a:pt x="236" y="580"/>
                    </a:lnTo>
                    <a:lnTo>
                      <a:pt x="230" y="598"/>
                    </a:lnTo>
                    <a:lnTo>
                      <a:pt x="208" y="620"/>
                    </a:lnTo>
                    <a:lnTo>
                      <a:pt x="208" y="644"/>
                    </a:lnTo>
                    <a:lnTo>
                      <a:pt x="220" y="664"/>
                    </a:lnTo>
                    <a:lnTo>
                      <a:pt x="244" y="680"/>
                    </a:lnTo>
                    <a:lnTo>
                      <a:pt x="264" y="688"/>
                    </a:lnTo>
                    <a:lnTo>
                      <a:pt x="288" y="662"/>
                    </a:lnTo>
                    <a:lnTo>
                      <a:pt x="306" y="650"/>
                    </a:lnTo>
                    <a:lnTo>
                      <a:pt x="324" y="664"/>
                    </a:lnTo>
                    <a:lnTo>
                      <a:pt x="328" y="684"/>
                    </a:lnTo>
                    <a:lnTo>
                      <a:pt x="300" y="696"/>
                    </a:lnTo>
                    <a:lnTo>
                      <a:pt x="280" y="714"/>
                    </a:lnTo>
                    <a:lnTo>
                      <a:pt x="258" y="730"/>
                    </a:lnTo>
                    <a:lnTo>
                      <a:pt x="252" y="752"/>
                    </a:lnTo>
                    <a:lnTo>
                      <a:pt x="224" y="758"/>
                    </a:lnTo>
                    <a:lnTo>
                      <a:pt x="206" y="758"/>
                    </a:lnTo>
                    <a:lnTo>
                      <a:pt x="182" y="754"/>
                    </a:lnTo>
                    <a:lnTo>
                      <a:pt x="148" y="750"/>
                    </a:lnTo>
                    <a:lnTo>
                      <a:pt x="120" y="770"/>
                    </a:lnTo>
                    <a:lnTo>
                      <a:pt x="122" y="796"/>
                    </a:lnTo>
                    <a:lnTo>
                      <a:pt x="120" y="816"/>
                    </a:lnTo>
                    <a:lnTo>
                      <a:pt x="104" y="824"/>
                    </a:lnTo>
                    <a:lnTo>
                      <a:pt x="82" y="830"/>
                    </a:lnTo>
                    <a:lnTo>
                      <a:pt x="70" y="848"/>
                    </a:lnTo>
                    <a:lnTo>
                      <a:pt x="36" y="850"/>
                    </a:lnTo>
                    <a:lnTo>
                      <a:pt x="0" y="864"/>
                    </a:lnTo>
                    <a:lnTo>
                      <a:pt x="12" y="893"/>
                    </a:lnTo>
                    <a:lnTo>
                      <a:pt x="32" y="921"/>
                    </a:lnTo>
                    <a:lnTo>
                      <a:pt x="48" y="939"/>
                    </a:lnTo>
                    <a:lnTo>
                      <a:pt x="80" y="951"/>
                    </a:lnTo>
                    <a:lnTo>
                      <a:pt x="94" y="977"/>
                    </a:lnTo>
                    <a:lnTo>
                      <a:pt x="122" y="999"/>
                    </a:lnTo>
                    <a:lnTo>
                      <a:pt x="136" y="1017"/>
                    </a:lnTo>
                    <a:lnTo>
                      <a:pt x="162" y="1037"/>
                    </a:lnTo>
                    <a:lnTo>
                      <a:pt x="186" y="1051"/>
                    </a:lnTo>
                    <a:lnTo>
                      <a:pt x="230" y="1089"/>
                    </a:lnTo>
                    <a:lnTo>
                      <a:pt x="262" y="1125"/>
                    </a:lnTo>
                    <a:lnTo>
                      <a:pt x="290" y="1129"/>
                    </a:lnTo>
                    <a:lnTo>
                      <a:pt x="326" y="1123"/>
                    </a:lnTo>
                    <a:lnTo>
                      <a:pt x="350" y="1139"/>
                    </a:lnTo>
                    <a:lnTo>
                      <a:pt x="348" y="1157"/>
                    </a:lnTo>
                    <a:lnTo>
                      <a:pt x="350" y="1177"/>
                    </a:lnTo>
                    <a:lnTo>
                      <a:pt x="388" y="1175"/>
                    </a:lnTo>
                    <a:lnTo>
                      <a:pt x="412" y="1185"/>
                    </a:lnTo>
                    <a:lnTo>
                      <a:pt x="440" y="1193"/>
                    </a:lnTo>
                    <a:lnTo>
                      <a:pt x="448" y="1213"/>
                    </a:lnTo>
                    <a:lnTo>
                      <a:pt x="466" y="1221"/>
                    </a:lnTo>
                    <a:lnTo>
                      <a:pt x="490" y="1201"/>
                    </a:lnTo>
                    <a:lnTo>
                      <a:pt x="520" y="1215"/>
                    </a:lnTo>
                    <a:lnTo>
                      <a:pt x="550" y="1213"/>
                    </a:lnTo>
                    <a:lnTo>
                      <a:pt x="600" y="1165"/>
                    </a:lnTo>
                    <a:lnTo>
                      <a:pt x="618" y="1129"/>
                    </a:lnTo>
                    <a:lnTo>
                      <a:pt x="636" y="1105"/>
                    </a:lnTo>
                    <a:lnTo>
                      <a:pt x="664" y="1099"/>
                    </a:lnTo>
                    <a:lnTo>
                      <a:pt x="680" y="1081"/>
                    </a:lnTo>
                    <a:lnTo>
                      <a:pt x="664" y="1063"/>
                    </a:lnTo>
                    <a:lnTo>
                      <a:pt x="656" y="1037"/>
                    </a:lnTo>
                    <a:lnTo>
                      <a:pt x="656" y="1009"/>
                    </a:lnTo>
                    <a:lnTo>
                      <a:pt x="676" y="989"/>
                    </a:lnTo>
                    <a:lnTo>
                      <a:pt x="676" y="989"/>
                    </a:lnTo>
                    <a:lnTo>
                      <a:pt x="696" y="983"/>
                    </a:lnTo>
                    <a:lnTo>
                      <a:pt x="716" y="971"/>
                    </a:lnTo>
                    <a:lnTo>
                      <a:pt x="730" y="951"/>
                    </a:lnTo>
                    <a:lnTo>
                      <a:pt x="744" y="929"/>
                    </a:lnTo>
                    <a:lnTo>
                      <a:pt x="744" y="913"/>
                    </a:lnTo>
                    <a:lnTo>
                      <a:pt x="760" y="905"/>
                    </a:lnTo>
                    <a:lnTo>
                      <a:pt x="814" y="905"/>
                    </a:lnTo>
                    <a:lnTo>
                      <a:pt x="834" y="907"/>
                    </a:lnTo>
                    <a:lnTo>
                      <a:pt x="836" y="957"/>
                    </a:lnTo>
                    <a:lnTo>
                      <a:pt x="870" y="967"/>
                    </a:lnTo>
                    <a:lnTo>
                      <a:pt x="880" y="975"/>
                    </a:lnTo>
                    <a:lnTo>
                      <a:pt x="886" y="1011"/>
                    </a:lnTo>
                    <a:lnTo>
                      <a:pt x="890" y="1065"/>
                    </a:lnTo>
                    <a:lnTo>
                      <a:pt x="912" y="1095"/>
                    </a:lnTo>
                    <a:lnTo>
                      <a:pt x="940" y="1143"/>
                    </a:lnTo>
                    <a:lnTo>
                      <a:pt x="944" y="1157"/>
                    </a:lnTo>
                    <a:lnTo>
                      <a:pt x="966" y="1147"/>
                    </a:lnTo>
                    <a:lnTo>
                      <a:pt x="1000" y="1143"/>
                    </a:lnTo>
                    <a:lnTo>
                      <a:pt x="1016" y="1155"/>
                    </a:lnTo>
                    <a:lnTo>
                      <a:pt x="1028" y="1181"/>
                    </a:lnTo>
                    <a:lnTo>
                      <a:pt x="1028" y="1209"/>
                    </a:lnTo>
                    <a:lnTo>
                      <a:pt x="1030" y="1241"/>
                    </a:lnTo>
                    <a:lnTo>
                      <a:pt x="1030" y="1265"/>
                    </a:lnTo>
                    <a:lnTo>
                      <a:pt x="1036" y="1283"/>
                    </a:lnTo>
                    <a:lnTo>
                      <a:pt x="1048" y="1310"/>
                    </a:lnTo>
                    <a:lnTo>
                      <a:pt x="1070" y="1318"/>
                    </a:lnTo>
                    <a:lnTo>
                      <a:pt x="1088" y="1301"/>
                    </a:lnTo>
                    <a:lnTo>
                      <a:pt x="1122" y="1299"/>
                    </a:lnTo>
                    <a:lnTo>
                      <a:pt x="1148" y="1299"/>
                    </a:lnTo>
                    <a:lnTo>
                      <a:pt x="1186" y="1285"/>
                    </a:lnTo>
                    <a:lnTo>
                      <a:pt x="1214" y="1259"/>
                    </a:lnTo>
                    <a:lnTo>
                      <a:pt x="1244" y="1239"/>
                    </a:lnTo>
                    <a:lnTo>
                      <a:pt x="1244" y="1241"/>
                    </a:lnTo>
                    <a:lnTo>
                      <a:pt x="1292" y="1247"/>
                    </a:lnTo>
                    <a:lnTo>
                      <a:pt x="1324" y="1261"/>
                    </a:lnTo>
                    <a:lnTo>
                      <a:pt x="1362" y="1285"/>
                    </a:lnTo>
                    <a:lnTo>
                      <a:pt x="1404" y="1287"/>
                    </a:lnTo>
                    <a:lnTo>
                      <a:pt x="1440" y="1293"/>
                    </a:lnTo>
                    <a:lnTo>
                      <a:pt x="1474" y="1267"/>
                    </a:lnTo>
                    <a:lnTo>
                      <a:pt x="1486" y="1239"/>
                    </a:lnTo>
                    <a:lnTo>
                      <a:pt x="1518" y="1209"/>
                    </a:lnTo>
                    <a:lnTo>
                      <a:pt x="1538" y="1171"/>
                    </a:lnTo>
                    <a:lnTo>
                      <a:pt x="1544" y="1139"/>
                    </a:lnTo>
                    <a:lnTo>
                      <a:pt x="1546" y="1107"/>
                    </a:lnTo>
                    <a:lnTo>
                      <a:pt x="1554" y="1081"/>
                    </a:lnTo>
                    <a:lnTo>
                      <a:pt x="1554" y="1051"/>
                    </a:lnTo>
                    <a:lnTo>
                      <a:pt x="1582" y="1039"/>
                    </a:lnTo>
                    <a:lnTo>
                      <a:pt x="1588" y="1061"/>
                    </a:lnTo>
                    <a:lnTo>
                      <a:pt x="1598" y="1077"/>
                    </a:lnTo>
                    <a:lnTo>
                      <a:pt x="1626" y="1077"/>
                    </a:lnTo>
                    <a:lnTo>
                      <a:pt x="1668" y="1061"/>
                    </a:lnTo>
                    <a:lnTo>
                      <a:pt x="1702" y="1045"/>
                    </a:lnTo>
                    <a:lnTo>
                      <a:pt x="1727" y="1007"/>
                    </a:lnTo>
                    <a:lnTo>
                      <a:pt x="1712" y="995"/>
                    </a:lnTo>
                    <a:lnTo>
                      <a:pt x="1688" y="975"/>
                    </a:lnTo>
                    <a:lnTo>
                      <a:pt x="1668" y="969"/>
                    </a:lnTo>
                    <a:lnTo>
                      <a:pt x="1672" y="941"/>
                    </a:lnTo>
                    <a:lnTo>
                      <a:pt x="1676" y="901"/>
                    </a:lnTo>
                    <a:lnTo>
                      <a:pt x="1676" y="864"/>
                    </a:lnTo>
                    <a:lnTo>
                      <a:pt x="1666" y="818"/>
                    </a:lnTo>
                    <a:lnTo>
                      <a:pt x="1674" y="784"/>
                    </a:lnTo>
                    <a:lnTo>
                      <a:pt x="1662" y="754"/>
                    </a:lnTo>
                    <a:lnTo>
                      <a:pt x="1640" y="732"/>
                    </a:lnTo>
                    <a:lnTo>
                      <a:pt x="1638" y="710"/>
                    </a:lnTo>
                    <a:lnTo>
                      <a:pt x="1660" y="694"/>
                    </a:lnTo>
                    <a:lnTo>
                      <a:pt x="1688" y="690"/>
                    </a:lnTo>
                    <a:lnTo>
                      <a:pt x="1712" y="708"/>
                    </a:lnTo>
                    <a:lnTo>
                      <a:pt x="1718" y="754"/>
                    </a:lnTo>
                    <a:lnTo>
                      <a:pt x="1737" y="802"/>
                    </a:lnTo>
                    <a:lnTo>
                      <a:pt x="1733" y="854"/>
                    </a:lnTo>
                    <a:lnTo>
                      <a:pt x="1725" y="888"/>
                    </a:lnTo>
                    <a:lnTo>
                      <a:pt x="1716" y="911"/>
                    </a:lnTo>
                    <a:lnTo>
                      <a:pt x="1725" y="935"/>
                    </a:lnTo>
                    <a:lnTo>
                      <a:pt x="1731" y="953"/>
                    </a:lnTo>
                    <a:lnTo>
                      <a:pt x="1759" y="965"/>
                    </a:lnTo>
                    <a:lnTo>
                      <a:pt x="1775" y="933"/>
                    </a:lnTo>
                    <a:lnTo>
                      <a:pt x="1787" y="882"/>
                    </a:lnTo>
                    <a:lnTo>
                      <a:pt x="1803" y="838"/>
                    </a:lnTo>
                    <a:lnTo>
                      <a:pt x="1809" y="802"/>
                    </a:lnTo>
                    <a:lnTo>
                      <a:pt x="1797" y="784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E1F43A0F-3FB7-4D25-6B99-F567F670305D}"/>
                  </a:ext>
                </a:extLst>
              </p:cNvPr>
              <p:cNvSpPr txBox="1"/>
              <p:nvPr/>
            </p:nvSpPr>
            <p:spPr>
              <a:xfrm>
                <a:off x="6862294" y="1342843"/>
                <a:ext cx="842686" cy="32107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solidFill>
                      <a:srgbClr val="FF0000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Northern Ireland</a:t>
                </a: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54691D41-57C5-B864-4454-6EB61DE65ECC}"/>
                </a:ext>
              </a:extLst>
            </p:cNvPr>
            <p:cNvGrpSpPr/>
            <p:nvPr/>
          </p:nvGrpSpPr>
          <p:grpSpPr>
            <a:xfrm>
              <a:off x="13793584" y="7363152"/>
              <a:ext cx="1839775" cy="1246654"/>
              <a:chOff x="6633839" y="4169716"/>
              <a:chExt cx="989746" cy="684481"/>
            </a:xfrm>
            <a:solidFill>
              <a:srgbClr val="095F55"/>
            </a:solidFill>
          </p:grpSpPr>
          <p:sp>
            <p:nvSpPr>
              <p:cNvPr id="188" name="Freeform 53">
                <a:hlinkClick r:id="rId22" action="ppaction://hlinksldjump"/>
                <a:extLst>
                  <a:ext uri="{FF2B5EF4-FFF2-40B4-BE49-F238E27FC236}">
                    <a16:creationId xmlns:a16="http://schemas.microsoft.com/office/drawing/2014/main" id="{018EF356-2E13-4926-6EE7-F4EEB99DC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396" y="4169716"/>
                <a:ext cx="681390" cy="684481"/>
              </a:xfrm>
              <a:custGeom>
                <a:avLst/>
                <a:gdLst>
                  <a:gd name="T0" fmla="*/ 95 w 1473"/>
                  <a:gd name="T1" fmla="*/ 583 h 1843"/>
                  <a:gd name="T2" fmla="*/ 23 w 1473"/>
                  <a:gd name="T3" fmla="*/ 772 h 1843"/>
                  <a:gd name="T4" fmla="*/ 192 w 1473"/>
                  <a:gd name="T5" fmla="*/ 963 h 1843"/>
                  <a:gd name="T6" fmla="*/ 245 w 1473"/>
                  <a:gd name="T7" fmla="*/ 1099 h 1843"/>
                  <a:gd name="T8" fmla="*/ 276 w 1473"/>
                  <a:gd name="T9" fmla="*/ 1225 h 1843"/>
                  <a:gd name="T10" fmla="*/ 399 w 1473"/>
                  <a:gd name="T11" fmla="*/ 1341 h 1843"/>
                  <a:gd name="T12" fmla="*/ 470 w 1473"/>
                  <a:gd name="T13" fmla="*/ 1533 h 1843"/>
                  <a:gd name="T14" fmla="*/ 389 w 1473"/>
                  <a:gd name="T15" fmla="*/ 1684 h 1843"/>
                  <a:gd name="T16" fmla="*/ 461 w 1473"/>
                  <a:gd name="T17" fmla="*/ 1843 h 1843"/>
                  <a:gd name="T18" fmla="*/ 674 w 1473"/>
                  <a:gd name="T19" fmla="*/ 1650 h 1843"/>
                  <a:gd name="T20" fmla="*/ 858 w 1473"/>
                  <a:gd name="T21" fmla="*/ 1534 h 1843"/>
                  <a:gd name="T22" fmla="*/ 828 w 1473"/>
                  <a:gd name="T23" fmla="*/ 1375 h 1843"/>
                  <a:gd name="T24" fmla="*/ 891 w 1473"/>
                  <a:gd name="T25" fmla="*/ 1212 h 1843"/>
                  <a:gd name="T26" fmla="*/ 1047 w 1473"/>
                  <a:gd name="T27" fmla="*/ 1164 h 1843"/>
                  <a:gd name="T28" fmla="*/ 1191 w 1473"/>
                  <a:gd name="T29" fmla="*/ 1116 h 1843"/>
                  <a:gd name="T30" fmla="*/ 1151 w 1473"/>
                  <a:gd name="T31" fmla="*/ 1002 h 1843"/>
                  <a:gd name="T32" fmla="*/ 1253 w 1473"/>
                  <a:gd name="T33" fmla="*/ 886 h 1843"/>
                  <a:gd name="T34" fmla="*/ 1253 w 1473"/>
                  <a:gd name="T35" fmla="*/ 745 h 1843"/>
                  <a:gd name="T36" fmla="*/ 1161 w 1473"/>
                  <a:gd name="T37" fmla="*/ 634 h 1843"/>
                  <a:gd name="T38" fmla="*/ 1160 w 1473"/>
                  <a:gd name="T39" fmla="*/ 508 h 1843"/>
                  <a:gd name="T40" fmla="*/ 1292 w 1473"/>
                  <a:gd name="T41" fmla="*/ 415 h 1843"/>
                  <a:gd name="T42" fmla="*/ 1455 w 1473"/>
                  <a:gd name="T43" fmla="*/ 417 h 1843"/>
                  <a:gd name="T44" fmla="*/ 1464 w 1473"/>
                  <a:gd name="T45" fmla="*/ 303 h 1843"/>
                  <a:gd name="T46" fmla="*/ 1443 w 1473"/>
                  <a:gd name="T47" fmla="*/ 93 h 1843"/>
                  <a:gd name="T48" fmla="*/ 1283 w 1473"/>
                  <a:gd name="T49" fmla="*/ 144 h 1843"/>
                  <a:gd name="T50" fmla="*/ 1182 w 1473"/>
                  <a:gd name="T51" fmla="*/ 45 h 1843"/>
                  <a:gd name="T52" fmla="*/ 1023 w 1473"/>
                  <a:gd name="T53" fmla="*/ 42 h 1843"/>
                  <a:gd name="T54" fmla="*/ 905 w 1473"/>
                  <a:gd name="T55" fmla="*/ 27 h 1843"/>
                  <a:gd name="T56" fmla="*/ 840 w 1473"/>
                  <a:gd name="T57" fmla="*/ 99 h 1843"/>
                  <a:gd name="T58" fmla="*/ 698 w 1473"/>
                  <a:gd name="T59" fmla="*/ 198 h 1843"/>
                  <a:gd name="T60" fmla="*/ 530 w 1473"/>
                  <a:gd name="T61" fmla="*/ 252 h 1843"/>
                  <a:gd name="T62" fmla="*/ 410 w 1473"/>
                  <a:gd name="T63" fmla="*/ 229 h 1843"/>
                  <a:gd name="T64" fmla="*/ 302 w 1473"/>
                  <a:gd name="T65" fmla="*/ 412 h 1843"/>
                  <a:gd name="T66" fmla="*/ 128 w 1473"/>
                  <a:gd name="T67" fmla="*/ 519 h 184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73"/>
                  <a:gd name="T103" fmla="*/ 0 h 1843"/>
                  <a:gd name="T104" fmla="*/ 1473 w 1473"/>
                  <a:gd name="T105" fmla="*/ 1843 h 184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73" h="1843">
                    <a:moveTo>
                      <a:pt x="128" y="519"/>
                    </a:moveTo>
                    <a:lnTo>
                      <a:pt x="95" y="583"/>
                    </a:lnTo>
                    <a:lnTo>
                      <a:pt x="77" y="682"/>
                    </a:lnTo>
                    <a:lnTo>
                      <a:pt x="23" y="772"/>
                    </a:lnTo>
                    <a:lnTo>
                      <a:pt x="0" y="873"/>
                    </a:lnTo>
                    <a:lnTo>
                      <a:pt x="192" y="963"/>
                    </a:lnTo>
                    <a:lnTo>
                      <a:pt x="233" y="1032"/>
                    </a:lnTo>
                    <a:lnTo>
                      <a:pt x="245" y="1099"/>
                    </a:lnTo>
                    <a:lnTo>
                      <a:pt x="242" y="1161"/>
                    </a:lnTo>
                    <a:lnTo>
                      <a:pt x="276" y="1225"/>
                    </a:lnTo>
                    <a:lnTo>
                      <a:pt x="359" y="1282"/>
                    </a:lnTo>
                    <a:lnTo>
                      <a:pt x="399" y="1341"/>
                    </a:lnTo>
                    <a:lnTo>
                      <a:pt x="428" y="1422"/>
                    </a:lnTo>
                    <a:lnTo>
                      <a:pt x="470" y="1533"/>
                    </a:lnTo>
                    <a:lnTo>
                      <a:pt x="429" y="1618"/>
                    </a:lnTo>
                    <a:lnTo>
                      <a:pt x="389" y="1684"/>
                    </a:lnTo>
                    <a:lnTo>
                      <a:pt x="390" y="1747"/>
                    </a:lnTo>
                    <a:lnTo>
                      <a:pt x="461" y="1843"/>
                    </a:lnTo>
                    <a:lnTo>
                      <a:pt x="527" y="1794"/>
                    </a:lnTo>
                    <a:lnTo>
                      <a:pt x="674" y="1650"/>
                    </a:lnTo>
                    <a:lnTo>
                      <a:pt x="774" y="1564"/>
                    </a:lnTo>
                    <a:lnTo>
                      <a:pt x="858" y="1534"/>
                    </a:lnTo>
                    <a:lnTo>
                      <a:pt x="818" y="1452"/>
                    </a:lnTo>
                    <a:lnTo>
                      <a:pt x="828" y="1375"/>
                    </a:lnTo>
                    <a:lnTo>
                      <a:pt x="849" y="1282"/>
                    </a:lnTo>
                    <a:lnTo>
                      <a:pt x="891" y="1212"/>
                    </a:lnTo>
                    <a:lnTo>
                      <a:pt x="951" y="1164"/>
                    </a:lnTo>
                    <a:lnTo>
                      <a:pt x="1047" y="1164"/>
                    </a:lnTo>
                    <a:lnTo>
                      <a:pt x="1131" y="1152"/>
                    </a:lnTo>
                    <a:lnTo>
                      <a:pt x="1191" y="1116"/>
                    </a:lnTo>
                    <a:lnTo>
                      <a:pt x="1185" y="1053"/>
                    </a:lnTo>
                    <a:lnTo>
                      <a:pt x="1151" y="1002"/>
                    </a:lnTo>
                    <a:lnTo>
                      <a:pt x="1172" y="940"/>
                    </a:lnTo>
                    <a:lnTo>
                      <a:pt x="1253" y="886"/>
                    </a:lnTo>
                    <a:lnTo>
                      <a:pt x="1245" y="825"/>
                    </a:lnTo>
                    <a:lnTo>
                      <a:pt x="1253" y="745"/>
                    </a:lnTo>
                    <a:lnTo>
                      <a:pt x="1221" y="672"/>
                    </a:lnTo>
                    <a:lnTo>
                      <a:pt x="1161" y="634"/>
                    </a:lnTo>
                    <a:lnTo>
                      <a:pt x="1143" y="568"/>
                    </a:lnTo>
                    <a:lnTo>
                      <a:pt x="1160" y="508"/>
                    </a:lnTo>
                    <a:lnTo>
                      <a:pt x="1224" y="457"/>
                    </a:lnTo>
                    <a:lnTo>
                      <a:pt x="1292" y="415"/>
                    </a:lnTo>
                    <a:lnTo>
                      <a:pt x="1371" y="423"/>
                    </a:lnTo>
                    <a:lnTo>
                      <a:pt x="1455" y="417"/>
                    </a:lnTo>
                    <a:lnTo>
                      <a:pt x="1473" y="349"/>
                    </a:lnTo>
                    <a:lnTo>
                      <a:pt x="1464" y="303"/>
                    </a:lnTo>
                    <a:lnTo>
                      <a:pt x="1472" y="228"/>
                    </a:lnTo>
                    <a:lnTo>
                      <a:pt x="1443" y="93"/>
                    </a:lnTo>
                    <a:lnTo>
                      <a:pt x="1359" y="124"/>
                    </a:lnTo>
                    <a:lnTo>
                      <a:pt x="1283" y="144"/>
                    </a:lnTo>
                    <a:lnTo>
                      <a:pt x="1232" y="85"/>
                    </a:lnTo>
                    <a:lnTo>
                      <a:pt x="1182" y="45"/>
                    </a:lnTo>
                    <a:lnTo>
                      <a:pt x="1083" y="39"/>
                    </a:lnTo>
                    <a:lnTo>
                      <a:pt x="1023" y="42"/>
                    </a:lnTo>
                    <a:lnTo>
                      <a:pt x="963" y="48"/>
                    </a:lnTo>
                    <a:lnTo>
                      <a:pt x="905" y="27"/>
                    </a:lnTo>
                    <a:lnTo>
                      <a:pt x="869" y="0"/>
                    </a:lnTo>
                    <a:lnTo>
                      <a:pt x="840" y="99"/>
                    </a:lnTo>
                    <a:lnTo>
                      <a:pt x="783" y="150"/>
                    </a:lnTo>
                    <a:lnTo>
                      <a:pt x="698" y="198"/>
                    </a:lnTo>
                    <a:lnTo>
                      <a:pt x="618" y="250"/>
                    </a:lnTo>
                    <a:lnTo>
                      <a:pt x="530" y="252"/>
                    </a:lnTo>
                    <a:lnTo>
                      <a:pt x="462" y="246"/>
                    </a:lnTo>
                    <a:lnTo>
                      <a:pt x="410" y="229"/>
                    </a:lnTo>
                    <a:lnTo>
                      <a:pt x="374" y="336"/>
                    </a:lnTo>
                    <a:lnTo>
                      <a:pt x="302" y="412"/>
                    </a:lnTo>
                    <a:lnTo>
                      <a:pt x="215" y="474"/>
                    </a:lnTo>
                    <a:lnTo>
                      <a:pt x="128" y="519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b="1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89" name="TextBox 188">
                <a:hlinkClick r:id="rId22" action="ppaction://hlinksldjump"/>
                <a:extLst>
                  <a:ext uri="{FF2B5EF4-FFF2-40B4-BE49-F238E27FC236}">
                    <a16:creationId xmlns:a16="http://schemas.microsoft.com/office/drawing/2014/main" id="{76079C90-CBBC-D813-ACAF-F45ECF1D0525}"/>
                  </a:ext>
                </a:extLst>
              </p:cNvPr>
              <p:cNvSpPr txBox="1"/>
              <p:nvPr/>
            </p:nvSpPr>
            <p:spPr>
              <a:xfrm>
                <a:off x="6633839" y="4353748"/>
                <a:ext cx="989746" cy="1689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4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Carlow</a:t>
                </a:r>
                <a:endPara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BE63F452-1673-334A-C076-FE1923954B76}"/>
                </a:ext>
              </a:extLst>
            </p:cNvPr>
            <p:cNvGrpSpPr/>
            <p:nvPr/>
          </p:nvGrpSpPr>
          <p:grpSpPr>
            <a:xfrm>
              <a:off x="12752404" y="6565836"/>
              <a:ext cx="1756053" cy="1206110"/>
              <a:chOff x="6073714" y="3731946"/>
              <a:chExt cx="944706" cy="662220"/>
            </a:xfrm>
            <a:solidFill>
              <a:srgbClr val="095F55"/>
            </a:solidFill>
          </p:grpSpPr>
          <p:sp>
            <p:nvSpPr>
              <p:cNvPr id="191" name="Freeform 7">
                <a:hlinkClick r:id="rId23" action="ppaction://hlinksldjump"/>
                <a:extLst>
                  <a:ext uri="{FF2B5EF4-FFF2-40B4-BE49-F238E27FC236}">
                    <a16:creationId xmlns:a16="http://schemas.microsoft.com/office/drawing/2014/main" id="{F8D9F4C6-A855-56A9-470B-DD7FD8C55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3714" y="3731946"/>
                <a:ext cx="944706" cy="662220"/>
              </a:xfrm>
              <a:custGeom>
                <a:avLst/>
                <a:gdLst>
                  <a:gd name="T0" fmla="*/ 2147483647 w 1568"/>
                  <a:gd name="T1" fmla="*/ 2147483647 h 1424"/>
                  <a:gd name="T2" fmla="*/ 2147483647 w 1568"/>
                  <a:gd name="T3" fmla="*/ 2147483647 h 1424"/>
                  <a:gd name="T4" fmla="*/ 2147483647 w 1568"/>
                  <a:gd name="T5" fmla="*/ 2147483647 h 1424"/>
                  <a:gd name="T6" fmla="*/ 2147483647 w 1568"/>
                  <a:gd name="T7" fmla="*/ 2147483647 h 1424"/>
                  <a:gd name="T8" fmla="*/ 2147483647 w 1568"/>
                  <a:gd name="T9" fmla="*/ 2147483647 h 1424"/>
                  <a:gd name="T10" fmla="*/ 2147483647 w 1568"/>
                  <a:gd name="T11" fmla="*/ 2147483647 h 1424"/>
                  <a:gd name="T12" fmla="*/ 2147483647 w 1568"/>
                  <a:gd name="T13" fmla="*/ 2147483647 h 1424"/>
                  <a:gd name="T14" fmla="*/ 2147483647 w 1568"/>
                  <a:gd name="T15" fmla="*/ 0 h 1424"/>
                  <a:gd name="T16" fmla="*/ 2147483647 w 1568"/>
                  <a:gd name="T17" fmla="*/ 2147483647 h 1424"/>
                  <a:gd name="T18" fmla="*/ 2147483647 w 1568"/>
                  <a:gd name="T19" fmla="*/ 2147483647 h 1424"/>
                  <a:gd name="T20" fmla="*/ 2147483647 w 1568"/>
                  <a:gd name="T21" fmla="*/ 2147483647 h 1424"/>
                  <a:gd name="T22" fmla="*/ 2147483647 w 1568"/>
                  <a:gd name="T23" fmla="*/ 2147483647 h 1424"/>
                  <a:gd name="T24" fmla="*/ 2147483647 w 1568"/>
                  <a:gd name="T25" fmla="*/ 2147483647 h 1424"/>
                  <a:gd name="T26" fmla="*/ 2147483647 w 1568"/>
                  <a:gd name="T27" fmla="*/ 2147483647 h 1424"/>
                  <a:gd name="T28" fmla="*/ 2147483647 w 1568"/>
                  <a:gd name="T29" fmla="*/ 2147483647 h 1424"/>
                  <a:gd name="T30" fmla="*/ 0 w 1568"/>
                  <a:gd name="T31" fmla="*/ 2147483647 h 1424"/>
                  <a:gd name="T32" fmla="*/ 2147483647 w 1568"/>
                  <a:gd name="T33" fmla="*/ 2147483647 h 1424"/>
                  <a:gd name="T34" fmla="*/ 2147483647 w 1568"/>
                  <a:gd name="T35" fmla="*/ 2147483647 h 1424"/>
                  <a:gd name="T36" fmla="*/ 2147483647 w 1568"/>
                  <a:gd name="T37" fmla="*/ 2147483647 h 1424"/>
                  <a:gd name="T38" fmla="*/ 2147483647 w 1568"/>
                  <a:gd name="T39" fmla="*/ 2147483647 h 1424"/>
                  <a:gd name="T40" fmla="*/ 2147483647 w 1568"/>
                  <a:gd name="T41" fmla="*/ 2147483647 h 1424"/>
                  <a:gd name="T42" fmla="*/ 2147483647 w 1568"/>
                  <a:gd name="T43" fmla="*/ 2147483647 h 1424"/>
                  <a:gd name="T44" fmla="*/ 2147483647 w 1568"/>
                  <a:gd name="T45" fmla="*/ 2147483647 h 1424"/>
                  <a:gd name="T46" fmla="*/ 2147483647 w 1568"/>
                  <a:gd name="T47" fmla="*/ 2147483647 h 1424"/>
                  <a:gd name="T48" fmla="*/ 2147483647 w 1568"/>
                  <a:gd name="T49" fmla="*/ 2147483647 h 1424"/>
                  <a:gd name="T50" fmla="*/ 2147483647 w 1568"/>
                  <a:gd name="T51" fmla="*/ 2147483647 h 1424"/>
                  <a:gd name="T52" fmla="*/ 2147483647 w 1568"/>
                  <a:gd name="T53" fmla="*/ 2147483647 h 1424"/>
                  <a:gd name="T54" fmla="*/ 2147483647 w 1568"/>
                  <a:gd name="T55" fmla="*/ 2147483647 h 1424"/>
                  <a:gd name="T56" fmla="*/ 2147483647 w 1568"/>
                  <a:gd name="T57" fmla="*/ 2147483647 h 1424"/>
                  <a:gd name="T58" fmla="*/ 2147483647 w 1568"/>
                  <a:gd name="T59" fmla="*/ 2147483647 h 1424"/>
                  <a:gd name="T60" fmla="*/ 2147483647 w 1568"/>
                  <a:gd name="T61" fmla="*/ 2147483647 h 1424"/>
                  <a:gd name="T62" fmla="*/ 2147483647 w 1568"/>
                  <a:gd name="T63" fmla="*/ 2147483647 h 1424"/>
                  <a:gd name="T64" fmla="*/ 2147483647 w 1568"/>
                  <a:gd name="T65" fmla="*/ 2147483647 h 1424"/>
                  <a:gd name="T66" fmla="*/ 2147483647 w 1568"/>
                  <a:gd name="T67" fmla="*/ 2147483647 h 1424"/>
                  <a:gd name="T68" fmla="*/ 2147483647 w 1568"/>
                  <a:gd name="T69" fmla="*/ 2147483647 h 1424"/>
                  <a:gd name="T70" fmla="*/ 2147483647 w 1568"/>
                  <a:gd name="T71" fmla="*/ 2147483647 h 1424"/>
                  <a:gd name="T72" fmla="*/ 2147483647 w 1568"/>
                  <a:gd name="T73" fmla="*/ 2147483647 h 1424"/>
                  <a:gd name="T74" fmla="*/ 2147483647 w 1568"/>
                  <a:gd name="T75" fmla="*/ 2147483647 h 1424"/>
                  <a:gd name="T76" fmla="*/ 2147483647 w 1568"/>
                  <a:gd name="T77" fmla="*/ 2147483647 h 14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568"/>
                  <a:gd name="T118" fmla="*/ 0 h 1424"/>
                  <a:gd name="T119" fmla="*/ 1568 w 1568"/>
                  <a:gd name="T120" fmla="*/ 1424 h 142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568" h="1424">
                    <a:moveTo>
                      <a:pt x="1272" y="512"/>
                    </a:moveTo>
                    <a:lnTo>
                      <a:pt x="1312" y="472"/>
                    </a:lnTo>
                    <a:lnTo>
                      <a:pt x="1288" y="376"/>
                    </a:lnTo>
                    <a:lnTo>
                      <a:pt x="1272" y="288"/>
                    </a:lnTo>
                    <a:lnTo>
                      <a:pt x="1248" y="200"/>
                    </a:lnTo>
                    <a:lnTo>
                      <a:pt x="1168" y="184"/>
                    </a:lnTo>
                    <a:lnTo>
                      <a:pt x="1064" y="200"/>
                    </a:lnTo>
                    <a:lnTo>
                      <a:pt x="976" y="200"/>
                    </a:lnTo>
                    <a:lnTo>
                      <a:pt x="920" y="224"/>
                    </a:lnTo>
                    <a:lnTo>
                      <a:pt x="840" y="248"/>
                    </a:lnTo>
                    <a:lnTo>
                      <a:pt x="776" y="208"/>
                    </a:lnTo>
                    <a:lnTo>
                      <a:pt x="792" y="160"/>
                    </a:lnTo>
                    <a:lnTo>
                      <a:pt x="776" y="96"/>
                    </a:lnTo>
                    <a:lnTo>
                      <a:pt x="744" y="32"/>
                    </a:lnTo>
                    <a:lnTo>
                      <a:pt x="672" y="0"/>
                    </a:lnTo>
                    <a:lnTo>
                      <a:pt x="592" y="0"/>
                    </a:lnTo>
                    <a:lnTo>
                      <a:pt x="536" y="48"/>
                    </a:lnTo>
                    <a:lnTo>
                      <a:pt x="488" y="96"/>
                    </a:lnTo>
                    <a:lnTo>
                      <a:pt x="408" y="96"/>
                    </a:lnTo>
                    <a:lnTo>
                      <a:pt x="304" y="128"/>
                    </a:lnTo>
                    <a:lnTo>
                      <a:pt x="280" y="184"/>
                    </a:lnTo>
                    <a:lnTo>
                      <a:pt x="272" y="240"/>
                    </a:lnTo>
                    <a:lnTo>
                      <a:pt x="200" y="272"/>
                    </a:lnTo>
                    <a:lnTo>
                      <a:pt x="200" y="336"/>
                    </a:lnTo>
                    <a:lnTo>
                      <a:pt x="224" y="392"/>
                    </a:lnTo>
                    <a:lnTo>
                      <a:pt x="232" y="464"/>
                    </a:lnTo>
                    <a:lnTo>
                      <a:pt x="184" y="512"/>
                    </a:lnTo>
                    <a:lnTo>
                      <a:pt x="144" y="560"/>
                    </a:lnTo>
                    <a:lnTo>
                      <a:pt x="64" y="600"/>
                    </a:lnTo>
                    <a:lnTo>
                      <a:pt x="40" y="688"/>
                    </a:lnTo>
                    <a:lnTo>
                      <a:pt x="32" y="776"/>
                    </a:lnTo>
                    <a:lnTo>
                      <a:pt x="0" y="848"/>
                    </a:lnTo>
                    <a:lnTo>
                      <a:pt x="80" y="896"/>
                    </a:lnTo>
                    <a:lnTo>
                      <a:pt x="136" y="928"/>
                    </a:lnTo>
                    <a:lnTo>
                      <a:pt x="80" y="992"/>
                    </a:lnTo>
                    <a:lnTo>
                      <a:pt x="48" y="1064"/>
                    </a:lnTo>
                    <a:lnTo>
                      <a:pt x="40" y="1128"/>
                    </a:lnTo>
                    <a:lnTo>
                      <a:pt x="40" y="1200"/>
                    </a:lnTo>
                    <a:lnTo>
                      <a:pt x="72" y="1264"/>
                    </a:lnTo>
                    <a:lnTo>
                      <a:pt x="104" y="1320"/>
                    </a:lnTo>
                    <a:lnTo>
                      <a:pt x="136" y="1368"/>
                    </a:lnTo>
                    <a:lnTo>
                      <a:pt x="152" y="1424"/>
                    </a:lnTo>
                    <a:lnTo>
                      <a:pt x="208" y="1384"/>
                    </a:lnTo>
                    <a:lnTo>
                      <a:pt x="232" y="1328"/>
                    </a:lnTo>
                    <a:lnTo>
                      <a:pt x="328" y="1288"/>
                    </a:lnTo>
                    <a:lnTo>
                      <a:pt x="400" y="1352"/>
                    </a:lnTo>
                    <a:lnTo>
                      <a:pt x="456" y="1400"/>
                    </a:lnTo>
                    <a:lnTo>
                      <a:pt x="528" y="1408"/>
                    </a:lnTo>
                    <a:lnTo>
                      <a:pt x="592" y="1352"/>
                    </a:lnTo>
                    <a:lnTo>
                      <a:pt x="672" y="1352"/>
                    </a:lnTo>
                    <a:lnTo>
                      <a:pt x="696" y="1264"/>
                    </a:lnTo>
                    <a:lnTo>
                      <a:pt x="752" y="1208"/>
                    </a:lnTo>
                    <a:lnTo>
                      <a:pt x="824" y="1208"/>
                    </a:lnTo>
                    <a:lnTo>
                      <a:pt x="888" y="1192"/>
                    </a:lnTo>
                    <a:lnTo>
                      <a:pt x="920" y="1120"/>
                    </a:lnTo>
                    <a:lnTo>
                      <a:pt x="960" y="1072"/>
                    </a:lnTo>
                    <a:lnTo>
                      <a:pt x="1032" y="1088"/>
                    </a:lnTo>
                    <a:lnTo>
                      <a:pt x="1088" y="1088"/>
                    </a:lnTo>
                    <a:lnTo>
                      <a:pt x="1160" y="1112"/>
                    </a:lnTo>
                    <a:lnTo>
                      <a:pt x="1160" y="1184"/>
                    </a:lnTo>
                    <a:lnTo>
                      <a:pt x="1128" y="1248"/>
                    </a:lnTo>
                    <a:lnTo>
                      <a:pt x="1192" y="1264"/>
                    </a:lnTo>
                    <a:lnTo>
                      <a:pt x="1240" y="1240"/>
                    </a:lnTo>
                    <a:lnTo>
                      <a:pt x="1304" y="1280"/>
                    </a:lnTo>
                    <a:lnTo>
                      <a:pt x="1344" y="1352"/>
                    </a:lnTo>
                    <a:lnTo>
                      <a:pt x="1416" y="1312"/>
                    </a:lnTo>
                    <a:lnTo>
                      <a:pt x="1480" y="1264"/>
                    </a:lnTo>
                    <a:lnTo>
                      <a:pt x="1536" y="1200"/>
                    </a:lnTo>
                    <a:lnTo>
                      <a:pt x="1560" y="1120"/>
                    </a:lnTo>
                    <a:lnTo>
                      <a:pt x="1560" y="1024"/>
                    </a:lnTo>
                    <a:lnTo>
                      <a:pt x="1568" y="944"/>
                    </a:lnTo>
                    <a:lnTo>
                      <a:pt x="1528" y="864"/>
                    </a:lnTo>
                    <a:lnTo>
                      <a:pt x="1456" y="792"/>
                    </a:lnTo>
                    <a:lnTo>
                      <a:pt x="1392" y="728"/>
                    </a:lnTo>
                    <a:lnTo>
                      <a:pt x="1296" y="720"/>
                    </a:lnTo>
                    <a:lnTo>
                      <a:pt x="1232" y="693"/>
                    </a:lnTo>
                    <a:lnTo>
                      <a:pt x="1272" y="608"/>
                    </a:lnTo>
                    <a:lnTo>
                      <a:pt x="1272" y="512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92" name="TextBox 191">
                <a:hlinkClick r:id="rId23" action="ppaction://hlinksldjump"/>
                <a:extLst>
                  <a:ext uri="{FF2B5EF4-FFF2-40B4-BE49-F238E27FC236}">
                    <a16:creationId xmlns:a16="http://schemas.microsoft.com/office/drawing/2014/main" id="{7618F9F8-4189-CA14-BD4E-C451944A0579}"/>
                  </a:ext>
                </a:extLst>
              </p:cNvPr>
              <p:cNvSpPr txBox="1"/>
              <p:nvPr/>
            </p:nvSpPr>
            <p:spPr>
              <a:xfrm>
                <a:off x="6210724" y="3937742"/>
                <a:ext cx="589003" cy="20278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8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Laois</a:t>
                </a:r>
                <a:endPara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0CF9F456-C8F3-5E82-ACE2-69502B585CD1}"/>
                </a:ext>
              </a:extLst>
            </p:cNvPr>
            <p:cNvGrpSpPr/>
            <p:nvPr/>
          </p:nvGrpSpPr>
          <p:grpSpPr>
            <a:xfrm>
              <a:off x="14778946" y="6518537"/>
              <a:ext cx="1961127" cy="1466253"/>
              <a:chOff x="7163937" y="3705976"/>
              <a:chExt cx="1055030" cy="805053"/>
            </a:xfrm>
            <a:solidFill>
              <a:srgbClr val="095F55"/>
            </a:solidFill>
          </p:grpSpPr>
          <p:sp>
            <p:nvSpPr>
              <p:cNvPr id="194" name="Freeform 9">
                <a:hlinkClick r:id="rId24" action="ppaction://hlinksldjump"/>
                <a:extLst>
                  <a:ext uri="{FF2B5EF4-FFF2-40B4-BE49-F238E27FC236}">
                    <a16:creationId xmlns:a16="http://schemas.microsoft.com/office/drawing/2014/main" id="{F914CA09-1918-73A7-CC64-B60B37D33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3937" y="3705976"/>
                <a:ext cx="912369" cy="805053"/>
              </a:xfrm>
              <a:custGeom>
                <a:avLst/>
                <a:gdLst>
                  <a:gd name="T0" fmla="*/ 2147483647 w 1513"/>
                  <a:gd name="T1" fmla="*/ 2147483647 h 1729"/>
                  <a:gd name="T2" fmla="*/ 2147483647 w 1513"/>
                  <a:gd name="T3" fmla="*/ 2147483647 h 1729"/>
                  <a:gd name="T4" fmla="*/ 2147483647 w 1513"/>
                  <a:gd name="T5" fmla="*/ 2147483647 h 1729"/>
                  <a:gd name="T6" fmla="*/ 2147483647 w 1513"/>
                  <a:gd name="T7" fmla="*/ 2147483647 h 1729"/>
                  <a:gd name="T8" fmla="*/ 2147483647 w 1513"/>
                  <a:gd name="T9" fmla="*/ 2147483647 h 1729"/>
                  <a:gd name="T10" fmla="*/ 2147483647 w 1513"/>
                  <a:gd name="T11" fmla="*/ 2147483647 h 1729"/>
                  <a:gd name="T12" fmla="*/ 2147483647 w 1513"/>
                  <a:gd name="T13" fmla="*/ 2147483647 h 1729"/>
                  <a:gd name="T14" fmla="*/ 2147483647 w 1513"/>
                  <a:gd name="T15" fmla="*/ 2147483647 h 1729"/>
                  <a:gd name="T16" fmla="*/ 2147483647 w 1513"/>
                  <a:gd name="T17" fmla="*/ 2147483647 h 1729"/>
                  <a:gd name="T18" fmla="*/ 2147483647 w 1513"/>
                  <a:gd name="T19" fmla="*/ 2147483647 h 1729"/>
                  <a:gd name="T20" fmla="*/ 2147483647 w 1513"/>
                  <a:gd name="T21" fmla="*/ 2147483647 h 1729"/>
                  <a:gd name="T22" fmla="*/ 2147483647 w 1513"/>
                  <a:gd name="T23" fmla="*/ 2147483647 h 1729"/>
                  <a:gd name="T24" fmla="*/ 2147483647 w 1513"/>
                  <a:gd name="T25" fmla="*/ 2147483647 h 1729"/>
                  <a:gd name="T26" fmla="*/ 2147483647 w 1513"/>
                  <a:gd name="T27" fmla="*/ 2147483647 h 1729"/>
                  <a:gd name="T28" fmla="*/ 2147483647 w 1513"/>
                  <a:gd name="T29" fmla="*/ 2147483647 h 1729"/>
                  <a:gd name="T30" fmla="*/ 2147483647 w 1513"/>
                  <a:gd name="T31" fmla="*/ 2147483647 h 1729"/>
                  <a:gd name="T32" fmla="*/ 2147483647 w 1513"/>
                  <a:gd name="T33" fmla="*/ 2147483647 h 1729"/>
                  <a:gd name="T34" fmla="*/ 2147483647 w 1513"/>
                  <a:gd name="T35" fmla="*/ 2147483647 h 1729"/>
                  <a:gd name="T36" fmla="*/ 2147483647 w 1513"/>
                  <a:gd name="T37" fmla="*/ 2147483647 h 1729"/>
                  <a:gd name="T38" fmla="*/ 2147483647 w 1513"/>
                  <a:gd name="T39" fmla="*/ 2147483647 h 1729"/>
                  <a:gd name="T40" fmla="*/ 2147483647 w 1513"/>
                  <a:gd name="T41" fmla="*/ 2147483647 h 1729"/>
                  <a:gd name="T42" fmla="*/ 2147483647 w 1513"/>
                  <a:gd name="T43" fmla="*/ 2147483647 h 1729"/>
                  <a:gd name="T44" fmla="*/ 2147483647 w 1513"/>
                  <a:gd name="T45" fmla="*/ 2147483647 h 1729"/>
                  <a:gd name="T46" fmla="*/ 2147483647 w 1513"/>
                  <a:gd name="T47" fmla="*/ 2147483647 h 1729"/>
                  <a:gd name="T48" fmla="*/ 2147483647 w 1513"/>
                  <a:gd name="T49" fmla="*/ 2147483647 h 1729"/>
                  <a:gd name="T50" fmla="*/ 2147483647 w 1513"/>
                  <a:gd name="T51" fmla="*/ 2147483647 h 1729"/>
                  <a:gd name="T52" fmla="*/ 2147483647 w 1513"/>
                  <a:gd name="T53" fmla="*/ 2147483647 h 1729"/>
                  <a:gd name="T54" fmla="*/ 2147483647 w 1513"/>
                  <a:gd name="T55" fmla="*/ 2147483647 h 1729"/>
                  <a:gd name="T56" fmla="*/ 2147483647 w 1513"/>
                  <a:gd name="T57" fmla="*/ 2147483647 h 1729"/>
                  <a:gd name="T58" fmla="*/ 2147483647 w 1513"/>
                  <a:gd name="T59" fmla="*/ 2147483647 h 1729"/>
                  <a:gd name="T60" fmla="*/ 2147483647 w 1513"/>
                  <a:gd name="T61" fmla="*/ 2147483647 h 1729"/>
                  <a:gd name="T62" fmla="*/ 2147483647 w 1513"/>
                  <a:gd name="T63" fmla="*/ 2147483647 h 1729"/>
                  <a:gd name="T64" fmla="*/ 2147483647 w 1513"/>
                  <a:gd name="T65" fmla="*/ 2147483647 h 1729"/>
                  <a:gd name="T66" fmla="*/ 2147483647 w 1513"/>
                  <a:gd name="T67" fmla="*/ 2147483647 h 1729"/>
                  <a:gd name="T68" fmla="*/ 2147483647 w 1513"/>
                  <a:gd name="T69" fmla="*/ 2147483647 h 1729"/>
                  <a:gd name="T70" fmla="*/ 2147483647 w 1513"/>
                  <a:gd name="T71" fmla="*/ 2147483647 h 1729"/>
                  <a:gd name="T72" fmla="*/ 2147483647 w 1513"/>
                  <a:gd name="T73" fmla="*/ 2147483647 h 1729"/>
                  <a:gd name="T74" fmla="*/ 2147483647 w 1513"/>
                  <a:gd name="T75" fmla="*/ 2147483647 h 1729"/>
                  <a:gd name="T76" fmla="*/ 2147483647 w 1513"/>
                  <a:gd name="T77" fmla="*/ 2147483647 h 1729"/>
                  <a:gd name="T78" fmla="*/ 2147483647 w 1513"/>
                  <a:gd name="T79" fmla="*/ 2147483647 h 1729"/>
                  <a:gd name="T80" fmla="*/ 2147483647 w 1513"/>
                  <a:gd name="T81" fmla="*/ 2147483647 h 1729"/>
                  <a:gd name="T82" fmla="*/ 2147483647 w 1513"/>
                  <a:gd name="T83" fmla="*/ 2147483647 h 1729"/>
                  <a:gd name="T84" fmla="*/ 2147483647 w 1513"/>
                  <a:gd name="T85" fmla="*/ 2147483647 h 1729"/>
                  <a:gd name="T86" fmla="*/ 2147483647 w 1513"/>
                  <a:gd name="T87" fmla="*/ 2147483647 h 1729"/>
                  <a:gd name="T88" fmla="*/ 2147483647 w 1513"/>
                  <a:gd name="T89" fmla="*/ 2147483647 h 1729"/>
                  <a:gd name="T90" fmla="*/ 2147483647 w 1513"/>
                  <a:gd name="T91" fmla="*/ 2147483647 h 1729"/>
                  <a:gd name="T92" fmla="*/ 2147483647 w 1513"/>
                  <a:gd name="T93" fmla="*/ 2147483647 h 1729"/>
                  <a:gd name="T94" fmla="*/ 2147483647 w 1513"/>
                  <a:gd name="T95" fmla="*/ 2147483647 h 172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13"/>
                  <a:gd name="T145" fmla="*/ 0 h 1729"/>
                  <a:gd name="T146" fmla="*/ 1513 w 1513"/>
                  <a:gd name="T147" fmla="*/ 1729 h 172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13" h="1729">
                    <a:moveTo>
                      <a:pt x="568" y="0"/>
                    </a:moveTo>
                    <a:lnTo>
                      <a:pt x="531" y="70"/>
                    </a:lnTo>
                    <a:lnTo>
                      <a:pt x="493" y="96"/>
                    </a:lnTo>
                    <a:lnTo>
                      <a:pt x="480" y="169"/>
                    </a:lnTo>
                    <a:lnTo>
                      <a:pt x="487" y="235"/>
                    </a:lnTo>
                    <a:lnTo>
                      <a:pt x="448" y="271"/>
                    </a:lnTo>
                    <a:lnTo>
                      <a:pt x="394" y="358"/>
                    </a:lnTo>
                    <a:lnTo>
                      <a:pt x="346" y="402"/>
                    </a:lnTo>
                    <a:lnTo>
                      <a:pt x="304" y="439"/>
                    </a:lnTo>
                    <a:lnTo>
                      <a:pt x="231" y="466"/>
                    </a:lnTo>
                    <a:lnTo>
                      <a:pt x="169" y="526"/>
                    </a:lnTo>
                    <a:lnTo>
                      <a:pt x="103" y="576"/>
                    </a:lnTo>
                    <a:lnTo>
                      <a:pt x="55" y="642"/>
                    </a:lnTo>
                    <a:lnTo>
                      <a:pt x="30" y="738"/>
                    </a:lnTo>
                    <a:lnTo>
                      <a:pt x="0" y="810"/>
                    </a:lnTo>
                    <a:lnTo>
                      <a:pt x="70" y="919"/>
                    </a:lnTo>
                    <a:lnTo>
                      <a:pt x="105" y="996"/>
                    </a:lnTo>
                    <a:lnTo>
                      <a:pt x="132" y="1020"/>
                    </a:lnTo>
                    <a:lnTo>
                      <a:pt x="175" y="1033"/>
                    </a:lnTo>
                    <a:lnTo>
                      <a:pt x="265" y="1027"/>
                    </a:lnTo>
                    <a:lnTo>
                      <a:pt x="343" y="1033"/>
                    </a:lnTo>
                    <a:lnTo>
                      <a:pt x="379" y="1063"/>
                    </a:lnTo>
                    <a:lnTo>
                      <a:pt x="421" y="1111"/>
                    </a:lnTo>
                    <a:lnTo>
                      <a:pt x="481" y="1093"/>
                    </a:lnTo>
                    <a:lnTo>
                      <a:pt x="541" y="1069"/>
                    </a:lnTo>
                    <a:lnTo>
                      <a:pt x="553" y="1123"/>
                    </a:lnTo>
                    <a:lnTo>
                      <a:pt x="565" y="1183"/>
                    </a:lnTo>
                    <a:lnTo>
                      <a:pt x="559" y="1237"/>
                    </a:lnTo>
                    <a:lnTo>
                      <a:pt x="565" y="1273"/>
                    </a:lnTo>
                    <a:lnTo>
                      <a:pt x="553" y="1327"/>
                    </a:lnTo>
                    <a:lnTo>
                      <a:pt x="487" y="1333"/>
                    </a:lnTo>
                    <a:lnTo>
                      <a:pt x="427" y="1327"/>
                    </a:lnTo>
                    <a:lnTo>
                      <a:pt x="373" y="1363"/>
                    </a:lnTo>
                    <a:lnTo>
                      <a:pt x="325" y="1399"/>
                    </a:lnTo>
                    <a:lnTo>
                      <a:pt x="313" y="1447"/>
                    </a:lnTo>
                    <a:lnTo>
                      <a:pt x="325" y="1501"/>
                    </a:lnTo>
                    <a:lnTo>
                      <a:pt x="373" y="1531"/>
                    </a:lnTo>
                    <a:lnTo>
                      <a:pt x="397" y="1591"/>
                    </a:lnTo>
                    <a:lnTo>
                      <a:pt x="391" y="1651"/>
                    </a:lnTo>
                    <a:lnTo>
                      <a:pt x="397" y="1699"/>
                    </a:lnTo>
                    <a:lnTo>
                      <a:pt x="439" y="1723"/>
                    </a:lnTo>
                    <a:lnTo>
                      <a:pt x="475" y="1729"/>
                    </a:lnTo>
                    <a:lnTo>
                      <a:pt x="535" y="1723"/>
                    </a:lnTo>
                    <a:lnTo>
                      <a:pt x="601" y="1693"/>
                    </a:lnTo>
                    <a:lnTo>
                      <a:pt x="667" y="1651"/>
                    </a:lnTo>
                    <a:lnTo>
                      <a:pt x="739" y="1615"/>
                    </a:lnTo>
                    <a:lnTo>
                      <a:pt x="781" y="1561"/>
                    </a:lnTo>
                    <a:lnTo>
                      <a:pt x="829" y="1513"/>
                    </a:lnTo>
                    <a:lnTo>
                      <a:pt x="829" y="1471"/>
                    </a:lnTo>
                    <a:lnTo>
                      <a:pt x="811" y="1429"/>
                    </a:lnTo>
                    <a:lnTo>
                      <a:pt x="823" y="1387"/>
                    </a:lnTo>
                    <a:lnTo>
                      <a:pt x="889" y="1363"/>
                    </a:lnTo>
                    <a:lnTo>
                      <a:pt x="931" y="1393"/>
                    </a:lnTo>
                    <a:lnTo>
                      <a:pt x="1015" y="1411"/>
                    </a:lnTo>
                    <a:lnTo>
                      <a:pt x="1093" y="1435"/>
                    </a:lnTo>
                    <a:lnTo>
                      <a:pt x="1159" y="1429"/>
                    </a:lnTo>
                    <a:lnTo>
                      <a:pt x="1213" y="1459"/>
                    </a:lnTo>
                    <a:lnTo>
                      <a:pt x="1237" y="1507"/>
                    </a:lnTo>
                    <a:lnTo>
                      <a:pt x="1279" y="1573"/>
                    </a:lnTo>
                    <a:lnTo>
                      <a:pt x="1303" y="1525"/>
                    </a:lnTo>
                    <a:lnTo>
                      <a:pt x="1327" y="1441"/>
                    </a:lnTo>
                    <a:lnTo>
                      <a:pt x="1351" y="1369"/>
                    </a:lnTo>
                    <a:lnTo>
                      <a:pt x="1363" y="1309"/>
                    </a:lnTo>
                    <a:lnTo>
                      <a:pt x="1393" y="1249"/>
                    </a:lnTo>
                    <a:lnTo>
                      <a:pt x="1459" y="1213"/>
                    </a:lnTo>
                    <a:lnTo>
                      <a:pt x="1507" y="1177"/>
                    </a:lnTo>
                    <a:lnTo>
                      <a:pt x="1513" y="1093"/>
                    </a:lnTo>
                    <a:lnTo>
                      <a:pt x="1501" y="1027"/>
                    </a:lnTo>
                    <a:lnTo>
                      <a:pt x="1513" y="943"/>
                    </a:lnTo>
                    <a:lnTo>
                      <a:pt x="1513" y="859"/>
                    </a:lnTo>
                    <a:lnTo>
                      <a:pt x="1507" y="775"/>
                    </a:lnTo>
                    <a:lnTo>
                      <a:pt x="1501" y="679"/>
                    </a:lnTo>
                    <a:lnTo>
                      <a:pt x="1495" y="589"/>
                    </a:lnTo>
                    <a:lnTo>
                      <a:pt x="1483" y="499"/>
                    </a:lnTo>
                    <a:lnTo>
                      <a:pt x="1495" y="409"/>
                    </a:lnTo>
                    <a:lnTo>
                      <a:pt x="1477" y="355"/>
                    </a:lnTo>
                    <a:lnTo>
                      <a:pt x="1441" y="313"/>
                    </a:lnTo>
                    <a:lnTo>
                      <a:pt x="1405" y="271"/>
                    </a:lnTo>
                    <a:lnTo>
                      <a:pt x="1387" y="217"/>
                    </a:lnTo>
                    <a:lnTo>
                      <a:pt x="1345" y="151"/>
                    </a:lnTo>
                    <a:lnTo>
                      <a:pt x="1327" y="97"/>
                    </a:lnTo>
                    <a:lnTo>
                      <a:pt x="1273" y="61"/>
                    </a:lnTo>
                    <a:lnTo>
                      <a:pt x="1213" y="31"/>
                    </a:lnTo>
                    <a:lnTo>
                      <a:pt x="1165" y="25"/>
                    </a:lnTo>
                    <a:lnTo>
                      <a:pt x="1129" y="73"/>
                    </a:lnTo>
                    <a:lnTo>
                      <a:pt x="1105" y="121"/>
                    </a:lnTo>
                    <a:lnTo>
                      <a:pt x="1063" y="91"/>
                    </a:lnTo>
                    <a:lnTo>
                      <a:pt x="1027" y="49"/>
                    </a:lnTo>
                    <a:lnTo>
                      <a:pt x="979" y="13"/>
                    </a:lnTo>
                    <a:lnTo>
                      <a:pt x="955" y="67"/>
                    </a:lnTo>
                    <a:lnTo>
                      <a:pt x="919" y="121"/>
                    </a:lnTo>
                    <a:lnTo>
                      <a:pt x="883" y="91"/>
                    </a:lnTo>
                    <a:lnTo>
                      <a:pt x="829" y="55"/>
                    </a:lnTo>
                    <a:lnTo>
                      <a:pt x="775" y="19"/>
                    </a:lnTo>
                    <a:lnTo>
                      <a:pt x="721" y="1"/>
                    </a:lnTo>
                    <a:lnTo>
                      <a:pt x="649" y="1"/>
                    </a:lnTo>
                    <a:lnTo>
                      <a:pt x="568" y="0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95" name="TextBox 194">
                <a:hlinkClick r:id="rId24" action="ppaction://hlinksldjump"/>
                <a:extLst>
                  <a:ext uri="{FF2B5EF4-FFF2-40B4-BE49-F238E27FC236}">
                    <a16:creationId xmlns:a16="http://schemas.microsoft.com/office/drawing/2014/main" id="{B16BA6A2-1240-853A-62B9-5C468A3CF876}"/>
                  </a:ext>
                </a:extLst>
              </p:cNvPr>
              <p:cNvSpPr txBox="1"/>
              <p:nvPr/>
            </p:nvSpPr>
            <p:spPr>
              <a:xfrm>
                <a:off x="7229221" y="3958565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Wicklow</a:t>
                </a: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BD3D1451-DFFB-347C-3F69-D4B916646FC6}"/>
                </a:ext>
              </a:extLst>
            </p:cNvPr>
            <p:cNvGrpSpPr/>
            <p:nvPr/>
          </p:nvGrpSpPr>
          <p:grpSpPr>
            <a:xfrm>
              <a:off x="13902002" y="5954332"/>
              <a:ext cx="1839775" cy="1574364"/>
              <a:chOff x="6692163" y="3396197"/>
              <a:chExt cx="989746" cy="864412"/>
            </a:xfrm>
            <a:solidFill>
              <a:srgbClr val="095F55"/>
            </a:solidFill>
          </p:grpSpPr>
          <p:sp>
            <p:nvSpPr>
              <p:cNvPr id="197" name="Freeform 8">
                <a:hlinkClick r:id="rId25" action="ppaction://hlinksldjump"/>
                <a:extLst>
                  <a:ext uri="{FF2B5EF4-FFF2-40B4-BE49-F238E27FC236}">
                    <a16:creationId xmlns:a16="http://schemas.microsoft.com/office/drawing/2014/main" id="{800483E6-9779-A3A7-94F8-494D01655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4287" y="3396197"/>
                <a:ext cx="863864" cy="864412"/>
              </a:xfrm>
              <a:custGeom>
                <a:avLst/>
                <a:gdLst>
                  <a:gd name="T0" fmla="*/ 2147483647 w 1432"/>
                  <a:gd name="T1" fmla="*/ 2147483647 h 1856"/>
                  <a:gd name="T2" fmla="*/ 2147483647 w 1432"/>
                  <a:gd name="T3" fmla="*/ 2147483647 h 1856"/>
                  <a:gd name="T4" fmla="*/ 2147483647 w 1432"/>
                  <a:gd name="T5" fmla="*/ 2147483647 h 1856"/>
                  <a:gd name="T6" fmla="*/ 2147483647 w 1432"/>
                  <a:gd name="T7" fmla="*/ 2147483647 h 1856"/>
                  <a:gd name="T8" fmla="*/ 2147483647 w 1432"/>
                  <a:gd name="T9" fmla="*/ 2147483647 h 1856"/>
                  <a:gd name="T10" fmla="*/ 2147483647 w 1432"/>
                  <a:gd name="T11" fmla="*/ 2147483647 h 1856"/>
                  <a:gd name="T12" fmla="*/ 0 w 1432"/>
                  <a:gd name="T13" fmla="*/ 2147483647 h 1856"/>
                  <a:gd name="T14" fmla="*/ 2147483647 w 1432"/>
                  <a:gd name="T15" fmla="*/ 2147483647 h 1856"/>
                  <a:gd name="T16" fmla="*/ 2147483647 w 1432"/>
                  <a:gd name="T17" fmla="*/ 2147483647 h 1856"/>
                  <a:gd name="T18" fmla="*/ 2147483647 w 1432"/>
                  <a:gd name="T19" fmla="*/ 2147483647 h 1856"/>
                  <a:gd name="T20" fmla="*/ 2147483647 w 1432"/>
                  <a:gd name="T21" fmla="*/ 2147483647 h 1856"/>
                  <a:gd name="T22" fmla="*/ 2147483647 w 1432"/>
                  <a:gd name="T23" fmla="*/ 2147483647 h 1856"/>
                  <a:gd name="T24" fmla="*/ 2147483647 w 1432"/>
                  <a:gd name="T25" fmla="*/ 2147483647 h 1856"/>
                  <a:gd name="T26" fmla="*/ 2147483647 w 1432"/>
                  <a:gd name="T27" fmla="*/ 2147483647 h 1856"/>
                  <a:gd name="T28" fmla="*/ 2147483647 w 1432"/>
                  <a:gd name="T29" fmla="*/ 2147483647 h 1856"/>
                  <a:gd name="T30" fmla="*/ 2147483647 w 1432"/>
                  <a:gd name="T31" fmla="*/ 2147483647 h 1856"/>
                  <a:gd name="T32" fmla="*/ 2147483647 w 1432"/>
                  <a:gd name="T33" fmla="*/ 2147483647 h 1856"/>
                  <a:gd name="T34" fmla="*/ 2147483647 w 1432"/>
                  <a:gd name="T35" fmla="*/ 2147483647 h 1856"/>
                  <a:gd name="T36" fmla="*/ 2147483647 w 1432"/>
                  <a:gd name="T37" fmla="*/ 2147483647 h 1856"/>
                  <a:gd name="T38" fmla="*/ 2147483647 w 1432"/>
                  <a:gd name="T39" fmla="*/ 2147483647 h 1856"/>
                  <a:gd name="T40" fmla="*/ 2147483647 w 1432"/>
                  <a:gd name="T41" fmla="*/ 2147483647 h 1856"/>
                  <a:gd name="T42" fmla="*/ 2147483647 w 1432"/>
                  <a:gd name="T43" fmla="*/ 2147483647 h 1856"/>
                  <a:gd name="T44" fmla="*/ 2147483647 w 1432"/>
                  <a:gd name="T45" fmla="*/ 2147483647 h 1856"/>
                  <a:gd name="T46" fmla="*/ 2147483647 w 1432"/>
                  <a:gd name="T47" fmla="*/ 2147483647 h 1856"/>
                  <a:gd name="T48" fmla="*/ 2147483647 w 1432"/>
                  <a:gd name="T49" fmla="*/ 2147483647 h 1856"/>
                  <a:gd name="T50" fmla="*/ 2147483647 w 1432"/>
                  <a:gd name="T51" fmla="*/ 2147483647 h 1856"/>
                  <a:gd name="T52" fmla="*/ 2147483647 w 1432"/>
                  <a:gd name="T53" fmla="*/ 2147483647 h 1856"/>
                  <a:gd name="T54" fmla="*/ 2147483647 w 1432"/>
                  <a:gd name="T55" fmla="*/ 2147483647 h 1856"/>
                  <a:gd name="T56" fmla="*/ 2147483647 w 1432"/>
                  <a:gd name="T57" fmla="*/ 2147483647 h 1856"/>
                  <a:gd name="T58" fmla="*/ 2147483647 w 1432"/>
                  <a:gd name="T59" fmla="*/ 2147483647 h 1856"/>
                  <a:gd name="T60" fmla="*/ 2147483647 w 1432"/>
                  <a:gd name="T61" fmla="*/ 2147483647 h 1856"/>
                  <a:gd name="T62" fmla="*/ 2147483647 w 1432"/>
                  <a:gd name="T63" fmla="*/ 0 h 1856"/>
                  <a:gd name="T64" fmla="*/ 2147483647 w 1432"/>
                  <a:gd name="T65" fmla="*/ 2147483647 h 1856"/>
                  <a:gd name="T66" fmla="*/ 2147483647 w 1432"/>
                  <a:gd name="T67" fmla="*/ 2147483647 h 18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32"/>
                  <a:gd name="T103" fmla="*/ 0 h 1856"/>
                  <a:gd name="T104" fmla="*/ 1432 w 1432"/>
                  <a:gd name="T105" fmla="*/ 1856 h 185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32" h="1856">
                    <a:moveTo>
                      <a:pt x="304" y="48"/>
                    </a:moveTo>
                    <a:lnTo>
                      <a:pt x="232" y="104"/>
                    </a:lnTo>
                    <a:lnTo>
                      <a:pt x="168" y="144"/>
                    </a:lnTo>
                    <a:lnTo>
                      <a:pt x="200" y="224"/>
                    </a:lnTo>
                    <a:lnTo>
                      <a:pt x="248" y="296"/>
                    </a:lnTo>
                    <a:lnTo>
                      <a:pt x="264" y="400"/>
                    </a:lnTo>
                    <a:lnTo>
                      <a:pt x="312" y="480"/>
                    </a:lnTo>
                    <a:lnTo>
                      <a:pt x="272" y="552"/>
                    </a:lnTo>
                    <a:lnTo>
                      <a:pt x="232" y="624"/>
                    </a:lnTo>
                    <a:lnTo>
                      <a:pt x="264" y="672"/>
                    </a:lnTo>
                    <a:lnTo>
                      <a:pt x="269" y="748"/>
                    </a:lnTo>
                    <a:lnTo>
                      <a:pt x="168" y="748"/>
                    </a:lnTo>
                    <a:lnTo>
                      <a:pt x="64" y="776"/>
                    </a:lnTo>
                    <a:lnTo>
                      <a:pt x="0" y="816"/>
                    </a:lnTo>
                    <a:lnTo>
                      <a:pt x="104" y="856"/>
                    </a:lnTo>
                    <a:lnTo>
                      <a:pt x="125" y="904"/>
                    </a:lnTo>
                    <a:lnTo>
                      <a:pt x="201" y="921"/>
                    </a:lnTo>
                    <a:lnTo>
                      <a:pt x="224" y="1008"/>
                    </a:lnTo>
                    <a:lnTo>
                      <a:pt x="239" y="1093"/>
                    </a:lnTo>
                    <a:lnTo>
                      <a:pt x="264" y="1191"/>
                    </a:lnTo>
                    <a:lnTo>
                      <a:pt x="224" y="1233"/>
                    </a:lnTo>
                    <a:lnTo>
                      <a:pt x="225" y="1323"/>
                    </a:lnTo>
                    <a:lnTo>
                      <a:pt x="186" y="1413"/>
                    </a:lnTo>
                    <a:lnTo>
                      <a:pt x="248" y="1441"/>
                    </a:lnTo>
                    <a:lnTo>
                      <a:pt x="344" y="1446"/>
                    </a:lnTo>
                    <a:lnTo>
                      <a:pt x="479" y="1584"/>
                    </a:lnTo>
                    <a:lnTo>
                      <a:pt x="521" y="1662"/>
                    </a:lnTo>
                    <a:lnTo>
                      <a:pt x="510" y="1747"/>
                    </a:lnTo>
                    <a:lnTo>
                      <a:pt x="513" y="1839"/>
                    </a:lnTo>
                    <a:lnTo>
                      <a:pt x="549" y="1852"/>
                    </a:lnTo>
                    <a:lnTo>
                      <a:pt x="608" y="1856"/>
                    </a:lnTo>
                    <a:lnTo>
                      <a:pt x="672" y="1856"/>
                    </a:lnTo>
                    <a:lnTo>
                      <a:pt x="728" y="1816"/>
                    </a:lnTo>
                    <a:lnTo>
                      <a:pt x="800" y="1776"/>
                    </a:lnTo>
                    <a:lnTo>
                      <a:pt x="840" y="1736"/>
                    </a:lnTo>
                    <a:lnTo>
                      <a:pt x="864" y="1656"/>
                    </a:lnTo>
                    <a:lnTo>
                      <a:pt x="832" y="1584"/>
                    </a:lnTo>
                    <a:lnTo>
                      <a:pt x="800" y="1536"/>
                    </a:lnTo>
                    <a:lnTo>
                      <a:pt x="760" y="1472"/>
                    </a:lnTo>
                    <a:lnTo>
                      <a:pt x="792" y="1400"/>
                    </a:lnTo>
                    <a:lnTo>
                      <a:pt x="816" y="1304"/>
                    </a:lnTo>
                    <a:lnTo>
                      <a:pt x="864" y="1240"/>
                    </a:lnTo>
                    <a:lnTo>
                      <a:pt x="928" y="1192"/>
                    </a:lnTo>
                    <a:lnTo>
                      <a:pt x="992" y="1128"/>
                    </a:lnTo>
                    <a:lnTo>
                      <a:pt x="1064" y="1104"/>
                    </a:lnTo>
                    <a:lnTo>
                      <a:pt x="1152" y="1024"/>
                    </a:lnTo>
                    <a:lnTo>
                      <a:pt x="1208" y="936"/>
                    </a:lnTo>
                    <a:lnTo>
                      <a:pt x="1248" y="896"/>
                    </a:lnTo>
                    <a:lnTo>
                      <a:pt x="1240" y="832"/>
                    </a:lnTo>
                    <a:lnTo>
                      <a:pt x="1256" y="760"/>
                    </a:lnTo>
                    <a:lnTo>
                      <a:pt x="1288" y="736"/>
                    </a:lnTo>
                    <a:lnTo>
                      <a:pt x="1328" y="664"/>
                    </a:lnTo>
                    <a:lnTo>
                      <a:pt x="1255" y="571"/>
                    </a:lnTo>
                    <a:lnTo>
                      <a:pt x="1248" y="464"/>
                    </a:lnTo>
                    <a:lnTo>
                      <a:pt x="1304" y="392"/>
                    </a:lnTo>
                    <a:lnTo>
                      <a:pt x="1368" y="328"/>
                    </a:lnTo>
                    <a:lnTo>
                      <a:pt x="1432" y="240"/>
                    </a:lnTo>
                    <a:lnTo>
                      <a:pt x="1400" y="128"/>
                    </a:lnTo>
                    <a:lnTo>
                      <a:pt x="1306" y="99"/>
                    </a:lnTo>
                    <a:lnTo>
                      <a:pt x="1184" y="40"/>
                    </a:lnTo>
                    <a:lnTo>
                      <a:pt x="1064" y="56"/>
                    </a:lnTo>
                    <a:lnTo>
                      <a:pt x="976" y="80"/>
                    </a:lnTo>
                    <a:lnTo>
                      <a:pt x="880" y="24"/>
                    </a:lnTo>
                    <a:lnTo>
                      <a:pt x="784" y="0"/>
                    </a:lnTo>
                    <a:lnTo>
                      <a:pt x="688" y="16"/>
                    </a:lnTo>
                    <a:lnTo>
                      <a:pt x="584" y="8"/>
                    </a:lnTo>
                    <a:lnTo>
                      <a:pt x="497" y="10"/>
                    </a:lnTo>
                    <a:lnTo>
                      <a:pt x="392" y="16"/>
                    </a:lnTo>
                    <a:lnTo>
                      <a:pt x="304" y="48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198" name="TextBox 197">
                <a:hlinkClick r:id="rId25" action="ppaction://hlinksldjump"/>
                <a:extLst>
                  <a:ext uri="{FF2B5EF4-FFF2-40B4-BE49-F238E27FC236}">
                    <a16:creationId xmlns:a16="http://schemas.microsoft.com/office/drawing/2014/main" id="{0E21CE33-945E-F206-1FF2-5C222D7E4A4E}"/>
                  </a:ext>
                </a:extLst>
              </p:cNvPr>
              <p:cNvSpPr txBox="1"/>
              <p:nvPr/>
            </p:nvSpPr>
            <p:spPr>
              <a:xfrm>
                <a:off x="6692163" y="3680054"/>
                <a:ext cx="989746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Kildare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5DCCB763-B8DD-8455-5E54-CFC476EB793A}"/>
                </a:ext>
              </a:extLst>
            </p:cNvPr>
            <p:cNvGrpSpPr/>
            <p:nvPr/>
          </p:nvGrpSpPr>
          <p:grpSpPr>
            <a:xfrm>
              <a:off x="11339830" y="3089397"/>
              <a:ext cx="1734580" cy="1841263"/>
              <a:chOff x="5313790" y="1823191"/>
              <a:chExt cx="933154" cy="1010954"/>
            </a:xfrm>
            <a:solidFill>
              <a:srgbClr val="095F55"/>
            </a:solidFill>
          </p:grpSpPr>
          <p:sp>
            <p:nvSpPr>
              <p:cNvPr id="200" name="Freeform 22">
                <a:hlinkClick r:id="rId26" action="ppaction://hlinksldjump"/>
                <a:extLst>
                  <a:ext uri="{FF2B5EF4-FFF2-40B4-BE49-F238E27FC236}">
                    <a16:creationId xmlns:a16="http://schemas.microsoft.com/office/drawing/2014/main" id="{AFF23EE3-0706-7155-4D4D-DCD9E265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790" y="1823191"/>
                <a:ext cx="859244" cy="1010954"/>
              </a:xfrm>
              <a:custGeom>
                <a:avLst/>
                <a:gdLst>
                  <a:gd name="T0" fmla="*/ 2147483647 w 1424"/>
                  <a:gd name="T1" fmla="*/ 2147483647 h 2169"/>
                  <a:gd name="T2" fmla="*/ 2147483647 w 1424"/>
                  <a:gd name="T3" fmla="*/ 2147483647 h 2169"/>
                  <a:gd name="T4" fmla="*/ 2147483647 w 1424"/>
                  <a:gd name="T5" fmla="*/ 2147483647 h 2169"/>
                  <a:gd name="T6" fmla="*/ 2147483647 w 1424"/>
                  <a:gd name="T7" fmla="*/ 2147483647 h 2169"/>
                  <a:gd name="T8" fmla="*/ 2147483647 w 1424"/>
                  <a:gd name="T9" fmla="*/ 2147483647 h 2169"/>
                  <a:gd name="T10" fmla="*/ 2147483647 w 1424"/>
                  <a:gd name="T11" fmla="*/ 2147483647 h 2169"/>
                  <a:gd name="T12" fmla="*/ 2147483647 w 1424"/>
                  <a:gd name="T13" fmla="*/ 2147483647 h 2169"/>
                  <a:gd name="T14" fmla="*/ 2147483647 w 1424"/>
                  <a:gd name="T15" fmla="*/ 2147483647 h 2169"/>
                  <a:gd name="T16" fmla="*/ 2147483647 w 1424"/>
                  <a:gd name="T17" fmla="*/ 2147483647 h 2169"/>
                  <a:gd name="T18" fmla="*/ 2147483647 w 1424"/>
                  <a:gd name="T19" fmla="*/ 2147483647 h 2169"/>
                  <a:gd name="T20" fmla="*/ 2147483647 w 1424"/>
                  <a:gd name="T21" fmla="*/ 2147483647 h 2169"/>
                  <a:gd name="T22" fmla="*/ 2147483647 w 1424"/>
                  <a:gd name="T23" fmla="*/ 2147483647 h 2169"/>
                  <a:gd name="T24" fmla="*/ 2147483647 w 1424"/>
                  <a:gd name="T25" fmla="*/ 2147483647 h 2169"/>
                  <a:gd name="T26" fmla="*/ 2147483647 w 1424"/>
                  <a:gd name="T27" fmla="*/ 2147483647 h 2169"/>
                  <a:gd name="T28" fmla="*/ 2147483647 w 1424"/>
                  <a:gd name="T29" fmla="*/ 2147483647 h 2169"/>
                  <a:gd name="T30" fmla="*/ 2147483647 w 1424"/>
                  <a:gd name="T31" fmla="*/ 2147483647 h 2169"/>
                  <a:gd name="T32" fmla="*/ 2147483647 w 1424"/>
                  <a:gd name="T33" fmla="*/ 2147483647 h 2169"/>
                  <a:gd name="T34" fmla="*/ 2147483647 w 1424"/>
                  <a:gd name="T35" fmla="*/ 2147483647 h 2169"/>
                  <a:gd name="T36" fmla="*/ 2147483647 w 1424"/>
                  <a:gd name="T37" fmla="*/ 2147483647 h 2169"/>
                  <a:gd name="T38" fmla="*/ 0 w 1424"/>
                  <a:gd name="T39" fmla="*/ 2147483647 h 2169"/>
                  <a:gd name="T40" fmla="*/ 2147483647 w 1424"/>
                  <a:gd name="T41" fmla="*/ 2147483647 h 2169"/>
                  <a:gd name="T42" fmla="*/ 2147483647 w 1424"/>
                  <a:gd name="T43" fmla="*/ 2147483647 h 2169"/>
                  <a:gd name="T44" fmla="*/ 2147483647 w 1424"/>
                  <a:gd name="T45" fmla="*/ 2147483647 h 2169"/>
                  <a:gd name="T46" fmla="*/ 2147483647 w 1424"/>
                  <a:gd name="T47" fmla="*/ 2147483647 h 2169"/>
                  <a:gd name="T48" fmla="*/ 2147483647 w 1424"/>
                  <a:gd name="T49" fmla="*/ 2147483647 h 2169"/>
                  <a:gd name="T50" fmla="*/ 2147483647 w 1424"/>
                  <a:gd name="T51" fmla="*/ 2147483647 h 2169"/>
                  <a:gd name="T52" fmla="*/ 2147483647 w 1424"/>
                  <a:gd name="T53" fmla="*/ 2147483647 h 2169"/>
                  <a:gd name="T54" fmla="*/ 2147483647 w 1424"/>
                  <a:gd name="T55" fmla="*/ 2147483647 h 2169"/>
                  <a:gd name="T56" fmla="*/ 2147483647 w 1424"/>
                  <a:gd name="T57" fmla="*/ 2147483647 h 2169"/>
                  <a:gd name="T58" fmla="*/ 2147483647 w 1424"/>
                  <a:gd name="T59" fmla="*/ 2147483647 h 2169"/>
                  <a:gd name="T60" fmla="*/ 2147483647 w 1424"/>
                  <a:gd name="T61" fmla="*/ 2147483647 h 2169"/>
                  <a:gd name="T62" fmla="*/ 2147483647 w 1424"/>
                  <a:gd name="T63" fmla="*/ 2147483647 h 2169"/>
                  <a:gd name="T64" fmla="*/ 2147483647 w 1424"/>
                  <a:gd name="T65" fmla="*/ 2147483647 h 2169"/>
                  <a:gd name="T66" fmla="*/ 2147483647 w 1424"/>
                  <a:gd name="T67" fmla="*/ 2147483647 h 2169"/>
                  <a:gd name="T68" fmla="*/ 2147483647 w 1424"/>
                  <a:gd name="T69" fmla="*/ 2147483647 h 2169"/>
                  <a:gd name="T70" fmla="*/ 2147483647 w 1424"/>
                  <a:gd name="T71" fmla="*/ 2147483647 h 2169"/>
                  <a:gd name="T72" fmla="*/ 2147483647 w 1424"/>
                  <a:gd name="T73" fmla="*/ 2147483647 h 2169"/>
                  <a:gd name="T74" fmla="*/ 2147483647 w 1424"/>
                  <a:gd name="T75" fmla="*/ 2147483647 h 216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424"/>
                  <a:gd name="T115" fmla="*/ 0 h 2169"/>
                  <a:gd name="T116" fmla="*/ 1424 w 1424"/>
                  <a:gd name="T117" fmla="*/ 2169 h 216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424" h="2169">
                    <a:moveTo>
                      <a:pt x="1404" y="1754"/>
                    </a:moveTo>
                    <a:lnTo>
                      <a:pt x="1368" y="1801"/>
                    </a:lnTo>
                    <a:lnTo>
                      <a:pt x="1288" y="1849"/>
                    </a:lnTo>
                    <a:lnTo>
                      <a:pt x="1224" y="1913"/>
                    </a:lnTo>
                    <a:lnTo>
                      <a:pt x="1200" y="2009"/>
                    </a:lnTo>
                    <a:lnTo>
                      <a:pt x="1104" y="2065"/>
                    </a:lnTo>
                    <a:lnTo>
                      <a:pt x="1000" y="2097"/>
                    </a:lnTo>
                    <a:lnTo>
                      <a:pt x="944" y="2137"/>
                    </a:lnTo>
                    <a:lnTo>
                      <a:pt x="848" y="2169"/>
                    </a:lnTo>
                    <a:lnTo>
                      <a:pt x="832" y="2097"/>
                    </a:lnTo>
                    <a:lnTo>
                      <a:pt x="816" y="2041"/>
                    </a:lnTo>
                    <a:lnTo>
                      <a:pt x="760" y="1985"/>
                    </a:lnTo>
                    <a:lnTo>
                      <a:pt x="744" y="1889"/>
                    </a:lnTo>
                    <a:lnTo>
                      <a:pt x="656" y="1841"/>
                    </a:lnTo>
                    <a:lnTo>
                      <a:pt x="576" y="1809"/>
                    </a:lnTo>
                    <a:lnTo>
                      <a:pt x="584" y="1729"/>
                    </a:lnTo>
                    <a:lnTo>
                      <a:pt x="552" y="1633"/>
                    </a:lnTo>
                    <a:lnTo>
                      <a:pt x="600" y="1609"/>
                    </a:lnTo>
                    <a:lnTo>
                      <a:pt x="600" y="1537"/>
                    </a:lnTo>
                    <a:lnTo>
                      <a:pt x="616" y="1465"/>
                    </a:lnTo>
                    <a:lnTo>
                      <a:pt x="576" y="1385"/>
                    </a:lnTo>
                    <a:lnTo>
                      <a:pt x="576" y="1313"/>
                    </a:lnTo>
                    <a:lnTo>
                      <a:pt x="525" y="1259"/>
                    </a:lnTo>
                    <a:lnTo>
                      <a:pt x="494" y="1199"/>
                    </a:lnTo>
                    <a:lnTo>
                      <a:pt x="443" y="1160"/>
                    </a:lnTo>
                    <a:lnTo>
                      <a:pt x="368" y="1170"/>
                    </a:lnTo>
                    <a:lnTo>
                      <a:pt x="330" y="1113"/>
                    </a:lnTo>
                    <a:lnTo>
                      <a:pt x="273" y="1098"/>
                    </a:lnTo>
                    <a:lnTo>
                      <a:pt x="209" y="1056"/>
                    </a:lnTo>
                    <a:lnTo>
                      <a:pt x="164" y="989"/>
                    </a:lnTo>
                    <a:lnTo>
                      <a:pt x="159" y="906"/>
                    </a:lnTo>
                    <a:lnTo>
                      <a:pt x="150" y="816"/>
                    </a:lnTo>
                    <a:lnTo>
                      <a:pt x="104" y="729"/>
                    </a:lnTo>
                    <a:lnTo>
                      <a:pt x="87" y="542"/>
                    </a:lnTo>
                    <a:lnTo>
                      <a:pt x="39" y="488"/>
                    </a:lnTo>
                    <a:lnTo>
                      <a:pt x="96" y="417"/>
                    </a:lnTo>
                    <a:lnTo>
                      <a:pt x="102" y="356"/>
                    </a:lnTo>
                    <a:lnTo>
                      <a:pt x="104" y="290"/>
                    </a:lnTo>
                    <a:lnTo>
                      <a:pt x="26" y="228"/>
                    </a:lnTo>
                    <a:lnTo>
                      <a:pt x="0" y="174"/>
                    </a:lnTo>
                    <a:lnTo>
                      <a:pt x="30" y="80"/>
                    </a:lnTo>
                    <a:lnTo>
                      <a:pt x="54" y="62"/>
                    </a:lnTo>
                    <a:lnTo>
                      <a:pt x="111" y="47"/>
                    </a:lnTo>
                    <a:lnTo>
                      <a:pt x="159" y="35"/>
                    </a:lnTo>
                    <a:lnTo>
                      <a:pt x="218" y="0"/>
                    </a:lnTo>
                    <a:lnTo>
                      <a:pt x="255" y="39"/>
                    </a:lnTo>
                    <a:lnTo>
                      <a:pt x="272" y="72"/>
                    </a:lnTo>
                    <a:lnTo>
                      <a:pt x="368" y="113"/>
                    </a:lnTo>
                    <a:lnTo>
                      <a:pt x="400" y="193"/>
                    </a:lnTo>
                    <a:lnTo>
                      <a:pt x="456" y="273"/>
                    </a:lnTo>
                    <a:lnTo>
                      <a:pt x="504" y="329"/>
                    </a:lnTo>
                    <a:lnTo>
                      <a:pt x="592" y="369"/>
                    </a:lnTo>
                    <a:lnTo>
                      <a:pt x="632" y="441"/>
                    </a:lnTo>
                    <a:lnTo>
                      <a:pt x="712" y="505"/>
                    </a:lnTo>
                    <a:lnTo>
                      <a:pt x="752" y="561"/>
                    </a:lnTo>
                    <a:lnTo>
                      <a:pt x="828" y="621"/>
                    </a:lnTo>
                    <a:lnTo>
                      <a:pt x="808" y="657"/>
                    </a:lnTo>
                    <a:lnTo>
                      <a:pt x="728" y="721"/>
                    </a:lnTo>
                    <a:lnTo>
                      <a:pt x="710" y="798"/>
                    </a:lnTo>
                    <a:lnTo>
                      <a:pt x="728" y="857"/>
                    </a:lnTo>
                    <a:lnTo>
                      <a:pt x="696" y="945"/>
                    </a:lnTo>
                    <a:lnTo>
                      <a:pt x="728" y="1041"/>
                    </a:lnTo>
                    <a:lnTo>
                      <a:pt x="824" y="1001"/>
                    </a:lnTo>
                    <a:lnTo>
                      <a:pt x="888" y="1017"/>
                    </a:lnTo>
                    <a:lnTo>
                      <a:pt x="928" y="1073"/>
                    </a:lnTo>
                    <a:lnTo>
                      <a:pt x="968" y="1121"/>
                    </a:lnTo>
                    <a:lnTo>
                      <a:pt x="1008" y="1153"/>
                    </a:lnTo>
                    <a:lnTo>
                      <a:pt x="1056" y="1193"/>
                    </a:lnTo>
                    <a:lnTo>
                      <a:pt x="1120" y="1209"/>
                    </a:lnTo>
                    <a:lnTo>
                      <a:pt x="1184" y="1249"/>
                    </a:lnTo>
                    <a:lnTo>
                      <a:pt x="1256" y="1329"/>
                    </a:lnTo>
                    <a:lnTo>
                      <a:pt x="1312" y="1417"/>
                    </a:lnTo>
                    <a:lnTo>
                      <a:pt x="1392" y="1505"/>
                    </a:lnTo>
                    <a:lnTo>
                      <a:pt x="1408" y="1609"/>
                    </a:lnTo>
                    <a:lnTo>
                      <a:pt x="1424" y="1681"/>
                    </a:lnTo>
                    <a:lnTo>
                      <a:pt x="1404" y="1754"/>
                    </a:lnTo>
                    <a:close/>
                  </a:path>
                </a:pathLst>
              </a:custGeom>
              <a:solidFill>
                <a:srgbClr val="0E9081"/>
              </a:solidFill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200" kern="0" dirty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sp>
            <p:nvSpPr>
              <p:cNvPr id="201" name="TextBox 200">
                <a:hlinkClick r:id="rId26" action="ppaction://hlinksldjump"/>
                <a:extLst>
                  <a:ext uri="{FF2B5EF4-FFF2-40B4-BE49-F238E27FC236}">
                    <a16:creationId xmlns:a16="http://schemas.microsoft.com/office/drawing/2014/main" id="{0D443179-608A-53A1-9E43-44D2CC69F8C2}"/>
                  </a:ext>
                </a:extLst>
              </p:cNvPr>
              <p:cNvSpPr txBox="1"/>
              <p:nvPr/>
            </p:nvSpPr>
            <p:spPr>
              <a:xfrm>
                <a:off x="5607140" y="2416063"/>
                <a:ext cx="639804" cy="18588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IE" sz="1600" kern="0" dirty="0">
                    <a:ln>
                      <a:solidFill>
                        <a:schemeClr val="bg1"/>
                      </a:solidFill>
                    </a:ln>
                    <a:solidFill>
                      <a:schemeClr val="bg1"/>
                    </a:solidFill>
                    <a:latin typeface="Open Sans"/>
                    <a:ea typeface="Open Sans"/>
                    <a:cs typeface="Open Sans"/>
                    <a:sym typeface="Open Sans"/>
                  </a:rPr>
                  <a:t>Leitrim</a:t>
                </a:r>
                <a:endParaRPr lang="en-IE" sz="12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40075DB3-0C05-D59C-A942-4149FE4872B9}"/>
              </a:ext>
            </a:extLst>
          </p:cNvPr>
          <p:cNvSpPr txBox="1"/>
          <p:nvPr/>
        </p:nvSpPr>
        <p:spPr>
          <a:xfrm>
            <a:off x="1228655" y="2070149"/>
            <a:ext cx="6889140" cy="379591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Leitrim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2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191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101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8F314F92-E21D-EE69-F82E-BF1126239968}"/>
              </a:ext>
            </a:extLst>
          </p:cNvPr>
          <p:cNvCxnSpPr/>
          <p:nvPr/>
        </p:nvCxnSpPr>
        <p:spPr>
          <a:xfrm>
            <a:off x="1294291" y="5178425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79706CD3-1A26-44B1-20D2-3B59F9AC13E2}"/>
              </a:ext>
            </a:extLst>
          </p:cNvPr>
          <p:cNvSpPr/>
          <p:nvPr/>
        </p:nvSpPr>
        <p:spPr>
          <a:xfrm>
            <a:off x="1356360" y="747434"/>
            <a:ext cx="2773680" cy="108966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Click for next Slide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6888BEE6-ADA2-0ED7-B2DE-D108AF5C19A4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F6085E70-D721-9003-14DD-4D99564BA10D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4120009-29C7-8856-6E6E-748C42E230C3}"/>
              </a:ext>
            </a:extLst>
          </p:cNvPr>
          <p:cNvSpPr/>
          <p:nvPr/>
        </p:nvSpPr>
        <p:spPr>
          <a:xfrm>
            <a:off x="8899057" y="3558209"/>
            <a:ext cx="4081447" cy="2703443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70F91CE0-E77E-043D-C7B6-C61172345B67}"/>
              </a:ext>
            </a:extLst>
          </p:cNvPr>
          <p:cNvSpPr/>
          <p:nvPr/>
        </p:nvSpPr>
        <p:spPr>
          <a:xfrm>
            <a:off x="1033670" y="516835"/>
            <a:ext cx="4512365" cy="2087217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A7A7FF3E-BF74-C956-ED4B-0FE9E79D2F5F}"/>
              </a:ext>
            </a:extLst>
          </p:cNvPr>
          <p:cNvSpPr/>
          <p:nvPr/>
        </p:nvSpPr>
        <p:spPr>
          <a:xfrm>
            <a:off x="12105861" y="3359426"/>
            <a:ext cx="2345635" cy="1729409"/>
          </a:xfrm>
          <a:custGeom>
            <a:avLst/>
            <a:gdLst>
              <a:gd name="connsiteX0" fmla="*/ 1053548 w 2345635"/>
              <a:gd name="connsiteY0" fmla="*/ 556591 h 1729409"/>
              <a:gd name="connsiteX1" fmla="*/ 874643 w 2345635"/>
              <a:gd name="connsiteY1" fmla="*/ 695739 h 1729409"/>
              <a:gd name="connsiteX2" fmla="*/ 815009 w 2345635"/>
              <a:gd name="connsiteY2" fmla="*/ 675861 h 1729409"/>
              <a:gd name="connsiteX3" fmla="*/ 556591 w 2345635"/>
              <a:gd name="connsiteY3" fmla="*/ 477078 h 1729409"/>
              <a:gd name="connsiteX4" fmla="*/ 437322 w 2345635"/>
              <a:gd name="connsiteY4" fmla="*/ 437322 h 1729409"/>
              <a:gd name="connsiteX5" fmla="*/ 377687 w 2345635"/>
              <a:gd name="connsiteY5" fmla="*/ 417444 h 1729409"/>
              <a:gd name="connsiteX6" fmla="*/ 298174 w 2345635"/>
              <a:gd name="connsiteY6" fmla="*/ 437322 h 1729409"/>
              <a:gd name="connsiteX7" fmla="*/ 198782 w 2345635"/>
              <a:gd name="connsiteY7" fmla="*/ 616226 h 1729409"/>
              <a:gd name="connsiteX8" fmla="*/ 178904 w 2345635"/>
              <a:gd name="connsiteY8" fmla="*/ 775252 h 1729409"/>
              <a:gd name="connsiteX9" fmla="*/ 0 w 2345635"/>
              <a:gd name="connsiteY9" fmla="*/ 874644 h 1729409"/>
              <a:gd name="connsiteX10" fmla="*/ 19878 w 2345635"/>
              <a:gd name="connsiteY10" fmla="*/ 974035 h 1729409"/>
              <a:gd name="connsiteX11" fmla="*/ 79513 w 2345635"/>
              <a:gd name="connsiteY11" fmla="*/ 993913 h 1729409"/>
              <a:gd name="connsiteX12" fmla="*/ 198782 w 2345635"/>
              <a:gd name="connsiteY12" fmla="*/ 1013791 h 1729409"/>
              <a:gd name="connsiteX13" fmla="*/ 417443 w 2345635"/>
              <a:gd name="connsiteY13" fmla="*/ 993913 h 1729409"/>
              <a:gd name="connsiteX14" fmla="*/ 437322 w 2345635"/>
              <a:gd name="connsiteY14" fmla="*/ 1053548 h 1729409"/>
              <a:gd name="connsiteX15" fmla="*/ 397565 w 2345635"/>
              <a:gd name="connsiteY15" fmla="*/ 1192696 h 1729409"/>
              <a:gd name="connsiteX16" fmla="*/ 337930 w 2345635"/>
              <a:gd name="connsiteY16" fmla="*/ 1212574 h 1729409"/>
              <a:gd name="connsiteX17" fmla="*/ 278296 w 2345635"/>
              <a:gd name="connsiteY17" fmla="*/ 1272209 h 1729409"/>
              <a:gd name="connsiteX18" fmla="*/ 616226 w 2345635"/>
              <a:gd name="connsiteY18" fmla="*/ 1431235 h 1729409"/>
              <a:gd name="connsiteX19" fmla="*/ 715617 w 2345635"/>
              <a:gd name="connsiteY19" fmla="*/ 1451113 h 1729409"/>
              <a:gd name="connsiteX20" fmla="*/ 795130 w 2345635"/>
              <a:gd name="connsiteY20" fmla="*/ 1470991 h 1729409"/>
              <a:gd name="connsiteX21" fmla="*/ 874643 w 2345635"/>
              <a:gd name="connsiteY21" fmla="*/ 1451113 h 1729409"/>
              <a:gd name="connsiteX22" fmla="*/ 914400 w 2345635"/>
              <a:gd name="connsiteY22" fmla="*/ 1391478 h 1729409"/>
              <a:gd name="connsiteX23" fmla="*/ 1113182 w 2345635"/>
              <a:gd name="connsiteY23" fmla="*/ 1371600 h 1729409"/>
              <a:gd name="connsiteX24" fmla="*/ 1172817 w 2345635"/>
              <a:gd name="connsiteY24" fmla="*/ 1411357 h 1729409"/>
              <a:gd name="connsiteX25" fmla="*/ 1331843 w 2345635"/>
              <a:gd name="connsiteY25" fmla="*/ 1431235 h 1729409"/>
              <a:gd name="connsiteX26" fmla="*/ 1351722 w 2345635"/>
              <a:gd name="connsiteY26" fmla="*/ 1550504 h 1729409"/>
              <a:gd name="connsiteX27" fmla="*/ 1649896 w 2345635"/>
              <a:gd name="connsiteY27" fmla="*/ 1570383 h 1729409"/>
              <a:gd name="connsiteX28" fmla="*/ 1709530 w 2345635"/>
              <a:gd name="connsiteY28" fmla="*/ 1610139 h 1729409"/>
              <a:gd name="connsiteX29" fmla="*/ 1769165 w 2345635"/>
              <a:gd name="connsiteY29" fmla="*/ 1630017 h 1729409"/>
              <a:gd name="connsiteX30" fmla="*/ 1848678 w 2345635"/>
              <a:gd name="connsiteY30" fmla="*/ 1689652 h 1729409"/>
              <a:gd name="connsiteX31" fmla="*/ 1928191 w 2345635"/>
              <a:gd name="connsiteY31" fmla="*/ 1709531 h 1729409"/>
              <a:gd name="connsiteX32" fmla="*/ 1987826 w 2345635"/>
              <a:gd name="connsiteY32" fmla="*/ 1729409 h 1729409"/>
              <a:gd name="connsiteX33" fmla="*/ 2027582 w 2345635"/>
              <a:gd name="connsiteY33" fmla="*/ 1669774 h 1729409"/>
              <a:gd name="connsiteX34" fmla="*/ 2067339 w 2345635"/>
              <a:gd name="connsiteY34" fmla="*/ 1411357 h 1729409"/>
              <a:gd name="connsiteX35" fmla="*/ 2107096 w 2345635"/>
              <a:gd name="connsiteY35" fmla="*/ 1351722 h 1729409"/>
              <a:gd name="connsiteX36" fmla="*/ 2226365 w 2345635"/>
              <a:gd name="connsiteY36" fmla="*/ 1311965 h 1729409"/>
              <a:gd name="connsiteX37" fmla="*/ 2325756 w 2345635"/>
              <a:gd name="connsiteY37" fmla="*/ 1192696 h 1729409"/>
              <a:gd name="connsiteX38" fmla="*/ 2345635 w 2345635"/>
              <a:gd name="connsiteY38" fmla="*/ 1133061 h 1729409"/>
              <a:gd name="connsiteX39" fmla="*/ 2325756 w 2345635"/>
              <a:gd name="connsiteY39" fmla="*/ 993913 h 1729409"/>
              <a:gd name="connsiteX40" fmla="*/ 2206487 w 2345635"/>
              <a:gd name="connsiteY40" fmla="*/ 934278 h 1729409"/>
              <a:gd name="connsiteX41" fmla="*/ 2146852 w 2345635"/>
              <a:gd name="connsiteY41" fmla="*/ 815009 h 1729409"/>
              <a:gd name="connsiteX42" fmla="*/ 2087217 w 2345635"/>
              <a:gd name="connsiteY42" fmla="*/ 795131 h 1729409"/>
              <a:gd name="connsiteX43" fmla="*/ 2047461 w 2345635"/>
              <a:gd name="connsiteY43" fmla="*/ 735496 h 1729409"/>
              <a:gd name="connsiteX44" fmla="*/ 1987826 w 2345635"/>
              <a:gd name="connsiteY44" fmla="*/ 695739 h 1729409"/>
              <a:gd name="connsiteX45" fmla="*/ 1967948 w 2345635"/>
              <a:gd name="connsiteY45" fmla="*/ 576470 h 1729409"/>
              <a:gd name="connsiteX46" fmla="*/ 1948069 w 2345635"/>
              <a:gd name="connsiteY46" fmla="*/ 178904 h 1729409"/>
              <a:gd name="connsiteX47" fmla="*/ 1808922 w 2345635"/>
              <a:gd name="connsiteY47" fmla="*/ 19878 h 1729409"/>
              <a:gd name="connsiteX48" fmla="*/ 1749287 w 2345635"/>
              <a:gd name="connsiteY48" fmla="*/ 0 h 1729409"/>
              <a:gd name="connsiteX49" fmla="*/ 1550504 w 2345635"/>
              <a:gd name="connsiteY49" fmla="*/ 139148 h 1729409"/>
              <a:gd name="connsiteX50" fmla="*/ 1550504 w 2345635"/>
              <a:gd name="connsiteY50" fmla="*/ 159026 h 1729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5635" h="1729409">
                <a:moveTo>
                  <a:pt x="1053548" y="556591"/>
                </a:moveTo>
                <a:cubicBezTo>
                  <a:pt x="929395" y="780065"/>
                  <a:pt x="1019678" y="757897"/>
                  <a:pt x="874643" y="695739"/>
                </a:cubicBezTo>
                <a:cubicBezTo>
                  <a:pt x="855384" y="687485"/>
                  <a:pt x="834887" y="682487"/>
                  <a:pt x="815009" y="675861"/>
                </a:cubicBezTo>
                <a:cubicBezTo>
                  <a:pt x="780935" y="403283"/>
                  <a:pt x="854156" y="576265"/>
                  <a:pt x="556591" y="477078"/>
                </a:cubicBezTo>
                <a:lnTo>
                  <a:pt x="437322" y="437322"/>
                </a:lnTo>
                <a:lnTo>
                  <a:pt x="377687" y="417444"/>
                </a:lnTo>
                <a:cubicBezTo>
                  <a:pt x="351183" y="424070"/>
                  <a:pt x="318734" y="419332"/>
                  <a:pt x="298174" y="437322"/>
                </a:cubicBezTo>
                <a:cubicBezTo>
                  <a:pt x="233844" y="493611"/>
                  <a:pt x="222016" y="546527"/>
                  <a:pt x="198782" y="616226"/>
                </a:cubicBezTo>
                <a:cubicBezTo>
                  <a:pt x="192156" y="669235"/>
                  <a:pt x="205821" y="729108"/>
                  <a:pt x="178904" y="775252"/>
                </a:cubicBezTo>
                <a:cubicBezTo>
                  <a:pt x="145907" y="831818"/>
                  <a:pt x="59485" y="854815"/>
                  <a:pt x="0" y="874644"/>
                </a:cubicBezTo>
                <a:cubicBezTo>
                  <a:pt x="6626" y="907774"/>
                  <a:pt x="1137" y="945923"/>
                  <a:pt x="19878" y="974035"/>
                </a:cubicBezTo>
                <a:cubicBezTo>
                  <a:pt x="31501" y="991469"/>
                  <a:pt x="59058" y="989368"/>
                  <a:pt x="79513" y="993913"/>
                </a:cubicBezTo>
                <a:cubicBezTo>
                  <a:pt x="118858" y="1002656"/>
                  <a:pt x="159026" y="1007165"/>
                  <a:pt x="198782" y="1013791"/>
                </a:cubicBezTo>
                <a:cubicBezTo>
                  <a:pt x="271669" y="1007165"/>
                  <a:pt x="345251" y="981881"/>
                  <a:pt x="417443" y="993913"/>
                </a:cubicBezTo>
                <a:cubicBezTo>
                  <a:pt x="438112" y="997358"/>
                  <a:pt x="437322" y="1032594"/>
                  <a:pt x="437322" y="1053548"/>
                </a:cubicBezTo>
                <a:cubicBezTo>
                  <a:pt x="437322" y="1054062"/>
                  <a:pt x="406938" y="1183323"/>
                  <a:pt x="397565" y="1192696"/>
                </a:cubicBezTo>
                <a:cubicBezTo>
                  <a:pt x="382749" y="1207512"/>
                  <a:pt x="357808" y="1205948"/>
                  <a:pt x="337930" y="1212574"/>
                </a:cubicBezTo>
                <a:cubicBezTo>
                  <a:pt x="318052" y="1232452"/>
                  <a:pt x="283809" y="1244643"/>
                  <a:pt x="278296" y="1272209"/>
                </a:cubicBezTo>
                <a:cubicBezTo>
                  <a:pt x="230470" y="1511343"/>
                  <a:pt x="438965" y="1420156"/>
                  <a:pt x="616226" y="1431235"/>
                </a:cubicBezTo>
                <a:cubicBezTo>
                  <a:pt x="649356" y="1437861"/>
                  <a:pt x="682635" y="1443784"/>
                  <a:pt x="715617" y="1451113"/>
                </a:cubicBezTo>
                <a:cubicBezTo>
                  <a:pt x="742286" y="1457039"/>
                  <a:pt x="767810" y="1470991"/>
                  <a:pt x="795130" y="1470991"/>
                </a:cubicBezTo>
                <a:cubicBezTo>
                  <a:pt x="822450" y="1470991"/>
                  <a:pt x="848139" y="1457739"/>
                  <a:pt x="874643" y="1451113"/>
                </a:cubicBezTo>
                <a:cubicBezTo>
                  <a:pt x="887895" y="1431235"/>
                  <a:pt x="897507" y="1408371"/>
                  <a:pt x="914400" y="1391478"/>
                </a:cubicBezTo>
                <a:cubicBezTo>
                  <a:pt x="984255" y="1321624"/>
                  <a:pt x="1006796" y="1356402"/>
                  <a:pt x="1113182" y="1371600"/>
                </a:cubicBezTo>
                <a:cubicBezTo>
                  <a:pt x="1133060" y="1384852"/>
                  <a:pt x="1149768" y="1405071"/>
                  <a:pt x="1172817" y="1411357"/>
                </a:cubicBezTo>
                <a:cubicBezTo>
                  <a:pt x="1224356" y="1425413"/>
                  <a:pt x="1289675" y="1398438"/>
                  <a:pt x="1331843" y="1431235"/>
                </a:cubicBezTo>
                <a:cubicBezTo>
                  <a:pt x="1363658" y="1455980"/>
                  <a:pt x="1314796" y="1534349"/>
                  <a:pt x="1351722" y="1550504"/>
                </a:cubicBezTo>
                <a:cubicBezTo>
                  <a:pt x="1442982" y="1590430"/>
                  <a:pt x="1550505" y="1563757"/>
                  <a:pt x="1649896" y="1570383"/>
                </a:cubicBezTo>
                <a:cubicBezTo>
                  <a:pt x="1669774" y="1583635"/>
                  <a:pt x="1688162" y="1599455"/>
                  <a:pt x="1709530" y="1610139"/>
                </a:cubicBezTo>
                <a:cubicBezTo>
                  <a:pt x="1728271" y="1619510"/>
                  <a:pt x="1750972" y="1619621"/>
                  <a:pt x="1769165" y="1630017"/>
                </a:cubicBezTo>
                <a:cubicBezTo>
                  <a:pt x="1797930" y="1646454"/>
                  <a:pt x="1819045" y="1674835"/>
                  <a:pt x="1848678" y="1689652"/>
                </a:cubicBezTo>
                <a:cubicBezTo>
                  <a:pt x="1873114" y="1701870"/>
                  <a:pt x="1901922" y="1702026"/>
                  <a:pt x="1928191" y="1709531"/>
                </a:cubicBezTo>
                <a:cubicBezTo>
                  <a:pt x="1948338" y="1715287"/>
                  <a:pt x="1967948" y="1722783"/>
                  <a:pt x="1987826" y="1729409"/>
                </a:cubicBezTo>
                <a:cubicBezTo>
                  <a:pt x="2001078" y="1709531"/>
                  <a:pt x="2016898" y="1691142"/>
                  <a:pt x="2027582" y="1669774"/>
                </a:cubicBezTo>
                <a:cubicBezTo>
                  <a:pt x="2067761" y="1589417"/>
                  <a:pt x="2047788" y="1496077"/>
                  <a:pt x="2067339" y="1411357"/>
                </a:cubicBezTo>
                <a:cubicBezTo>
                  <a:pt x="2072711" y="1388078"/>
                  <a:pt x="2086837" y="1364384"/>
                  <a:pt x="2107096" y="1351722"/>
                </a:cubicBezTo>
                <a:cubicBezTo>
                  <a:pt x="2142633" y="1329511"/>
                  <a:pt x="2226365" y="1311965"/>
                  <a:pt x="2226365" y="1311965"/>
                </a:cubicBezTo>
                <a:cubicBezTo>
                  <a:pt x="2270331" y="1268000"/>
                  <a:pt x="2298079" y="1248049"/>
                  <a:pt x="2325756" y="1192696"/>
                </a:cubicBezTo>
                <a:cubicBezTo>
                  <a:pt x="2335127" y="1173954"/>
                  <a:pt x="2339009" y="1152939"/>
                  <a:pt x="2345635" y="1133061"/>
                </a:cubicBezTo>
                <a:cubicBezTo>
                  <a:pt x="2339009" y="1086678"/>
                  <a:pt x="2344785" y="1036728"/>
                  <a:pt x="2325756" y="993913"/>
                </a:cubicBezTo>
                <a:cubicBezTo>
                  <a:pt x="2312353" y="963757"/>
                  <a:pt x="2232947" y="943098"/>
                  <a:pt x="2206487" y="934278"/>
                </a:cubicBezTo>
                <a:cubicBezTo>
                  <a:pt x="2193392" y="894993"/>
                  <a:pt x="2181884" y="843034"/>
                  <a:pt x="2146852" y="815009"/>
                </a:cubicBezTo>
                <a:cubicBezTo>
                  <a:pt x="2130490" y="801919"/>
                  <a:pt x="2107095" y="801757"/>
                  <a:pt x="2087217" y="795131"/>
                </a:cubicBezTo>
                <a:cubicBezTo>
                  <a:pt x="2073965" y="775253"/>
                  <a:pt x="2064354" y="752389"/>
                  <a:pt x="2047461" y="735496"/>
                </a:cubicBezTo>
                <a:cubicBezTo>
                  <a:pt x="2030568" y="718603"/>
                  <a:pt x="1998510" y="717108"/>
                  <a:pt x="1987826" y="695739"/>
                </a:cubicBezTo>
                <a:cubicBezTo>
                  <a:pt x="1969801" y="659689"/>
                  <a:pt x="1974574" y="616226"/>
                  <a:pt x="1967948" y="576470"/>
                </a:cubicBezTo>
                <a:cubicBezTo>
                  <a:pt x="1961322" y="443948"/>
                  <a:pt x="1973127" y="309204"/>
                  <a:pt x="1948069" y="178904"/>
                </a:cubicBezTo>
                <a:cubicBezTo>
                  <a:pt x="1935381" y="112929"/>
                  <a:pt x="1868273" y="49554"/>
                  <a:pt x="1808922" y="19878"/>
                </a:cubicBezTo>
                <a:cubicBezTo>
                  <a:pt x="1790181" y="10507"/>
                  <a:pt x="1769165" y="6626"/>
                  <a:pt x="1749287" y="0"/>
                </a:cubicBezTo>
                <a:cubicBezTo>
                  <a:pt x="1620892" y="16049"/>
                  <a:pt x="1550504" y="-23721"/>
                  <a:pt x="1550504" y="139148"/>
                </a:cubicBezTo>
                <a:lnTo>
                  <a:pt x="1550504" y="159026"/>
                </a:lnTo>
              </a:path>
            </a:pathLst>
          </a:cu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06628B0-759B-F7A6-4D9C-90DEC8B61A71}"/>
              </a:ext>
            </a:extLst>
          </p:cNvPr>
          <p:cNvSpPr/>
          <p:nvPr/>
        </p:nvSpPr>
        <p:spPr>
          <a:xfrm>
            <a:off x="9879496" y="4075043"/>
            <a:ext cx="2226365" cy="1948070"/>
          </a:xfrm>
          <a:prstGeom prst="ellipse">
            <a:avLst/>
          </a:prstGeom>
          <a:solidFill>
            <a:srgbClr val="0E9081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3200" kern="0">
              <a:solidFill>
                <a:srgbClr val="FFFFFF"/>
              </a:solidFill>
              <a:latin typeface="+mn-lt"/>
              <a:cs typeface="+mn-cs"/>
              <a:sym typeface="Helvetica Neue Medium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A8655A8C-DEF8-F619-02B1-D4FF8FCEEF76}"/>
              </a:ext>
            </a:extLst>
          </p:cNvPr>
          <p:cNvSpPr/>
          <p:nvPr/>
        </p:nvSpPr>
        <p:spPr>
          <a:xfrm rot="4708641">
            <a:off x="9555077" y="3693027"/>
            <a:ext cx="5352915" cy="4207096"/>
          </a:xfrm>
          <a:custGeom>
            <a:avLst/>
            <a:gdLst>
              <a:gd name="connsiteX0" fmla="*/ 562995 w 4081447"/>
              <a:gd name="connsiteY0" fmla="*/ 298174 h 2703443"/>
              <a:gd name="connsiteX1" fmla="*/ 662386 w 4081447"/>
              <a:gd name="connsiteY1" fmla="*/ 496956 h 2703443"/>
              <a:gd name="connsiteX2" fmla="*/ 722021 w 4081447"/>
              <a:gd name="connsiteY2" fmla="*/ 457200 h 2703443"/>
              <a:gd name="connsiteX3" fmla="*/ 761778 w 4081447"/>
              <a:gd name="connsiteY3" fmla="*/ 397565 h 2703443"/>
              <a:gd name="connsiteX4" fmla="*/ 1099708 w 4081447"/>
              <a:gd name="connsiteY4" fmla="*/ 337930 h 2703443"/>
              <a:gd name="connsiteX5" fmla="*/ 1139465 w 4081447"/>
              <a:gd name="connsiteY5" fmla="*/ 278295 h 2703443"/>
              <a:gd name="connsiteX6" fmla="*/ 1159343 w 4081447"/>
              <a:gd name="connsiteY6" fmla="*/ 198782 h 2703443"/>
              <a:gd name="connsiteX7" fmla="*/ 1179221 w 4081447"/>
              <a:gd name="connsiteY7" fmla="*/ 139148 h 2703443"/>
              <a:gd name="connsiteX8" fmla="*/ 1199100 w 4081447"/>
              <a:gd name="connsiteY8" fmla="*/ 19878 h 2703443"/>
              <a:gd name="connsiteX9" fmla="*/ 1258734 w 4081447"/>
              <a:gd name="connsiteY9" fmla="*/ 0 h 2703443"/>
              <a:gd name="connsiteX10" fmla="*/ 1676178 w 4081447"/>
              <a:gd name="connsiteY10" fmla="*/ 19878 h 2703443"/>
              <a:gd name="connsiteX11" fmla="*/ 1775569 w 4081447"/>
              <a:gd name="connsiteY11" fmla="*/ 99391 h 2703443"/>
              <a:gd name="connsiteX12" fmla="*/ 1835204 w 4081447"/>
              <a:gd name="connsiteY12" fmla="*/ 139148 h 2703443"/>
              <a:gd name="connsiteX13" fmla="*/ 1914717 w 4081447"/>
              <a:gd name="connsiteY13" fmla="*/ 159026 h 2703443"/>
              <a:gd name="connsiteX14" fmla="*/ 2113500 w 4081447"/>
              <a:gd name="connsiteY14" fmla="*/ 198782 h 2703443"/>
              <a:gd name="connsiteX15" fmla="*/ 2193013 w 4081447"/>
              <a:gd name="connsiteY15" fmla="*/ 218661 h 2703443"/>
              <a:gd name="connsiteX16" fmla="*/ 2292404 w 4081447"/>
              <a:gd name="connsiteY16" fmla="*/ 238539 h 2703443"/>
              <a:gd name="connsiteX17" fmla="*/ 2371917 w 4081447"/>
              <a:gd name="connsiteY17" fmla="*/ 258417 h 2703443"/>
              <a:gd name="connsiteX18" fmla="*/ 2550821 w 4081447"/>
              <a:gd name="connsiteY18" fmla="*/ 278295 h 2703443"/>
              <a:gd name="connsiteX19" fmla="*/ 2610456 w 4081447"/>
              <a:gd name="connsiteY19" fmla="*/ 337930 h 2703443"/>
              <a:gd name="connsiteX20" fmla="*/ 2670091 w 4081447"/>
              <a:gd name="connsiteY20" fmla="*/ 377687 h 2703443"/>
              <a:gd name="connsiteX21" fmla="*/ 2689969 w 4081447"/>
              <a:gd name="connsiteY21" fmla="*/ 437321 h 2703443"/>
              <a:gd name="connsiteX22" fmla="*/ 2729726 w 4081447"/>
              <a:gd name="connsiteY22" fmla="*/ 496956 h 2703443"/>
              <a:gd name="connsiteX23" fmla="*/ 2749604 w 4081447"/>
              <a:gd name="connsiteY23" fmla="*/ 695739 h 2703443"/>
              <a:gd name="connsiteX24" fmla="*/ 2789360 w 4081447"/>
              <a:gd name="connsiteY24" fmla="*/ 755374 h 2703443"/>
              <a:gd name="connsiteX25" fmla="*/ 3206804 w 4081447"/>
              <a:gd name="connsiteY25" fmla="*/ 854765 h 2703443"/>
              <a:gd name="connsiteX26" fmla="*/ 3306195 w 4081447"/>
              <a:gd name="connsiteY26" fmla="*/ 974034 h 2703443"/>
              <a:gd name="connsiteX27" fmla="*/ 3345952 w 4081447"/>
              <a:gd name="connsiteY27" fmla="*/ 1172817 h 2703443"/>
              <a:gd name="connsiteX28" fmla="*/ 3385708 w 4081447"/>
              <a:gd name="connsiteY28" fmla="*/ 1232452 h 2703443"/>
              <a:gd name="connsiteX29" fmla="*/ 3524856 w 4081447"/>
              <a:gd name="connsiteY29" fmla="*/ 1252330 h 2703443"/>
              <a:gd name="connsiteX30" fmla="*/ 3862786 w 4081447"/>
              <a:gd name="connsiteY30" fmla="*/ 1272208 h 2703443"/>
              <a:gd name="connsiteX31" fmla="*/ 3922421 w 4081447"/>
              <a:gd name="connsiteY31" fmla="*/ 1292087 h 2703443"/>
              <a:gd name="connsiteX32" fmla="*/ 3942300 w 4081447"/>
              <a:gd name="connsiteY32" fmla="*/ 1371600 h 2703443"/>
              <a:gd name="connsiteX33" fmla="*/ 3982056 w 4081447"/>
              <a:gd name="connsiteY33" fmla="*/ 1431234 h 2703443"/>
              <a:gd name="connsiteX34" fmla="*/ 4081447 w 4081447"/>
              <a:gd name="connsiteY34" fmla="*/ 1570382 h 2703443"/>
              <a:gd name="connsiteX35" fmla="*/ 4061569 w 4081447"/>
              <a:gd name="connsiteY35" fmla="*/ 1669774 h 2703443"/>
              <a:gd name="connsiteX36" fmla="*/ 4041691 w 4081447"/>
              <a:gd name="connsiteY36" fmla="*/ 1729408 h 2703443"/>
              <a:gd name="connsiteX37" fmla="*/ 3922421 w 4081447"/>
              <a:gd name="connsiteY37" fmla="*/ 1808921 h 2703443"/>
              <a:gd name="connsiteX38" fmla="*/ 3803152 w 4081447"/>
              <a:gd name="connsiteY38" fmla="*/ 1868556 h 2703443"/>
              <a:gd name="connsiteX39" fmla="*/ 3763395 w 4081447"/>
              <a:gd name="connsiteY39" fmla="*/ 1928191 h 2703443"/>
              <a:gd name="connsiteX40" fmla="*/ 3743517 w 4081447"/>
              <a:gd name="connsiteY40" fmla="*/ 1987826 h 2703443"/>
              <a:gd name="connsiteX41" fmla="*/ 3664004 w 4081447"/>
              <a:gd name="connsiteY41" fmla="*/ 2107095 h 2703443"/>
              <a:gd name="connsiteX42" fmla="*/ 3604369 w 4081447"/>
              <a:gd name="connsiteY42" fmla="*/ 2226365 h 2703443"/>
              <a:gd name="connsiteX43" fmla="*/ 3485100 w 4081447"/>
              <a:gd name="connsiteY43" fmla="*/ 2266121 h 2703443"/>
              <a:gd name="connsiteX44" fmla="*/ 3405586 w 4081447"/>
              <a:gd name="connsiteY44" fmla="*/ 2305878 h 2703443"/>
              <a:gd name="connsiteX45" fmla="*/ 3008021 w 4081447"/>
              <a:gd name="connsiteY45" fmla="*/ 2345634 h 2703443"/>
              <a:gd name="connsiteX46" fmla="*/ 2948386 w 4081447"/>
              <a:gd name="connsiteY46" fmla="*/ 2365513 h 2703443"/>
              <a:gd name="connsiteX47" fmla="*/ 2888752 w 4081447"/>
              <a:gd name="connsiteY47" fmla="*/ 2544417 h 2703443"/>
              <a:gd name="connsiteX48" fmla="*/ 2868873 w 4081447"/>
              <a:gd name="connsiteY48" fmla="*/ 2604052 h 2703443"/>
              <a:gd name="connsiteX49" fmla="*/ 2848995 w 4081447"/>
              <a:gd name="connsiteY49" fmla="*/ 2703443 h 2703443"/>
              <a:gd name="connsiteX50" fmla="*/ 2312282 w 4081447"/>
              <a:gd name="connsiteY50" fmla="*/ 2663687 h 2703443"/>
              <a:gd name="connsiteX51" fmla="*/ 2193013 w 4081447"/>
              <a:gd name="connsiteY51" fmla="*/ 2623930 h 2703443"/>
              <a:gd name="connsiteX52" fmla="*/ 2133378 w 4081447"/>
              <a:gd name="connsiteY52" fmla="*/ 2604052 h 2703443"/>
              <a:gd name="connsiteX53" fmla="*/ 1954473 w 4081447"/>
              <a:gd name="connsiteY53" fmla="*/ 2504661 h 2703443"/>
              <a:gd name="connsiteX54" fmla="*/ 1835204 w 4081447"/>
              <a:gd name="connsiteY54" fmla="*/ 2484782 h 2703443"/>
              <a:gd name="connsiteX55" fmla="*/ 1715934 w 4081447"/>
              <a:gd name="connsiteY55" fmla="*/ 2405269 h 2703443"/>
              <a:gd name="connsiteX56" fmla="*/ 1537030 w 4081447"/>
              <a:gd name="connsiteY56" fmla="*/ 2266121 h 2703443"/>
              <a:gd name="connsiteX57" fmla="*/ 1417760 w 4081447"/>
              <a:gd name="connsiteY57" fmla="*/ 2226365 h 2703443"/>
              <a:gd name="connsiteX58" fmla="*/ 1298491 w 4081447"/>
              <a:gd name="connsiteY58" fmla="*/ 2246243 h 2703443"/>
              <a:gd name="connsiteX59" fmla="*/ 1218978 w 4081447"/>
              <a:gd name="connsiteY59" fmla="*/ 2286000 h 2703443"/>
              <a:gd name="connsiteX60" fmla="*/ 1159343 w 4081447"/>
              <a:gd name="connsiteY60" fmla="*/ 2305878 h 2703443"/>
              <a:gd name="connsiteX61" fmla="*/ 821413 w 4081447"/>
              <a:gd name="connsiteY61" fmla="*/ 2286000 h 2703443"/>
              <a:gd name="connsiteX62" fmla="*/ 741900 w 4081447"/>
              <a:gd name="connsiteY62" fmla="*/ 2166730 h 2703443"/>
              <a:gd name="connsiteX63" fmla="*/ 682265 w 4081447"/>
              <a:gd name="connsiteY63" fmla="*/ 2146852 h 2703443"/>
              <a:gd name="connsiteX64" fmla="*/ 662386 w 4081447"/>
              <a:gd name="connsiteY64" fmla="*/ 2087217 h 2703443"/>
              <a:gd name="connsiteX65" fmla="*/ 582873 w 4081447"/>
              <a:gd name="connsiteY65" fmla="*/ 1967948 h 2703443"/>
              <a:gd name="connsiteX66" fmla="*/ 562995 w 4081447"/>
              <a:gd name="connsiteY66" fmla="*/ 1888434 h 2703443"/>
              <a:gd name="connsiteX67" fmla="*/ 642508 w 4081447"/>
              <a:gd name="connsiteY67" fmla="*/ 1848678 h 2703443"/>
              <a:gd name="connsiteX68" fmla="*/ 1059952 w 4081447"/>
              <a:gd name="connsiteY68" fmla="*/ 1868556 h 2703443"/>
              <a:gd name="connsiteX69" fmla="*/ 1596665 w 4081447"/>
              <a:gd name="connsiteY69" fmla="*/ 1868556 h 2703443"/>
              <a:gd name="connsiteX70" fmla="*/ 1576786 w 4081447"/>
              <a:gd name="connsiteY70" fmla="*/ 1590261 h 2703443"/>
              <a:gd name="connsiteX71" fmla="*/ 1517152 w 4081447"/>
              <a:gd name="connsiteY71" fmla="*/ 1510748 h 2703443"/>
              <a:gd name="connsiteX72" fmla="*/ 1338247 w 4081447"/>
              <a:gd name="connsiteY72" fmla="*/ 1351721 h 2703443"/>
              <a:gd name="connsiteX73" fmla="*/ 1179221 w 4081447"/>
              <a:gd name="connsiteY73" fmla="*/ 1371600 h 2703443"/>
              <a:gd name="connsiteX74" fmla="*/ 1099708 w 4081447"/>
              <a:gd name="connsiteY74" fmla="*/ 1490869 h 2703443"/>
              <a:gd name="connsiteX75" fmla="*/ 1040073 w 4081447"/>
              <a:gd name="connsiteY75" fmla="*/ 1530626 h 2703443"/>
              <a:gd name="connsiteX76" fmla="*/ 1000317 w 4081447"/>
              <a:gd name="connsiteY76" fmla="*/ 1590261 h 2703443"/>
              <a:gd name="connsiteX77" fmla="*/ 801534 w 4081447"/>
              <a:gd name="connsiteY77" fmla="*/ 1610139 h 2703443"/>
              <a:gd name="connsiteX78" fmla="*/ 741900 w 4081447"/>
              <a:gd name="connsiteY78" fmla="*/ 1570382 h 2703443"/>
              <a:gd name="connsiteX79" fmla="*/ 622630 w 4081447"/>
              <a:gd name="connsiteY79" fmla="*/ 1530626 h 2703443"/>
              <a:gd name="connsiteX80" fmla="*/ 503360 w 4081447"/>
              <a:gd name="connsiteY80" fmla="*/ 1451113 h 2703443"/>
              <a:gd name="connsiteX81" fmla="*/ 284700 w 4081447"/>
              <a:gd name="connsiteY81" fmla="*/ 1331843 h 2703443"/>
              <a:gd name="connsiteX82" fmla="*/ 85917 w 4081447"/>
              <a:gd name="connsiteY82" fmla="*/ 1133061 h 2703443"/>
              <a:gd name="connsiteX83" fmla="*/ 66039 w 4081447"/>
              <a:gd name="connsiteY83" fmla="*/ 1073426 h 2703443"/>
              <a:gd name="connsiteX84" fmla="*/ 6404 w 4081447"/>
              <a:gd name="connsiteY84" fmla="*/ 1033669 h 2703443"/>
              <a:gd name="connsiteX85" fmla="*/ 85917 w 4081447"/>
              <a:gd name="connsiteY85" fmla="*/ 815008 h 2703443"/>
              <a:gd name="connsiteX86" fmla="*/ 145552 w 4081447"/>
              <a:gd name="connsiteY86" fmla="*/ 795130 h 2703443"/>
              <a:gd name="connsiteX87" fmla="*/ 384091 w 4081447"/>
              <a:gd name="connsiteY87" fmla="*/ 834887 h 2703443"/>
              <a:gd name="connsiteX88" fmla="*/ 503360 w 4081447"/>
              <a:gd name="connsiteY88" fmla="*/ 914400 h 2703443"/>
              <a:gd name="connsiteX89" fmla="*/ 582873 w 4081447"/>
              <a:gd name="connsiteY89" fmla="*/ 954156 h 2703443"/>
              <a:gd name="connsiteX90" fmla="*/ 741900 w 4081447"/>
              <a:gd name="connsiteY90" fmla="*/ 993913 h 2703443"/>
              <a:gd name="connsiteX91" fmla="*/ 682265 w 4081447"/>
              <a:gd name="connsiteY91" fmla="*/ 695739 h 2703443"/>
              <a:gd name="connsiteX92" fmla="*/ 622630 w 4081447"/>
              <a:gd name="connsiteY92" fmla="*/ 556591 h 270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081447" h="2703443">
                <a:moveTo>
                  <a:pt x="562995" y="298174"/>
                </a:moveTo>
                <a:cubicBezTo>
                  <a:pt x="596125" y="364435"/>
                  <a:pt x="610002" y="444572"/>
                  <a:pt x="662386" y="496956"/>
                </a:cubicBezTo>
                <a:cubicBezTo>
                  <a:pt x="679279" y="513849"/>
                  <a:pt x="705128" y="474093"/>
                  <a:pt x="722021" y="457200"/>
                </a:cubicBezTo>
                <a:cubicBezTo>
                  <a:pt x="738914" y="440307"/>
                  <a:pt x="741519" y="410227"/>
                  <a:pt x="761778" y="397565"/>
                </a:cubicBezTo>
                <a:cubicBezTo>
                  <a:pt x="847431" y="344032"/>
                  <a:pt x="1019278" y="345242"/>
                  <a:pt x="1099708" y="337930"/>
                </a:cubicBezTo>
                <a:cubicBezTo>
                  <a:pt x="1112960" y="318052"/>
                  <a:pt x="1130054" y="300254"/>
                  <a:pt x="1139465" y="278295"/>
                </a:cubicBezTo>
                <a:cubicBezTo>
                  <a:pt x="1150227" y="253184"/>
                  <a:pt x="1151838" y="225051"/>
                  <a:pt x="1159343" y="198782"/>
                </a:cubicBezTo>
                <a:cubicBezTo>
                  <a:pt x="1165099" y="178635"/>
                  <a:pt x="1174676" y="159602"/>
                  <a:pt x="1179221" y="139148"/>
                </a:cubicBezTo>
                <a:cubicBezTo>
                  <a:pt x="1187965" y="99803"/>
                  <a:pt x="1179103" y="54873"/>
                  <a:pt x="1199100" y="19878"/>
                </a:cubicBezTo>
                <a:cubicBezTo>
                  <a:pt x="1209496" y="1685"/>
                  <a:pt x="1238856" y="6626"/>
                  <a:pt x="1258734" y="0"/>
                </a:cubicBezTo>
                <a:cubicBezTo>
                  <a:pt x="1397882" y="6626"/>
                  <a:pt x="1537354" y="8309"/>
                  <a:pt x="1676178" y="19878"/>
                </a:cubicBezTo>
                <a:cubicBezTo>
                  <a:pt x="1760613" y="26914"/>
                  <a:pt x="1721756" y="45577"/>
                  <a:pt x="1775569" y="99391"/>
                </a:cubicBezTo>
                <a:cubicBezTo>
                  <a:pt x="1792462" y="116284"/>
                  <a:pt x="1813245" y="129737"/>
                  <a:pt x="1835204" y="139148"/>
                </a:cubicBezTo>
                <a:cubicBezTo>
                  <a:pt x="1860315" y="149910"/>
                  <a:pt x="1888448" y="151521"/>
                  <a:pt x="1914717" y="159026"/>
                </a:cubicBezTo>
                <a:cubicBezTo>
                  <a:pt x="2093327" y="210057"/>
                  <a:pt x="1786965" y="139411"/>
                  <a:pt x="2113500" y="198782"/>
                </a:cubicBezTo>
                <a:cubicBezTo>
                  <a:pt x="2140379" y="203669"/>
                  <a:pt x="2166343" y="212734"/>
                  <a:pt x="2193013" y="218661"/>
                </a:cubicBezTo>
                <a:cubicBezTo>
                  <a:pt x="2225995" y="225990"/>
                  <a:pt x="2259422" y="231210"/>
                  <a:pt x="2292404" y="238539"/>
                </a:cubicBezTo>
                <a:cubicBezTo>
                  <a:pt x="2319073" y="244465"/>
                  <a:pt x="2344915" y="254263"/>
                  <a:pt x="2371917" y="258417"/>
                </a:cubicBezTo>
                <a:cubicBezTo>
                  <a:pt x="2431221" y="267541"/>
                  <a:pt x="2491186" y="271669"/>
                  <a:pt x="2550821" y="278295"/>
                </a:cubicBezTo>
                <a:cubicBezTo>
                  <a:pt x="2570699" y="298173"/>
                  <a:pt x="2588860" y="319933"/>
                  <a:pt x="2610456" y="337930"/>
                </a:cubicBezTo>
                <a:cubicBezTo>
                  <a:pt x="2628809" y="353225"/>
                  <a:pt x="2655166" y="359031"/>
                  <a:pt x="2670091" y="377687"/>
                </a:cubicBezTo>
                <a:cubicBezTo>
                  <a:pt x="2683180" y="394049"/>
                  <a:pt x="2680598" y="418580"/>
                  <a:pt x="2689969" y="437321"/>
                </a:cubicBezTo>
                <a:cubicBezTo>
                  <a:pt x="2700653" y="458690"/>
                  <a:pt x="2716474" y="477078"/>
                  <a:pt x="2729726" y="496956"/>
                </a:cubicBezTo>
                <a:cubicBezTo>
                  <a:pt x="2736352" y="563217"/>
                  <a:pt x="2734630" y="630853"/>
                  <a:pt x="2749604" y="695739"/>
                </a:cubicBezTo>
                <a:cubicBezTo>
                  <a:pt x="2754976" y="719018"/>
                  <a:pt x="2771380" y="739642"/>
                  <a:pt x="2789360" y="755374"/>
                </a:cubicBezTo>
                <a:cubicBezTo>
                  <a:pt x="2939410" y="886668"/>
                  <a:pt x="2969573" y="838950"/>
                  <a:pt x="3206804" y="854765"/>
                </a:cubicBezTo>
                <a:cubicBezTo>
                  <a:pt x="3232157" y="880118"/>
                  <a:pt x="3294334" y="934499"/>
                  <a:pt x="3306195" y="974034"/>
                </a:cubicBezTo>
                <a:cubicBezTo>
                  <a:pt x="3333670" y="1065619"/>
                  <a:pt x="3309184" y="1099281"/>
                  <a:pt x="3345952" y="1172817"/>
                </a:cubicBezTo>
                <a:cubicBezTo>
                  <a:pt x="3356636" y="1194185"/>
                  <a:pt x="3363876" y="1222749"/>
                  <a:pt x="3385708" y="1232452"/>
                </a:cubicBezTo>
                <a:cubicBezTo>
                  <a:pt x="3428523" y="1251481"/>
                  <a:pt x="3478164" y="1248439"/>
                  <a:pt x="3524856" y="1252330"/>
                </a:cubicBezTo>
                <a:cubicBezTo>
                  <a:pt x="3637304" y="1261701"/>
                  <a:pt x="3750143" y="1265582"/>
                  <a:pt x="3862786" y="1272208"/>
                </a:cubicBezTo>
                <a:cubicBezTo>
                  <a:pt x="3882664" y="1278834"/>
                  <a:pt x="3909331" y="1275725"/>
                  <a:pt x="3922421" y="1292087"/>
                </a:cubicBezTo>
                <a:cubicBezTo>
                  <a:pt x="3939488" y="1313420"/>
                  <a:pt x="3931538" y="1346489"/>
                  <a:pt x="3942300" y="1371600"/>
                </a:cubicBezTo>
                <a:cubicBezTo>
                  <a:pt x="3951711" y="1393559"/>
                  <a:pt x="3970203" y="1410491"/>
                  <a:pt x="3982056" y="1431234"/>
                </a:cubicBezTo>
                <a:cubicBezTo>
                  <a:pt x="4051828" y="1553335"/>
                  <a:pt x="3984312" y="1473247"/>
                  <a:pt x="4081447" y="1570382"/>
                </a:cubicBezTo>
                <a:cubicBezTo>
                  <a:pt x="4074821" y="1603513"/>
                  <a:pt x="4069763" y="1636996"/>
                  <a:pt x="4061569" y="1669774"/>
                </a:cubicBezTo>
                <a:cubicBezTo>
                  <a:pt x="4056487" y="1690102"/>
                  <a:pt x="4056507" y="1714592"/>
                  <a:pt x="4041691" y="1729408"/>
                </a:cubicBezTo>
                <a:cubicBezTo>
                  <a:pt x="4007904" y="1763195"/>
                  <a:pt x="3962178" y="1782417"/>
                  <a:pt x="3922421" y="1808921"/>
                </a:cubicBezTo>
                <a:cubicBezTo>
                  <a:pt x="3845351" y="1860301"/>
                  <a:pt x="3885452" y="1841123"/>
                  <a:pt x="3803152" y="1868556"/>
                </a:cubicBezTo>
                <a:cubicBezTo>
                  <a:pt x="3789900" y="1888434"/>
                  <a:pt x="3774079" y="1906822"/>
                  <a:pt x="3763395" y="1928191"/>
                </a:cubicBezTo>
                <a:cubicBezTo>
                  <a:pt x="3754024" y="1946932"/>
                  <a:pt x="3753693" y="1969509"/>
                  <a:pt x="3743517" y="1987826"/>
                </a:cubicBezTo>
                <a:cubicBezTo>
                  <a:pt x="3720312" y="2029594"/>
                  <a:pt x="3664004" y="2107095"/>
                  <a:pt x="3664004" y="2107095"/>
                </a:cubicBezTo>
                <a:cubicBezTo>
                  <a:pt x="3653173" y="2139589"/>
                  <a:pt x="3636820" y="2206083"/>
                  <a:pt x="3604369" y="2226365"/>
                </a:cubicBezTo>
                <a:cubicBezTo>
                  <a:pt x="3568832" y="2248576"/>
                  <a:pt x="3522583" y="2247380"/>
                  <a:pt x="3485100" y="2266121"/>
                </a:cubicBezTo>
                <a:cubicBezTo>
                  <a:pt x="3458595" y="2279373"/>
                  <a:pt x="3434175" y="2298081"/>
                  <a:pt x="3405586" y="2305878"/>
                </a:cubicBezTo>
                <a:cubicBezTo>
                  <a:pt x="3329932" y="2326511"/>
                  <a:pt x="3038376" y="2343299"/>
                  <a:pt x="3008021" y="2345634"/>
                </a:cubicBezTo>
                <a:cubicBezTo>
                  <a:pt x="2988143" y="2352260"/>
                  <a:pt x="2964748" y="2352423"/>
                  <a:pt x="2948386" y="2365513"/>
                </a:cubicBezTo>
                <a:cubicBezTo>
                  <a:pt x="2892304" y="2410380"/>
                  <a:pt x="2902384" y="2483074"/>
                  <a:pt x="2888752" y="2544417"/>
                </a:cubicBezTo>
                <a:cubicBezTo>
                  <a:pt x="2884206" y="2564872"/>
                  <a:pt x="2873955" y="2583724"/>
                  <a:pt x="2868873" y="2604052"/>
                </a:cubicBezTo>
                <a:cubicBezTo>
                  <a:pt x="2860678" y="2636830"/>
                  <a:pt x="2855621" y="2670313"/>
                  <a:pt x="2848995" y="2703443"/>
                </a:cubicBezTo>
                <a:cubicBezTo>
                  <a:pt x="2756606" y="2699044"/>
                  <a:pt x="2463266" y="2701433"/>
                  <a:pt x="2312282" y="2663687"/>
                </a:cubicBezTo>
                <a:cubicBezTo>
                  <a:pt x="2271626" y="2653523"/>
                  <a:pt x="2232769" y="2637182"/>
                  <a:pt x="2193013" y="2623930"/>
                </a:cubicBezTo>
                <a:lnTo>
                  <a:pt x="2133378" y="2604052"/>
                </a:lnTo>
                <a:cubicBezTo>
                  <a:pt x="2056509" y="2552806"/>
                  <a:pt x="2033198" y="2522156"/>
                  <a:pt x="1954473" y="2504661"/>
                </a:cubicBezTo>
                <a:cubicBezTo>
                  <a:pt x="1915128" y="2495918"/>
                  <a:pt x="1874960" y="2491408"/>
                  <a:pt x="1835204" y="2484782"/>
                </a:cubicBezTo>
                <a:cubicBezTo>
                  <a:pt x="1795447" y="2458278"/>
                  <a:pt x="1749720" y="2439056"/>
                  <a:pt x="1715934" y="2405269"/>
                </a:cubicBezTo>
                <a:cubicBezTo>
                  <a:pt x="1664479" y="2353814"/>
                  <a:pt x="1608362" y="2289898"/>
                  <a:pt x="1537030" y="2266121"/>
                </a:cubicBezTo>
                <a:lnTo>
                  <a:pt x="1417760" y="2226365"/>
                </a:lnTo>
                <a:cubicBezTo>
                  <a:pt x="1378004" y="2232991"/>
                  <a:pt x="1337096" y="2234661"/>
                  <a:pt x="1298491" y="2246243"/>
                </a:cubicBezTo>
                <a:cubicBezTo>
                  <a:pt x="1270108" y="2254758"/>
                  <a:pt x="1246215" y="2274327"/>
                  <a:pt x="1218978" y="2286000"/>
                </a:cubicBezTo>
                <a:cubicBezTo>
                  <a:pt x="1199719" y="2294254"/>
                  <a:pt x="1179221" y="2299252"/>
                  <a:pt x="1159343" y="2305878"/>
                </a:cubicBezTo>
                <a:cubicBezTo>
                  <a:pt x="1046700" y="2299252"/>
                  <a:pt x="932060" y="2308129"/>
                  <a:pt x="821413" y="2286000"/>
                </a:cubicBezTo>
                <a:cubicBezTo>
                  <a:pt x="724921" y="2266702"/>
                  <a:pt x="787096" y="2211926"/>
                  <a:pt x="741900" y="2166730"/>
                </a:cubicBezTo>
                <a:cubicBezTo>
                  <a:pt x="727084" y="2151914"/>
                  <a:pt x="702143" y="2153478"/>
                  <a:pt x="682265" y="2146852"/>
                </a:cubicBezTo>
                <a:cubicBezTo>
                  <a:pt x="675639" y="2126974"/>
                  <a:pt x="672562" y="2105534"/>
                  <a:pt x="662386" y="2087217"/>
                </a:cubicBezTo>
                <a:cubicBezTo>
                  <a:pt x="639181" y="2045449"/>
                  <a:pt x="582873" y="1967948"/>
                  <a:pt x="582873" y="1967948"/>
                </a:cubicBezTo>
                <a:cubicBezTo>
                  <a:pt x="576247" y="1941443"/>
                  <a:pt x="550777" y="1912870"/>
                  <a:pt x="562995" y="1888434"/>
                </a:cubicBezTo>
                <a:cubicBezTo>
                  <a:pt x="576247" y="1861930"/>
                  <a:pt x="612899" y="1849862"/>
                  <a:pt x="642508" y="1848678"/>
                </a:cubicBezTo>
                <a:lnTo>
                  <a:pt x="1059952" y="1868556"/>
                </a:lnTo>
                <a:cubicBezTo>
                  <a:pt x="1215162" y="1894424"/>
                  <a:pt x="1489670" y="1948802"/>
                  <a:pt x="1596665" y="1868556"/>
                </a:cubicBezTo>
                <a:cubicBezTo>
                  <a:pt x="1671066" y="1812755"/>
                  <a:pt x="1596961" y="1681048"/>
                  <a:pt x="1576786" y="1590261"/>
                </a:cubicBezTo>
                <a:cubicBezTo>
                  <a:pt x="1569599" y="1557920"/>
                  <a:pt x="1539315" y="1535374"/>
                  <a:pt x="1517152" y="1510748"/>
                </a:cubicBezTo>
                <a:cubicBezTo>
                  <a:pt x="1415031" y="1397280"/>
                  <a:pt x="1430198" y="1413022"/>
                  <a:pt x="1338247" y="1351721"/>
                </a:cubicBezTo>
                <a:cubicBezTo>
                  <a:pt x="1285238" y="1358347"/>
                  <a:pt x="1229426" y="1353344"/>
                  <a:pt x="1179221" y="1371600"/>
                </a:cubicBezTo>
                <a:cubicBezTo>
                  <a:pt x="1082017" y="1406947"/>
                  <a:pt x="1145434" y="1433711"/>
                  <a:pt x="1099708" y="1490869"/>
                </a:cubicBezTo>
                <a:cubicBezTo>
                  <a:pt x="1084784" y="1509525"/>
                  <a:pt x="1059951" y="1517374"/>
                  <a:pt x="1040073" y="1530626"/>
                </a:cubicBezTo>
                <a:cubicBezTo>
                  <a:pt x="1026821" y="1550504"/>
                  <a:pt x="1017210" y="1573368"/>
                  <a:pt x="1000317" y="1590261"/>
                </a:cubicBezTo>
                <a:cubicBezTo>
                  <a:pt x="930462" y="1660116"/>
                  <a:pt x="907919" y="1625337"/>
                  <a:pt x="801534" y="1610139"/>
                </a:cubicBezTo>
                <a:cubicBezTo>
                  <a:pt x="781656" y="1596887"/>
                  <a:pt x="763731" y="1580085"/>
                  <a:pt x="741900" y="1570382"/>
                </a:cubicBezTo>
                <a:cubicBezTo>
                  <a:pt x="703605" y="1553362"/>
                  <a:pt x="622630" y="1530626"/>
                  <a:pt x="622630" y="1530626"/>
                </a:cubicBezTo>
                <a:cubicBezTo>
                  <a:pt x="582873" y="1504122"/>
                  <a:pt x="548689" y="1466224"/>
                  <a:pt x="503360" y="1451113"/>
                </a:cubicBezTo>
                <a:cubicBezTo>
                  <a:pt x="423742" y="1424572"/>
                  <a:pt x="344197" y="1403238"/>
                  <a:pt x="284700" y="1331843"/>
                </a:cubicBezTo>
                <a:cubicBezTo>
                  <a:pt x="158146" y="1179980"/>
                  <a:pt x="225719" y="1244903"/>
                  <a:pt x="85917" y="1133061"/>
                </a:cubicBezTo>
                <a:cubicBezTo>
                  <a:pt x="79291" y="1113183"/>
                  <a:pt x="79129" y="1089788"/>
                  <a:pt x="66039" y="1073426"/>
                </a:cubicBezTo>
                <a:cubicBezTo>
                  <a:pt x="51115" y="1054770"/>
                  <a:pt x="11089" y="1057096"/>
                  <a:pt x="6404" y="1033669"/>
                </a:cubicBezTo>
                <a:cubicBezTo>
                  <a:pt x="-12945" y="936926"/>
                  <a:pt x="10985" y="864962"/>
                  <a:pt x="85917" y="815008"/>
                </a:cubicBezTo>
                <a:cubicBezTo>
                  <a:pt x="103351" y="803385"/>
                  <a:pt x="125674" y="801756"/>
                  <a:pt x="145552" y="795130"/>
                </a:cubicBezTo>
                <a:cubicBezTo>
                  <a:pt x="178405" y="798780"/>
                  <a:pt x="325810" y="802508"/>
                  <a:pt x="384091" y="834887"/>
                </a:cubicBezTo>
                <a:cubicBezTo>
                  <a:pt x="425859" y="858092"/>
                  <a:pt x="463604" y="887896"/>
                  <a:pt x="503360" y="914400"/>
                </a:cubicBezTo>
                <a:cubicBezTo>
                  <a:pt x="528016" y="930837"/>
                  <a:pt x="556369" y="940904"/>
                  <a:pt x="582873" y="954156"/>
                </a:cubicBezTo>
                <a:cubicBezTo>
                  <a:pt x="723097" y="1094380"/>
                  <a:pt x="676998" y="1123715"/>
                  <a:pt x="741900" y="993913"/>
                </a:cubicBezTo>
                <a:cubicBezTo>
                  <a:pt x="722022" y="894522"/>
                  <a:pt x="705742" y="794342"/>
                  <a:pt x="682265" y="695739"/>
                </a:cubicBezTo>
                <a:cubicBezTo>
                  <a:pt x="655565" y="583600"/>
                  <a:pt x="668559" y="602520"/>
                  <a:pt x="622630" y="556591"/>
                </a:cubicBezTo>
              </a:path>
            </a:pathLst>
          </a:custGeom>
          <a:solidFill>
            <a:srgbClr val="095F55"/>
          </a:solidFill>
          <a:ln w="127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91439" tIns="45719" rIns="91439" bIns="45719" spcCol="38100"/>
          <a:lstStyle/>
          <a:p>
            <a:pPr defTabSz="914400" eaLnBrk="1" fontAlgn="auto" latinLnBrk="1">
              <a:spcBef>
                <a:spcPts val="0"/>
              </a:spcBef>
              <a:spcAft>
                <a:spcPts val="0"/>
              </a:spcAft>
              <a:defRPr/>
            </a:pPr>
            <a:endParaRPr lang="en-IE" sz="1800" kern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3" name="Freeform 49">
            <a:extLst>
              <a:ext uri="{FF2B5EF4-FFF2-40B4-BE49-F238E27FC236}">
                <a16:creationId xmlns:a16="http://schemas.microsoft.com/office/drawing/2014/main" id="{6EFF80BC-927E-34E8-91D5-F56903C8C13E}"/>
              </a:ext>
            </a:extLst>
          </p:cNvPr>
          <p:cNvSpPr>
            <a:spLocks/>
          </p:cNvSpPr>
          <p:nvPr/>
        </p:nvSpPr>
        <p:spPr bwMode="auto">
          <a:xfrm>
            <a:off x="10725150" y="8008938"/>
            <a:ext cx="150813" cy="138112"/>
          </a:xfrm>
          <a:custGeom>
            <a:avLst/>
            <a:gdLst>
              <a:gd name="T0" fmla="*/ 2147483647 w 174"/>
              <a:gd name="T1" fmla="*/ 2147483647 h 204"/>
              <a:gd name="T2" fmla="*/ 0 w 174"/>
              <a:gd name="T3" fmla="*/ 2147483647 h 204"/>
              <a:gd name="T4" fmla="*/ 2147483647 w 174"/>
              <a:gd name="T5" fmla="*/ 2147483647 h 204"/>
              <a:gd name="T6" fmla="*/ 2147483647 w 174"/>
              <a:gd name="T7" fmla="*/ 0 h 204"/>
              <a:gd name="T8" fmla="*/ 2147483647 w 174"/>
              <a:gd name="T9" fmla="*/ 2147483647 h 204"/>
              <a:gd name="T10" fmla="*/ 2147483647 w 174"/>
              <a:gd name="T11" fmla="*/ 2147483647 h 204"/>
              <a:gd name="T12" fmla="*/ 2147483647 w 174"/>
              <a:gd name="T13" fmla="*/ 2147483647 h 204"/>
              <a:gd name="T14" fmla="*/ 2147483647 w 174"/>
              <a:gd name="T15" fmla="*/ 2147483647 h 204"/>
              <a:gd name="T16" fmla="*/ 2147483647 w 174"/>
              <a:gd name="T17" fmla="*/ 2147483647 h 204"/>
              <a:gd name="T18" fmla="*/ 2147483647 w 174"/>
              <a:gd name="T19" fmla="*/ 2147483647 h 2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74"/>
              <a:gd name="T31" fmla="*/ 0 h 204"/>
              <a:gd name="T32" fmla="*/ 174 w 174"/>
              <a:gd name="T33" fmla="*/ 204 h 2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74" h="204">
                <a:moveTo>
                  <a:pt x="38" y="204"/>
                </a:moveTo>
                <a:lnTo>
                  <a:pt x="0" y="134"/>
                </a:lnTo>
                <a:lnTo>
                  <a:pt x="18" y="28"/>
                </a:lnTo>
                <a:lnTo>
                  <a:pt x="54" y="0"/>
                </a:lnTo>
                <a:lnTo>
                  <a:pt x="100" y="4"/>
                </a:lnTo>
                <a:lnTo>
                  <a:pt x="166" y="72"/>
                </a:lnTo>
                <a:lnTo>
                  <a:pt x="174" y="124"/>
                </a:lnTo>
                <a:lnTo>
                  <a:pt x="145" y="185"/>
                </a:lnTo>
                <a:lnTo>
                  <a:pt x="85" y="177"/>
                </a:lnTo>
                <a:lnTo>
                  <a:pt x="38" y="204"/>
                </a:lnTo>
                <a:close/>
              </a:path>
            </a:pathLst>
          </a:custGeom>
          <a:solidFill>
            <a:srgbClr val="095F55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4" name="Freeform 50">
            <a:extLst>
              <a:ext uri="{FF2B5EF4-FFF2-40B4-BE49-F238E27FC236}">
                <a16:creationId xmlns:a16="http://schemas.microsoft.com/office/drawing/2014/main" id="{AC699613-F49F-7F6C-1B25-75CB536BE799}"/>
              </a:ext>
            </a:extLst>
          </p:cNvPr>
          <p:cNvSpPr>
            <a:spLocks/>
          </p:cNvSpPr>
          <p:nvPr/>
        </p:nvSpPr>
        <p:spPr bwMode="auto">
          <a:xfrm>
            <a:off x="13787438" y="9218613"/>
            <a:ext cx="279400" cy="134937"/>
          </a:xfrm>
          <a:custGeom>
            <a:avLst/>
            <a:gdLst>
              <a:gd name="T0" fmla="*/ 2147483647 w 318"/>
              <a:gd name="T1" fmla="*/ 2147483647 h 201"/>
              <a:gd name="T2" fmla="*/ 2147483647 w 318"/>
              <a:gd name="T3" fmla="*/ 2147483647 h 201"/>
              <a:gd name="T4" fmla="*/ 2147483647 w 318"/>
              <a:gd name="T5" fmla="*/ 2147483647 h 201"/>
              <a:gd name="T6" fmla="*/ 0 w 318"/>
              <a:gd name="T7" fmla="*/ 2147483647 h 201"/>
              <a:gd name="T8" fmla="*/ 2147483647 w 318"/>
              <a:gd name="T9" fmla="*/ 2147483647 h 201"/>
              <a:gd name="T10" fmla="*/ 2147483647 w 318"/>
              <a:gd name="T11" fmla="*/ 0 h 201"/>
              <a:gd name="T12" fmla="*/ 2147483647 w 318"/>
              <a:gd name="T13" fmla="*/ 2147483647 h 201"/>
              <a:gd name="T14" fmla="*/ 2147483647 w 318"/>
              <a:gd name="T15" fmla="*/ 2147483647 h 201"/>
              <a:gd name="T16" fmla="*/ 2147483647 w 318"/>
              <a:gd name="T17" fmla="*/ 2147483647 h 201"/>
              <a:gd name="T18" fmla="*/ 2147483647 w 318"/>
              <a:gd name="T19" fmla="*/ 2147483647 h 201"/>
              <a:gd name="T20" fmla="*/ 2147483647 w 318"/>
              <a:gd name="T21" fmla="*/ 2147483647 h 201"/>
              <a:gd name="T22" fmla="*/ 2147483647 w 318"/>
              <a:gd name="T23" fmla="*/ 2147483647 h 201"/>
              <a:gd name="T24" fmla="*/ 2147483647 w 318"/>
              <a:gd name="T25" fmla="*/ 2147483647 h 201"/>
              <a:gd name="T26" fmla="*/ 2147483647 w 318"/>
              <a:gd name="T27" fmla="*/ 2147483647 h 201"/>
              <a:gd name="T28" fmla="*/ 2147483647 w 318"/>
              <a:gd name="T29" fmla="*/ 2147483647 h 2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18"/>
              <a:gd name="T46" fmla="*/ 0 h 201"/>
              <a:gd name="T47" fmla="*/ 318 w 318"/>
              <a:gd name="T48" fmla="*/ 201 h 2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18" h="201">
                <a:moveTo>
                  <a:pt x="143" y="201"/>
                </a:moveTo>
                <a:lnTo>
                  <a:pt x="61" y="150"/>
                </a:lnTo>
                <a:lnTo>
                  <a:pt x="44" y="99"/>
                </a:lnTo>
                <a:lnTo>
                  <a:pt x="0" y="78"/>
                </a:lnTo>
                <a:lnTo>
                  <a:pt x="21" y="34"/>
                </a:lnTo>
                <a:lnTo>
                  <a:pt x="68" y="0"/>
                </a:lnTo>
                <a:lnTo>
                  <a:pt x="95" y="37"/>
                </a:lnTo>
                <a:lnTo>
                  <a:pt x="170" y="28"/>
                </a:lnTo>
                <a:lnTo>
                  <a:pt x="213" y="74"/>
                </a:lnTo>
                <a:lnTo>
                  <a:pt x="318" y="54"/>
                </a:lnTo>
                <a:lnTo>
                  <a:pt x="305" y="127"/>
                </a:lnTo>
                <a:lnTo>
                  <a:pt x="269" y="144"/>
                </a:lnTo>
                <a:lnTo>
                  <a:pt x="239" y="178"/>
                </a:lnTo>
                <a:lnTo>
                  <a:pt x="196" y="159"/>
                </a:lnTo>
                <a:lnTo>
                  <a:pt x="143" y="201"/>
                </a:lnTo>
                <a:close/>
              </a:path>
            </a:pathLst>
          </a:custGeom>
          <a:solidFill>
            <a:srgbClr val="0E9081"/>
          </a:solidFill>
          <a:ln>
            <a:solidFill>
              <a:srgbClr val="07453E"/>
            </a:solidFill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sp>
        <p:nvSpPr>
          <p:cNvPr id="15" name="Freeform 51">
            <a:extLst>
              <a:ext uri="{FF2B5EF4-FFF2-40B4-BE49-F238E27FC236}">
                <a16:creationId xmlns:a16="http://schemas.microsoft.com/office/drawing/2014/main" id="{AA96325D-FE68-B503-583E-EB5E11B04F6C}"/>
              </a:ext>
            </a:extLst>
          </p:cNvPr>
          <p:cNvSpPr>
            <a:spLocks/>
          </p:cNvSpPr>
          <p:nvPr/>
        </p:nvSpPr>
        <p:spPr bwMode="auto">
          <a:xfrm>
            <a:off x="11296650" y="10082213"/>
            <a:ext cx="284163" cy="163512"/>
          </a:xfrm>
          <a:custGeom>
            <a:avLst/>
            <a:gdLst>
              <a:gd name="T0" fmla="*/ 2147483647 w 325"/>
              <a:gd name="T1" fmla="*/ 2147483647 h 241"/>
              <a:gd name="T2" fmla="*/ 2147483647 w 325"/>
              <a:gd name="T3" fmla="*/ 2147483647 h 241"/>
              <a:gd name="T4" fmla="*/ 0 w 325"/>
              <a:gd name="T5" fmla="*/ 2147483647 h 241"/>
              <a:gd name="T6" fmla="*/ 2147483647 w 325"/>
              <a:gd name="T7" fmla="*/ 2147483647 h 241"/>
              <a:gd name="T8" fmla="*/ 2147483647 w 325"/>
              <a:gd name="T9" fmla="*/ 2147483647 h 241"/>
              <a:gd name="T10" fmla="*/ 2147483647 w 325"/>
              <a:gd name="T11" fmla="*/ 0 h 241"/>
              <a:gd name="T12" fmla="*/ 2147483647 w 325"/>
              <a:gd name="T13" fmla="*/ 2147483647 h 241"/>
              <a:gd name="T14" fmla="*/ 2147483647 w 325"/>
              <a:gd name="T15" fmla="*/ 2147483647 h 241"/>
              <a:gd name="T16" fmla="*/ 2147483647 w 325"/>
              <a:gd name="T17" fmla="*/ 2147483647 h 241"/>
              <a:gd name="T18" fmla="*/ 2147483647 w 325"/>
              <a:gd name="T19" fmla="*/ 2147483647 h 241"/>
              <a:gd name="T20" fmla="*/ 2147483647 w 325"/>
              <a:gd name="T21" fmla="*/ 2147483647 h 241"/>
              <a:gd name="T22" fmla="*/ 2147483647 w 325"/>
              <a:gd name="T23" fmla="*/ 2147483647 h 241"/>
              <a:gd name="T24" fmla="*/ 2147483647 w 325"/>
              <a:gd name="T25" fmla="*/ 2147483647 h 2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5"/>
              <a:gd name="T40" fmla="*/ 0 h 241"/>
              <a:gd name="T41" fmla="*/ 325 w 325"/>
              <a:gd name="T42" fmla="*/ 241 h 2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5" h="241">
                <a:moveTo>
                  <a:pt x="159" y="189"/>
                </a:moveTo>
                <a:lnTo>
                  <a:pt x="75" y="222"/>
                </a:lnTo>
                <a:lnTo>
                  <a:pt x="0" y="210"/>
                </a:lnTo>
                <a:lnTo>
                  <a:pt x="25" y="115"/>
                </a:lnTo>
                <a:lnTo>
                  <a:pt x="90" y="64"/>
                </a:lnTo>
                <a:lnTo>
                  <a:pt x="129" y="0"/>
                </a:lnTo>
                <a:lnTo>
                  <a:pt x="211" y="38"/>
                </a:lnTo>
                <a:lnTo>
                  <a:pt x="283" y="60"/>
                </a:lnTo>
                <a:lnTo>
                  <a:pt x="325" y="158"/>
                </a:lnTo>
                <a:lnTo>
                  <a:pt x="259" y="167"/>
                </a:lnTo>
                <a:lnTo>
                  <a:pt x="251" y="241"/>
                </a:lnTo>
                <a:lnTo>
                  <a:pt x="232" y="206"/>
                </a:lnTo>
                <a:lnTo>
                  <a:pt x="159" y="189"/>
                </a:lnTo>
                <a:close/>
              </a:path>
            </a:pathLst>
          </a:custGeom>
          <a:solidFill>
            <a:srgbClr val="095F55"/>
          </a:solidFill>
          <a:ln>
            <a:noFill/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200" kern="0">
              <a:solidFill>
                <a:sysClr val="windowText" lastClr="000000"/>
              </a:solidFill>
              <a:sym typeface="Open San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DC4B203-AF4D-F17F-E84E-A58F6CD4571D}"/>
              </a:ext>
            </a:extLst>
          </p:cNvPr>
          <p:cNvGrpSpPr/>
          <p:nvPr/>
        </p:nvGrpSpPr>
        <p:grpSpPr>
          <a:xfrm>
            <a:off x="10554115" y="683931"/>
            <a:ext cx="3701023" cy="2503441"/>
            <a:chOff x="4891098" y="502459"/>
            <a:chExt cx="1991044" cy="1374526"/>
          </a:xfrm>
          <a:solidFill>
            <a:srgbClr val="095F55"/>
          </a:solidFill>
        </p:grpSpPr>
        <p:sp>
          <p:nvSpPr>
            <p:cNvPr id="17" name="Freeform 20">
              <a:hlinkClick r:id="rId2" action="ppaction://hlinksldjump"/>
              <a:extLst>
                <a:ext uri="{FF2B5EF4-FFF2-40B4-BE49-F238E27FC236}">
                  <a16:creationId xmlns:a16="http://schemas.microsoft.com/office/drawing/2014/main" id="{1345D5FF-49E3-9931-9B81-2E98172D3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098" y="502459"/>
              <a:ext cx="1991044" cy="1374526"/>
            </a:xfrm>
            <a:custGeom>
              <a:avLst/>
              <a:gdLst>
                <a:gd name="T0" fmla="*/ 2147483647 w 3304"/>
                <a:gd name="T1" fmla="*/ 2147483647 h 2952"/>
                <a:gd name="T2" fmla="*/ 2147483647 w 3304"/>
                <a:gd name="T3" fmla="*/ 2147483647 h 2952"/>
                <a:gd name="T4" fmla="*/ 2147483647 w 3304"/>
                <a:gd name="T5" fmla="*/ 2147483647 h 2952"/>
                <a:gd name="T6" fmla="*/ 2147483647 w 3304"/>
                <a:gd name="T7" fmla="*/ 2147483647 h 2952"/>
                <a:gd name="T8" fmla="*/ 2147483647 w 3304"/>
                <a:gd name="T9" fmla="*/ 2147483647 h 2952"/>
                <a:gd name="T10" fmla="*/ 2147483647 w 3304"/>
                <a:gd name="T11" fmla="*/ 2147483647 h 2952"/>
                <a:gd name="T12" fmla="*/ 2147483647 w 3304"/>
                <a:gd name="T13" fmla="*/ 2147483647 h 2952"/>
                <a:gd name="T14" fmla="*/ 2147483647 w 3304"/>
                <a:gd name="T15" fmla="*/ 2147483647 h 2952"/>
                <a:gd name="T16" fmla="*/ 2147483647 w 3304"/>
                <a:gd name="T17" fmla="*/ 2147483647 h 2952"/>
                <a:gd name="T18" fmla="*/ 2147483647 w 3304"/>
                <a:gd name="T19" fmla="*/ 2147483647 h 2952"/>
                <a:gd name="T20" fmla="*/ 2147483647 w 3304"/>
                <a:gd name="T21" fmla="*/ 2147483647 h 2952"/>
                <a:gd name="T22" fmla="*/ 2147483647 w 3304"/>
                <a:gd name="T23" fmla="*/ 2147483647 h 2952"/>
                <a:gd name="T24" fmla="*/ 2147483647 w 3304"/>
                <a:gd name="T25" fmla="*/ 2147483647 h 2952"/>
                <a:gd name="T26" fmla="*/ 2147483647 w 3304"/>
                <a:gd name="T27" fmla="*/ 2147483647 h 2952"/>
                <a:gd name="T28" fmla="*/ 2147483647 w 3304"/>
                <a:gd name="T29" fmla="*/ 2147483647 h 2952"/>
                <a:gd name="T30" fmla="*/ 2147483647 w 3304"/>
                <a:gd name="T31" fmla="*/ 2147483647 h 2952"/>
                <a:gd name="T32" fmla="*/ 2147483647 w 3304"/>
                <a:gd name="T33" fmla="*/ 2147483647 h 2952"/>
                <a:gd name="T34" fmla="*/ 2147483647 w 3304"/>
                <a:gd name="T35" fmla="*/ 2147483647 h 2952"/>
                <a:gd name="T36" fmla="*/ 2147483647 w 3304"/>
                <a:gd name="T37" fmla="*/ 2147483647 h 2952"/>
                <a:gd name="T38" fmla="*/ 2147483647 w 3304"/>
                <a:gd name="T39" fmla="*/ 2147483647 h 2952"/>
                <a:gd name="T40" fmla="*/ 2147483647 w 3304"/>
                <a:gd name="T41" fmla="*/ 2147483647 h 2952"/>
                <a:gd name="T42" fmla="*/ 2147483647 w 3304"/>
                <a:gd name="T43" fmla="*/ 2147483647 h 2952"/>
                <a:gd name="T44" fmla="*/ 2147483647 w 3304"/>
                <a:gd name="T45" fmla="*/ 2147483647 h 2952"/>
                <a:gd name="T46" fmla="*/ 2147483647 w 3304"/>
                <a:gd name="T47" fmla="*/ 2147483647 h 2952"/>
                <a:gd name="T48" fmla="*/ 2147483647 w 3304"/>
                <a:gd name="T49" fmla="*/ 2147483647 h 2952"/>
                <a:gd name="T50" fmla="*/ 2147483647 w 3304"/>
                <a:gd name="T51" fmla="*/ 2147483647 h 2952"/>
                <a:gd name="T52" fmla="*/ 2147483647 w 3304"/>
                <a:gd name="T53" fmla="*/ 2147483647 h 2952"/>
                <a:gd name="T54" fmla="*/ 2147483647 w 3304"/>
                <a:gd name="T55" fmla="*/ 2147483647 h 2952"/>
                <a:gd name="T56" fmla="*/ 2147483647 w 3304"/>
                <a:gd name="T57" fmla="*/ 2147483647 h 2952"/>
                <a:gd name="T58" fmla="*/ 2147483647 w 3304"/>
                <a:gd name="T59" fmla="*/ 2147483647 h 2952"/>
                <a:gd name="T60" fmla="*/ 2147483647 w 3304"/>
                <a:gd name="T61" fmla="*/ 2147483647 h 2952"/>
                <a:gd name="T62" fmla="*/ 2147483647 w 3304"/>
                <a:gd name="T63" fmla="*/ 2147483647 h 2952"/>
                <a:gd name="T64" fmla="*/ 2147483647 w 3304"/>
                <a:gd name="T65" fmla="*/ 2147483647 h 2952"/>
                <a:gd name="T66" fmla="*/ 2147483647 w 3304"/>
                <a:gd name="T67" fmla="*/ 2147483647 h 2952"/>
                <a:gd name="T68" fmla="*/ 2147483647 w 3304"/>
                <a:gd name="T69" fmla="*/ 2147483647 h 2952"/>
                <a:gd name="T70" fmla="*/ 2147483647 w 3304"/>
                <a:gd name="T71" fmla="*/ 2147483647 h 2952"/>
                <a:gd name="T72" fmla="*/ 2147483647 w 3304"/>
                <a:gd name="T73" fmla="*/ 2147483647 h 2952"/>
                <a:gd name="T74" fmla="*/ 2147483647 w 3304"/>
                <a:gd name="T75" fmla="*/ 2147483647 h 2952"/>
                <a:gd name="T76" fmla="*/ 2147483647 w 3304"/>
                <a:gd name="T77" fmla="*/ 2147483647 h 2952"/>
                <a:gd name="T78" fmla="*/ 2147483647 w 3304"/>
                <a:gd name="T79" fmla="*/ 2147483647 h 2952"/>
                <a:gd name="T80" fmla="*/ 2147483647 w 3304"/>
                <a:gd name="T81" fmla="*/ 2147483647 h 2952"/>
                <a:gd name="T82" fmla="*/ 2147483647 w 3304"/>
                <a:gd name="T83" fmla="*/ 2147483647 h 2952"/>
                <a:gd name="T84" fmla="*/ 2147483647 w 3304"/>
                <a:gd name="T85" fmla="*/ 2147483647 h 2952"/>
                <a:gd name="T86" fmla="*/ 2147483647 w 3304"/>
                <a:gd name="T87" fmla="*/ 2147483647 h 2952"/>
                <a:gd name="T88" fmla="*/ 2147483647 w 3304"/>
                <a:gd name="T89" fmla="*/ 2147483647 h 2952"/>
                <a:gd name="T90" fmla="*/ 2147483647 w 3304"/>
                <a:gd name="T91" fmla="*/ 2147483647 h 2952"/>
                <a:gd name="T92" fmla="*/ 2147483647 w 3304"/>
                <a:gd name="T93" fmla="*/ 2147483647 h 2952"/>
                <a:gd name="T94" fmla="*/ 2147483647 w 3304"/>
                <a:gd name="T95" fmla="*/ 2147483647 h 2952"/>
                <a:gd name="T96" fmla="*/ 2147483647 w 3304"/>
                <a:gd name="T97" fmla="*/ 2147483647 h 2952"/>
                <a:gd name="T98" fmla="*/ 2147483647 w 3304"/>
                <a:gd name="T99" fmla="*/ 2147483647 h 2952"/>
                <a:gd name="T100" fmla="*/ 2147483647 w 3304"/>
                <a:gd name="T101" fmla="*/ 2147483647 h 2952"/>
                <a:gd name="T102" fmla="*/ 2147483647 w 3304"/>
                <a:gd name="T103" fmla="*/ 2147483647 h 2952"/>
                <a:gd name="T104" fmla="*/ 2147483647 w 3304"/>
                <a:gd name="T105" fmla="*/ 2147483647 h 2952"/>
                <a:gd name="T106" fmla="*/ 2147483647 w 3304"/>
                <a:gd name="T107" fmla="*/ 2147483647 h 2952"/>
                <a:gd name="T108" fmla="*/ 2147483647 w 3304"/>
                <a:gd name="T109" fmla="*/ 2147483647 h 2952"/>
                <a:gd name="T110" fmla="*/ 2147483647 w 3304"/>
                <a:gd name="T111" fmla="*/ 2147483647 h 29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04"/>
                <a:gd name="T169" fmla="*/ 0 h 2952"/>
                <a:gd name="T170" fmla="*/ 3304 w 3304"/>
                <a:gd name="T171" fmla="*/ 2952 h 29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04" h="2952">
                  <a:moveTo>
                    <a:pt x="793" y="1055"/>
                  </a:moveTo>
                  <a:lnTo>
                    <a:pt x="840" y="1096"/>
                  </a:lnTo>
                  <a:lnTo>
                    <a:pt x="872" y="1136"/>
                  </a:lnTo>
                  <a:lnTo>
                    <a:pt x="896" y="1064"/>
                  </a:lnTo>
                  <a:lnTo>
                    <a:pt x="888" y="992"/>
                  </a:lnTo>
                  <a:lnTo>
                    <a:pt x="936" y="904"/>
                  </a:lnTo>
                  <a:lnTo>
                    <a:pt x="888" y="840"/>
                  </a:lnTo>
                  <a:lnTo>
                    <a:pt x="880" y="776"/>
                  </a:lnTo>
                  <a:lnTo>
                    <a:pt x="928" y="720"/>
                  </a:lnTo>
                  <a:lnTo>
                    <a:pt x="1016" y="704"/>
                  </a:lnTo>
                  <a:lnTo>
                    <a:pt x="1072" y="720"/>
                  </a:lnTo>
                  <a:lnTo>
                    <a:pt x="1160" y="712"/>
                  </a:lnTo>
                  <a:lnTo>
                    <a:pt x="1216" y="744"/>
                  </a:lnTo>
                  <a:lnTo>
                    <a:pt x="1256" y="784"/>
                  </a:lnTo>
                  <a:lnTo>
                    <a:pt x="1288" y="696"/>
                  </a:lnTo>
                  <a:lnTo>
                    <a:pt x="1344" y="640"/>
                  </a:lnTo>
                  <a:lnTo>
                    <a:pt x="1400" y="600"/>
                  </a:lnTo>
                  <a:lnTo>
                    <a:pt x="1408" y="544"/>
                  </a:lnTo>
                  <a:lnTo>
                    <a:pt x="1448" y="488"/>
                  </a:lnTo>
                  <a:lnTo>
                    <a:pt x="1528" y="480"/>
                  </a:lnTo>
                  <a:lnTo>
                    <a:pt x="1528" y="528"/>
                  </a:lnTo>
                  <a:lnTo>
                    <a:pt x="1512" y="584"/>
                  </a:lnTo>
                  <a:lnTo>
                    <a:pt x="1568" y="608"/>
                  </a:lnTo>
                  <a:lnTo>
                    <a:pt x="1616" y="656"/>
                  </a:lnTo>
                  <a:lnTo>
                    <a:pt x="1632" y="712"/>
                  </a:lnTo>
                  <a:lnTo>
                    <a:pt x="1648" y="784"/>
                  </a:lnTo>
                  <a:lnTo>
                    <a:pt x="1688" y="744"/>
                  </a:lnTo>
                  <a:lnTo>
                    <a:pt x="1736" y="672"/>
                  </a:lnTo>
                  <a:lnTo>
                    <a:pt x="1712" y="616"/>
                  </a:lnTo>
                  <a:lnTo>
                    <a:pt x="1696" y="536"/>
                  </a:lnTo>
                  <a:lnTo>
                    <a:pt x="1728" y="448"/>
                  </a:lnTo>
                  <a:lnTo>
                    <a:pt x="1816" y="384"/>
                  </a:lnTo>
                  <a:lnTo>
                    <a:pt x="1912" y="368"/>
                  </a:lnTo>
                  <a:lnTo>
                    <a:pt x="2056" y="384"/>
                  </a:lnTo>
                  <a:lnTo>
                    <a:pt x="2104" y="416"/>
                  </a:lnTo>
                  <a:lnTo>
                    <a:pt x="2104" y="464"/>
                  </a:lnTo>
                  <a:lnTo>
                    <a:pt x="2120" y="512"/>
                  </a:lnTo>
                  <a:lnTo>
                    <a:pt x="2152" y="584"/>
                  </a:lnTo>
                  <a:lnTo>
                    <a:pt x="2224" y="624"/>
                  </a:lnTo>
                  <a:lnTo>
                    <a:pt x="2232" y="704"/>
                  </a:lnTo>
                  <a:lnTo>
                    <a:pt x="2224" y="792"/>
                  </a:lnTo>
                  <a:lnTo>
                    <a:pt x="2240" y="840"/>
                  </a:lnTo>
                  <a:lnTo>
                    <a:pt x="2168" y="936"/>
                  </a:lnTo>
                  <a:lnTo>
                    <a:pt x="2152" y="992"/>
                  </a:lnTo>
                  <a:lnTo>
                    <a:pt x="2144" y="1048"/>
                  </a:lnTo>
                  <a:lnTo>
                    <a:pt x="2144" y="1128"/>
                  </a:lnTo>
                  <a:lnTo>
                    <a:pt x="2104" y="1160"/>
                  </a:lnTo>
                  <a:lnTo>
                    <a:pt x="2080" y="1232"/>
                  </a:lnTo>
                  <a:lnTo>
                    <a:pt x="2040" y="1264"/>
                  </a:lnTo>
                  <a:lnTo>
                    <a:pt x="2016" y="1312"/>
                  </a:lnTo>
                  <a:lnTo>
                    <a:pt x="2056" y="1328"/>
                  </a:lnTo>
                  <a:lnTo>
                    <a:pt x="2136" y="1312"/>
                  </a:lnTo>
                  <a:lnTo>
                    <a:pt x="2192" y="1272"/>
                  </a:lnTo>
                  <a:lnTo>
                    <a:pt x="2216" y="1168"/>
                  </a:lnTo>
                  <a:lnTo>
                    <a:pt x="2288" y="1128"/>
                  </a:lnTo>
                  <a:lnTo>
                    <a:pt x="2360" y="1104"/>
                  </a:lnTo>
                  <a:lnTo>
                    <a:pt x="2400" y="1008"/>
                  </a:lnTo>
                  <a:lnTo>
                    <a:pt x="2400" y="912"/>
                  </a:lnTo>
                  <a:lnTo>
                    <a:pt x="2416" y="832"/>
                  </a:lnTo>
                  <a:lnTo>
                    <a:pt x="2416" y="752"/>
                  </a:lnTo>
                  <a:lnTo>
                    <a:pt x="2408" y="680"/>
                  </a:lnTo>
                  <a:lnTo>
                    <a:pt x="2360" y="592"/>
                  </a:lnTo>
                  <a:lnTo>
                    <a:pt x="2328" y="520"/>
                  </a:lnTo>
                  <a:lnTo>
                    <a:pt x="2304" y="432"/>
                  </a:lnTo>
                  <a:lnTo>
                    <a:pt x="2328" y="352"/>
                  </a:lnTo>
                  <a:lnTo>
                    <a:pt x="2392" y="304"/>
                  </a:lnTo>
                  <a:lnTo>
                    <a:pt x="2480" y="296"/>
                  </a:lnTo>
                  <a:lnTo>
                    <a:pt x="2552" y="248"/>
                  </a:lnTo>
                  <a:lnTo>
                    <a:pt x="2600" y="288"/>
                  </a:lnTo>
                  <a:lnTo>
                    <a:pt x="2672" y="344"/>
                  </a:lnTo>
                  <a:lnTo>
                    <a:pt x="2736" y="272"/>
                  </a:lnTo>
                  <a:lnTo>
                    <a:pt x="2696" y="208"/>
                  </a:lnTo>
                  <a:lnTo>
                    <a:pt x="2616" y="128"/>
                  </a:lnTo>
                  <a:lnTo>
                    <a:pt x="2544" y="48"/>
                  </a:lnTo>
                  <a:lnTo>
                    <a:pt x="2552" y="8"/>
                  </a:lnTo>
                  <a:lnTo>
                    <a:pt x="2632" y="8"/>
                  </a:lnTo>
                  <a:lnTo>
                    <a:pt x="2704" y="0"/>
                  </a:lnTo>
                  <a:lnTo>
                    <a:pt x="2792" y="32"/>
                  </a:lnTo>
                  <a:lnTo>
                    <a:pt x="2888" y="112"/>
                  </a:lnTo>
                  <a:lnTo>
                    <a:pt x="2952" y="168"/>
                  </a:lnTo>
                  <a:lnTo>
                    <a:pt x="3016" y="216"/>
                  </a:lnTo>
                  <a:lnTo>
                    <a:pt x="3120" y="280"/>
                  </a:lnTo>
                  <a:lnTo>
                    <a:pt x="3192" y="280"/>
                  </a:lnTo>
                  <a:lnTo>
                    <a:pt x="3256" y="312"/>
                  </a:lnTo>
                  <a:lnTo>
                    <a:pt x="3296" y="368"/>
                  </a:lnTo>
                  <a:lnTo>
                    <a:pt x="3304" y="448"/>
                  </a:lnTo>
                  <a:lnTo>
                    <a:pt x="3264" y="552"/>
                  </a:lnTo>
                  <a:lnTo>
                    <a:pt x="3176" y="584"/>
                  </a:lnTo>
                  <a:lnTo>
                    <a:pt x="3088" y="616"/>
                  </a:lnTo>
                  <a:lnTo>
                    <a:pt x="3008" y="648"/>
                  </a:lnTo>
                  <a:lnTo>
                    <a:pt x="2976" y="728"/>
                  </a:lnTo>
                  <a:lnTo>
                    <a:pt x="2864" y="800"/>
                  </a:lnTo>
                  <a:lnTo>
                    <a:pt x="2824" y="888"/>
                  </a:lnTo>
                  <a:lnTo>
                    <a:pt x="2810" y="928"/>
                  </a:lnTo>
                  <a:lnTo>
                    <a:pt x="2848" y="960"/>
                  </a:lnTo>
                  <a:lnTo>
                    <a:pt x="2712" y="992"/>
                  </a:lnTo>
                  <a:lnTo>
                    <a:pt x="2608" y="1040"/>
                  </a:lnTo>
                  <a:lnTo>
                    <a:pt x="2528" y="1096"/>
                  </a:lnTo>
                  <a:lnTo>
                    <a:pt x="2504" y="1176"/>
                  </a:lnTo>
                  <a:lnTo>
                    <a:pt x="2472" y="1264"/>
                  </a:lnTo>
                  <a:lnTo>
                    <a:pt x="2520" y="1336"/>
                  </a:lnTo>
                  <a:lnTo>
                    <a:pt x="2552" y="1392"/>
                  </a:lnTo>
                  <a:lnTo>
                    <a:pt x="2552" y="1464"/>
                  </a:lnTo>
                  <a:lnTo>
                    <a:pt x="2472" y="1544"/>
                  </a:lnTo>
                  <a:lnTo>
                    <a:pt x="2432" y="1632"/>
                  </a:lnTo>
                  <a:lnTo>
                    <a:pt x="2424" y="1688"/>
                  </a:lnTo>
                  <a:lnTo>
                    <a:pt x="2352" y="1728"/>
                  </a:lnTo>
                  <a:lnTo>
                    <a:pt x="2328" y="1816"/>
                  </a:lnTo>
                  <a:lnTo>
                    <a:pt x="2328" y="1896"/>
                  </a:lnTo>
                  <a:lnTo>
                    <a:pt x="2296" y="2000"/>
                  </a:lnTo>
                  <a:lnTo>
                    <a:pt x="2176" y="1984"/>
                  </a:lnTo>
                  <a:lnTo>
                    <a:pt x="2128" y="2032"/>
                  </a:lnTo>
                  <a:lnTo>
                    <a:pt x="2072" y="2064"/>
                  </a:lnTo>
                  <a:lnTo>
                    <a:pt x="1976" y="2048"/>
                  </a:lnTo>
                  <a:lnTo>
                    <a:pt x="1864" y="2048"/>
                  </a:lnTo>
                  <a:lnTo>
                    <a:pt x="1784" y="2064"/>
                  </a:lnTo>
                  <a:lnTo>
                    <a:pt x="1744" y="2096"/>
                  </a:lnTo>
                  <a:lnTo>
                    <a:pt x="1728" y="2152"/>
                  </a:lnTo>
                  <a:lnTo>
                    <a:pt x="1664" y="2216"/>
                  </a:lnTo>
                  <a:lnTo>
                    <a:pt x="1664" y="2288"/>
                  </a:lnTo>
                  <a:lnTo>
                    <a:pt x="1696" y="2344"/>
                  </a:lnTo>
                  <a:lnTo>
                    <a:pt x="1768" y="2392"/>
                  </a:lnTo>
                  <a:lnTo>
                    <a:pt x="1824" y="2416"/>
                  </a:lnTo>
                  <a:lnTo>
                    <a:pt x="1888" y="2344"/>
                  </a:lnTo>
                  <a:lnTo>
                    <a:pt x="1944" y="2304"/>
                  </a:lnTo>
                  <a:lnTo>
                    <a:pt x="1992" y="2344"/>
                  </a:lnTo>
                  <a:lnTo>
                    <a:pt x="2008" y="2408"/>
                  </a:lnTo>
                  <a:lnTo>
                    <a:pt x="1928" y="2448"/>
                  </a:lnTo>
                  <a:lnTo>
                    <a:pt x="1872" y="2504"/>
                  </a:lnTo>
                  <a:lnTo>
                    <a:pt x="1808" y="2544"/>
                  </a:lnTo>
                  <a:lnTo>
                    <a:pt x="1792" y="2616"/>
                  </a:lnTo>
                  <a:lnTo>
                    <a:pt x="1712" y="2632"/>
                  </a:lnTo>
                  <a:lnTo>
                    <a:pt x="1656" y="2632"/>
                  </a:lnTo>
                  <a:lnTo>
                    <a:pt x="1576" y="2624"/>
                  </a:lnTo>
                  <a:lnTo>
                    <a:pt x="1496" y="2608"/>
                  </a:lnTo>
                  <a:lnTo>
                    <a:pt x="1416" y="2672"/>
                  </a:lnTo>
                  <a:lnTo>
                    <a:pt x="1416" y="2760"/>
                  </a:lnTo>
                  <a:lnTo>
                    <a:pt x="1412" y="2812"/>
                  </a:lnTo>
                  <a:lnTo>
                    <a:pt x="1360" y="2833"/>
                  </a:lnTo>
                  <a:lnTo>
                    <a:pt x="1304" y="2848"/>
                  </a:lnTo>
                  <a:lnTo>
                    <a:pt x="1268" y="2901"/>
                  </a:lnTo>
                  <a:lnTo>
                    <a:pt x="1176" y="2904"/>
                  </a:lnTo>
                  <a:lnTo>
                    <a:pt x="1072" y="2952"/>
                  </a:lnTo>
                  <a:lnTo>
                    <a:pt x="976" y="2912"/>
                  </a:lnTo>
                  <a:lnTo>
                    <a:pt x="960" y="2880"/>
                  </a:lnTo>
                  <a:lnTo>
                    <a:pt x="920" y="2840"/>
                  </a:lnTo>
                  <a:lnTo>
                    <a:pt x="976" y="2816"/>
                  </a:lnTo>
                  <a:lnTo>
                    <a:pt x="1008" y="2728"/>
                  </a:lnTo>
                  <a:lnTo>
                    <a:pt x="1040" y="2672"/>
                  </a:lnTo>
                  <a:lnTo>
                    <a:pt x="1056" y="2568"/>
                  </a:lnTo>
                  <a:lnTo>
                    <a:pt x="1112" y="2504"/>
                  </a:lnTo>
                  <a:lnTo>
                    <a:pt x="1160" y="2456"/>
                  </a:lnTo>
                  <a:lnTo>
                    <a:pt x="1200" y="2416"/>
                  </a:lnTo>
                  <a:lnTo>
                    <a:pt x="1240" y="2376"/>
                  </a:lnTo>
                  <a:lnTo>
                    <a:pt x="1208" y="2336"/>
                  </a:lnTo>
                  <a:lnTo>
                    <a:pt x="1192" y="2296"/>
                  </a:lnTo>
                  <a:lnTo>
                    <a:pt x="1096" y="2336"/>
                  </a:lnTo>
                  <a:lnTo>
                    <a:pt x="1048" y="2392"/>
                  </a:lnTo>
                  <a:lnTo>
                    <a:pt x="976" y="2432"/>
                  </a:lnTo>
                  <a:lnTo>
                    <a:pt x="896" y="2440"/>
                  </a:lnTo>
                  <a:lnTo>
                    <a:pt x="912" y="2376"/>
                  </a:lnTo>
                  <a:lnTo>
                    <a:pt x="872" y="2344"/>
                  </a:lnTo>
                  <a:lnTo>
                    <a:pt x="808" y="2344"/>
                  </a:lnTo>
                  <a:lnTo>
                    <a:pt x="792" y="2416"/>
                  </a:lnTo>
                  <a:lnTo>
                    <a:pt x="776" y="2464"/>
                  </a:lnTo>
                  <a:lnTo>
                    <a:pt x="752" y="2536"/>
                  </a:lnTo>
                  <a:lnTo>
                    <a:pt x="680" y="2568"/>
                  </a:lnTo>
                  <a:lnTo>
                    <a:pt x="608" y="2544"/>
                  </a:lnTo>
                  <a:lnTo>
                    <a:pt x="608" y="2504"/>
                  </a:lnTo>
                  <a:lnTo>
                    <a:pt x="640" y="2472"/>
                  </a:lnTo>
                  <a:lnTo>
                    <a:pt x="656" y="2440"/>
                  </a:lnTo>
                  <a:lnTo>
                    <a:pt x="624" y="2392"/>
                  </a:lnTo>
                  <a:lnTo>
                    <a:pt x="544" y="2416"/>
                  </a:lnTo>
                  <a:lnTo>
                    <a:pt x="512" y="2368"/>
                  </a:lnTo>
                  <a:lnTo>
                    <a:pt x="448" y="2408"/>
                  </a:lnTo>
                  <a:lnTo>
                    <a:pt x="376" y="2424"/>
                  </a:lnTo>
                  <a:lnTo>
                    <a:pt x="320" y="2392"/>
                  </a:lnTo>
                  <a:lnTo>
                    <a:pt x="248" y="2376"/>
                  </a:lnTo>
                  <a:lnTo>
                    <a:pt x="176" y="2376"/>
                  </a:lnTo>
                  <a:lnTo>
                    <a:pt x="144" y="2304"/>
                  </a:lnTo>
                  <a:lnTo>
                    <a:pt x="112" y="2248"/>
                  </a:lnTo>
                  <a:lnTo>
                    <a:pt x="32" y="2200"/>
                  </a:lnTo>
                  <a:lnTo>
                    <a:pt x="0" y="2144"/>
                  </a:lnTo>
                  <a:lnTo>
                    <a:pt x="40" y="2072"/>
                  </a:lnTo>
                  <a:lnTo>
                    <a:pt x="80" y="2104"/>
                  </a:lnTo>
                  <a:lnTo>
                    <a:pt x="128" y="2048"/>
                  </a:lnTo>
                  <a:lnTo>
                    <a:pt x="200" y="2040"/>
                  </a:lnTo>
                  <a:lnTo>
                    <a:pt x="216" y="1968"/>
                  </a:lnTo>
                  <a:lnTo>
                    <a:pt x="256" y="1904"/>
                  </a:lnTo>
                  <a:lnTo>
                    <a:pt x="312" y="1880"/>
                  </a:lnTo>
                  <a:lnTo>
                    <a:pt x="376" y="1888"/>
                  </a:lnTo>
                  <a:lnTo>
                    <a:pt x="408" y="1936"/>
                  </a:lnTo>
                  <a:lnTo>
                    <a:pt x="448" y="1960"/>
                  </a:lnTo>
                  <a:lnTo>
                    <a:pt x="504" y="1976"/>
                  </a:lnTo>
                  <a:lnTo>
                    <a:pt x="552" y="2008"/>
                  </a:lnTo>
                  <a:lnTo>
                    <a:pt x="584" y="1984"/>
                  </a:lnTo>
                  <a:lnTo>
                    <a:pt x="624" y="1944"/>
                  </a:lnTo>
                  <a:lnTo>
                    <a:pt x="656" y="1872"/>
                  </a:lnTo>
                  <a:lnTo>
                    <a:pt x="608" y="1864"/>
                  </a:lnTo>
                  <a:lnTo>
                    <a:pt x="560" y="1824"/>
                  </a:lnTo>
                  <a:lnTo>
                    <a:pt x="472" y="1776"/>
                  </a:lnTo>
                  <a:lnTo>
                    <a:pt x="472" y="1712"/>
                  </a:lnTo>
                  <a:lnTo>
                    <a:pt x="544" y="1688"/>
                  </a:lnTo>
                  <a:lnTo>
                    <a:pt x="600" y="1680"/>
                  </a:lnTo>
                  <a:lnTo>
                    <a:pt x="672" y="1664"/>
                  </a:lnTo>
                  <a:lnTo>
                    <a:pt x="712" y="1696"/>
                  </a:lnTo>
                  <a:lnTo>
                    <a:pt x="760" y="1712"/>
                  </a:lnTo>
                  <a:lnTo>
                    <a:pt x="792" y="1752"/>
                  </a:lnTo>
                  <a:lnTo>
                    <a:pt x="824" y="1744"/>
                  </a:lnTo>
                  <a:lnTo>
                    <a:pt x="872" y="1712"/>
                  </a:lnTo>
                  <a:lnTo>
                    <a:pt x="848" y="1648"/>
                  </a:lnTo>
                  <a:lnTo>
                    <a:pt x="840" y="1576"/>
                  </a:lnTo>
                  <a:lnTo>
                    <a:pt x="832" y="1512"/>
                  </a:lnTo>
                  <a:lnTo>
                    <a:pt x="784" y="1504"/>
                  </a:lnTo>
                  <a:lnTo>
                    <a:pt x="720" y="1520"/>
                  </a:lnTo>
                  <a:lnTo>
                    <a:pt x="648" y="1544"/>
                  </a:lnTo>
                  <a:lnTo>
                    <a:pt x="584" y="1480"/>
                  </a:lnTo>
                  <a:lnTo>
                    <a:pt x="568" y="1424"/>
                  </a:lnTo>
                  <a:lnTo>
                    <a:pt x="624" y="1408"/>
                  </a:lnTo>
                  <a:lnTo>
                    <a:pt x="672" y="1392"/>
                  </a:lnTo>
                  <a:lnTo>
                    <a:pt x="704" y="1360"/>
                  </a:lnTo>
                  <a:lnTo>
                    <a:pt x="664" y="1312"/>
                  </a:lnTo>
                  <a:lnTo>
                    <a:pt x="624" y="1264"/>
                  </a:lnTo>
                  <a:lnTo>
                    <a:pt x="616" y="1192"/>
                  </a:lnTo>
                  <a:lnTo>
                    <a:pt x="664" y="1120"/>
                  </a:lnTo>
                  <a:lnTo>
                    <a:pt x="720" y="1040"/>
                  </a:lnTo>
                  <a:lnTo>
                    <a:pt x="793" y="1055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8" name="TextBox 17">
              <a:hlinkClick r:id="rId2" action="ppaction://hlinksldjump"/>
              <a:extLst>
                <a:ext uri="{FF2B5EF4-FFF2-40B4-BE49-F238E27FC236}">
                  <a16:creationId xmlns:a16="http://schemas.microsoft.com/office/drawing/2014/main" id="{A7AF4341-ECBF-C55A-FC69-CF119EE905A1}"/>
                </a:ext>
              </a:extLst>
            </p:cNvPr>
            <p:cNvSpPr txBox="1"/>
            <p:nvPr/>
          </p:nvSpPr>
          <p:spPr>
            <a:xfrm>
              <a:off x="5248540" y="117047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Donegal</a:t>
              </a:r>
              <a:endParaRPr lang="en-IE" sz="11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70C1E0D-3173-94DC-8766-AA8783E78134}"/>
              </a:ext>
            </a:extLst>
          </p:cNvPr>
          <p:cNvGrpSpPr/>
          <p:nvPr/>
        </p:nvGrpSpPr>
        <p:grpSpPr>
          <a:xfrm>
            <a:off x="9746933" y="3106289"/>
            <a:ext cx="2005076" cy="1672338"/>
            <a:chOff x="4456857" y="1832466"/>
            <a:chExt cx="1078673" cy="918205"/>
          </a:xfrm>
          <a:solidFill>
            <a:srgbClr val="109C8B"/>
          </a:solidFill>
        </p:grpSpPr>
        <p:sp>
          <p:nvSpPr>
            <p:cNvPr id="20" name="Freeform 11">
              <a:hlinkClick r:id="rId3" action="ppaction://hlinksldjump"/>
              <a:extLst>
                <a:ext uri="{FF2B5EF4-FFF2-40B4-BE49-F238E27FC236}">
                  <a16:creationId xmlns:a16="http://schemas.microsoft.com/office/drawing/2014/main" id="{95863214-D8B9-A52C-6AD0-A8C1B04E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857" y="1832466"/>
              <a:ext cx="1078673" cy="918205"/>
            </a:xfrm>
            <a:custGeom>
              <a:avLst/>
              <a:gdLst>
                <a:gd name="T0" fmla="*/ 2147483647 w 1792"/>
                <a:gd name="T1" fmla="*/ 2147483647 h 1975"/>
                <a:gd name="T2" fmla="*/ 2147483647 w 1792"/>
                <a:gd name="T3" fmla="*/ 2147483647 h 1975"/>
                <a:gd name="T4" fmla="*/ 2147483647 w 1792"/>
                <a:gd name="T5" fmla="*/ 2147483647 h 1975"/>
                <a:gd name="T6" fmla="*/ 2147483647 w 1792"/>
                <a:gd name="T7" fmla="*/ 2147483647 h 1975"/>
                <a:gd name="T8" fmla="*/ 2147483647 w 1792"/>
                <a:gd name="T9" fmla="*/ 2147483647 h 1975"/>
                <a:gd name="T10" fmla="*/ 2147483647 w 1792"/>
                <a:gd name="T11" fmla="*/ 2147483647 h 1975"/>
                <a:gd name="T12" fmla="*/ 2147483647 w 1792"/>
                <a:gd name="T13" fmla="*/ 2147483647 h 1975"/>
                <a:gd name="T14" fmla="*/ 2147483647 w 1792"/>
                <a:gd name="T15" fmla="*/ 2147483647 h 1975"/>
                <a:gd name="T16" fmla="*/ 2147483647 w 1792"/>
                <a:gd name="T17" fmla="*/ 2147483647 h 1975"/>
                <a:gd name="T18" fmla="*/ 2147483647 w 1792"/>
                <a:gd name="T19" fmla="*/ 2147483647 h 1975"/>
                <a:gd name="T20" fmla="*/ 2147483647 w 1792"/>
                <a:gd name="T21" fmla="*/ 2147483647 h 1975"/>
                <a:gd name="T22" fmla="*/ 2147483647 w 1792"/>
                <a:gd name="T23" fmla="*/ 2147483647 h 1975"/>
                <a:gd name="T24" fmla="*/ 2147483647 w 1792"/>
                <a:gd name="T25" fmla="*/ 2147483647 h 1975"/>
                <a:gd name="T26" fmla="*/ 2147483647 w 1792"/>
                <a:gd name="T27" fmla="*/ 2147483647 h 1975"/>
                <a:gd name="T28" fmla="*/ 2147483647 w 1792"/>
                <a:gd name="T29" fmla="*/ 2147483647 h 1975"/>
                <a:gd name="T30" fmla="*/ 2147483647 w 1792"/>
                <a:gd name="T31" fmla="*/ 2147483647 h 1975"/>
                <a:gd name="T32" fmla="*/ 2147483647 w 1792"/>
                <a:gd name="T33" fmla="*/ 2147483647 h 1975"/>
                <a:gd name="T34" fmla="*/ 2147483647 w 1792"/>
                <a:gd name="T35" fmla="*/ 2147483647 h 1975"/>
                <a:gd name="T36" fmla="*/ 2147483647 w 1792"/>
                <a:gd name="T37" fmla="*/ 2147483647 h 1975"/>
                <a:gd name="T38" fmla="*/ 2147483647 w 1792"/>
                <a:gd name="T39" fmla="*/ 2147483647 h 1975"/>
                <a:gd name="T40" fmla="*/ 2147483647 w 1792"/>
                <a:gd name="T41" fmla="*/ 2147483647 h 1975"/>
                <a:gd name="T42" fmla="*/ 2147483647 w 1792"/>
                <a:gd name="T43" fmla="*/ 2147483647 h 1975"/>
                <a:gd name="T44" fmla="*/ 2147483647 w 1792"/>
                <a:gd name="T45" fmla="*/ 2147483647 h 1975"/>
                <a:gd name="T46" fmla="*/ 2147483647 w 1792"/>
                <a:gd name="T47" fmla="*/ 2147483647 h 1975"/>
                <a:gd name="T48" fmla="*/ 2147483647 w 1792"/>
                <a:gd name="T49" fmla="*/ 2147483647 h 1975"/>
                <a:gd name="T50" fmla="*/ 2147483647 w 1792"/>
                <a:gd name="T51" fmla="*/ 2147483647 h 1975"/>
                <a:gd name="T52" fmla="*/ 2147483647 w 1792"/>
                <a:gd name="T53" fmla="*/ 2147483647 h 1975"/>
                <a:gd name="T54" fmla="*/ 2147483647 w 1792"/>
                <a:gd name="T55" fmla="*/ 2147483647 h 1975"/>
                <a:gd name="T56" fmla="*/ 2147483647 w 1792"/>
                <a:gd name="T57" fmla="*/ 2147483647 h 1975"/>
                <a:gd name="T58" fmla="*/ 2147483647 w 1792"/>
                <a:gd name="T59" fmla="*/ 2147483647 h 1975"/>
                <a:gd name="T60" fmla="*/ 2147483647 w 1792"/>
                <a:gd name="T61" fmla="*/ 2147483647 h 1975"/>
                <a:gd name="T62" fmla="*/ 2147483647 w 1792"/>
                <a:gd name="T63" fmla="*/ 2147483647 h 1975"/>
                <a:gd name="T64" fmla="*/ 2147483647 w 1792"/>
                <a:gd name="T65" fmla="*/ 2147483647 h 1975"/>
                <a:gd name="T66" fmla="*/ 2147483647 w 1792"/>
                <a:gd name="T67" fmla="*/ 2147483647 h 1975"/>
                <a:gd name="T68" fmla="*/ 2147483647 w 1792"/>
                <a:gd name="T69" fmla="*/ 2147483647 h 1975"/>
                <a:gd name="T70" fmla="*/ 2147483647 w 1792"/>
                <a:gd name="T71" fmla="*/ 2147483647 h 1975"/>
                <a:gd name="T72" fmla="*/ 2147483647 w 1792"/>
                <a:gd name="T73" fmla="*/ 2147483647 h 1975"/>
                <a:gd name="T74" fmla="*/ 2147483647 w 1792"/>
                <a:gd name="T75" fmla="*/ 2147483647 h 1975"/>
                <a:gd name="T76" fmla="*/ 2147483647 w 1792"/>
                <a:gd name="T77" fmla="*/ 2147483647 h 1975"/>
                <a:gd name="T78" fmla="*/ 2147483647 w 1792"/>
                <a:gd name="T79" fmla="*/ 2147483647 h 1975"/>
                <a:gd name="T80" fmla="*/ 2147483647 w 1792"/>
                <a:gd name="T81" fmla="*/ 2147483647 h 1975"/>
                <a:gd name="T82" fmla="*/ 2147483647 w 1792"/>
                <a:gd name="T83" fmla="*/ 2147483647 h 1975"/>
                <a:gd name="T84" fmla="*/ 2147483647 w 1792"/>
                <a:gd name="T85" fmla="*/ 2147483647 h 1975"/>
                <a:gd name="T86" fmla="*/ 2147483647 w 1792"/>
                <a:gd name="T87" fmla="*/ 2147483647 h 1975"/>
                <a:gd name="T88" fmla="*/ 2147483647 w 1792"/>
                <a:gd name="T89" fmla="*/ 2147483647 h 1975"/>
                <a:gd name="T90" fmla="*/ 2147483647 w 1792"/>
                <a:gd name="T91" fmla="*/ 2147483647 h 1975"/>
                <a:gd name="T92" fmla="*/ 2147483647 w 1792"/>
                <a:gd name="T93" fmla="*/ 2147483647 h 1975"/>
                <a:gd name="T94" fmla="*/ 2147483647 w 1792"/>
                <a:gd name="T95" fmla="*/ 2147483647 h 1975"/>
                <a:gd name="T96" fmla="*/ 2147483647 w 1792"/>
                <a:gd name="T97" fmla="*/ 2147483647 h 1975"/>
                <a:gd name="T98" fmla="*/ 2147483647 w 1792"/>
                <a:gd name="T99" fmla="*/ 2147483647 h 1975"/>
                <a:gd name="T100" fmla="*/ 2147483647 w 1792"/>
                <a:gd name="T101" fmla="*/ 2147483647 h 1975"/>
                <a:gd name="T102" fmla="*/ 2147483647 w 1792"/>
                <a:gd name="T103" fmla="*/ 2147483647 h 1975"/>
                <a:gd name="T104" fmla="*/ 2147483647 w 1792"/>
                <a:gd name="T105" fmla="*/ 2147483647 h 1975"/>
                <a:gd name="T106" fmla="*/ 2147483647 w 1792"/>
                <a:gd name="T107" fmla="*/ 2147483647 h 1975"/>
                <a:gd name="T108" fmla="*/ 2147483647 w 1792"/>
                <a:gd name="T109" fmla="*/ 2147483647 h 1975"/>
                <a:gd name="T110" fmla="*/ 2147483647 w 1792"/>
                <a:gd name="T111" fmla="*/ 2147483647 h 1975"/>
                <a:gd name="T112" fmla="*/ 2147483647 w 1792"/>
                <a:gd name="T113" fmla="*/ 2147483647 h 1975"/>
                <a:gd name="T114" fmla="*/ 2147483647 w 1792"/>
                <a:gd name="T115" fmla="*/ 2147483647 h 1975"/>
                <a:gd name="T116" fmla="*/ 2147483647 w 1792"/>
                <a:gd name="T117" fmla="*/ 2147483647 h 1975"/>
                <a:gd name="T118" fmla="*/ 2147483647 w 1792"/>
                <a:gd name="T119" fmla="*/ 2147483647 h 1975"/>
                <a:gd name="T120" fmla="*/ 2147483647 w 1792"/>
                <a:gd name="T121" fmla="*/ 2147483647 h 197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92"/>
                <a:gd name="T184" fmla="*/ 0 h 1975"/>
                <a:gd name="T185" fmla="*/ 1792 w 1792"/>
                <a:gd name="T186" fmla="*/ 1975 h 197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92" h="1975">
                  <a:moveTo>
                    <a:pt x="1528" y="272"/>
                  </a:moveTo>
                  <a:lnTo>
                    <a:pt x="1480" y="232"/>
                  </a:lnTo>
                  <a:lnTo>
                    <a:pt x="1448" y="208"/>
                  </a:lnTo>
                  <a:lnTo>
                    <a:pt x="1424" y="160"/>
                  </a:lnTo>
                  <a:lnTo>
                    <a:pt x="1456" y="64"/>
                  </a:lnTo>
                  <a:lnTo>
                    <a:pt x="1400" y="80"/>
                  </a:lnTo>
                  <a:lnTo>
                    <a:pt x="1320" y="0"/>
                  </a:lnTo>
                  <a:lnTo>
                    <a:pt x="1296" y="64"/>
                  </a:lnTo>
                  <a:lnTo>
                    <a:pt x="1256" y="128"/>
                  </a:lnTo>
                  <a:lnTo>
                    <a:pt x="1208" y="184"/>
                  </a:lnTo>
                  <a:lnTo>
                    <a:pt x="1184" y="240"/>
                  </a:lnTo>
                  <a:lnTo>
                    <a:pt x="1088" y="264"/>
                  </a:lnTo>
                  <a:lnTo>
                    <a:pt x="1032" y="312"/>
                  </a:lnTo>
                  <a:lnTo>
                    <a:pt x="944" y="344"/>
                  </a:lnTo>
                  <a:lnTo>
                    <a:pt x="920" y="400"/>
                  </a:lnTo>
                  <a:lnTo>
                    <a:pt x="952" y="440"/>
                  </a:lnTo>
                  <a:lnTo>
                    <a:pt x="992" y="488"/>
                  </a:lnTo>
                  <a:lnTo>
                    <a:pt x="1032" y="496"/>
                  </a:lnTo>
                  <a:lnTo>
                    <a:pt x="1144" y="432"/>
                  </a:lnTo>
                  <a:lnTo>
                    <a:pt x="1192" y="520"/>
                  </a:lnTo>
                  <a:lnTo>
                    <a:pt x="1232" y="584"/>
                  </a:lnTo>
                  <a:lnTo>
                    <a:pt x="1240" y="664"/>
                  </a:lnTo>
                  <a:lnTo>
                    <a:pt x="1200" y="656"/>
                  </a:lnTo>
                  <a:lnTo>
                    <a:pt x="1144" y="656"/>
                  </a:lnTo>
                  <a:lnTo>
                    <a:pt x="1072" y="664"/>
                  </a:lnTo>
                  <a:lnTo>
                    <a:pt x="1104" y="720"/>
                  </a:lnTo>
                  <a:lnTo>
                    <a:pt x="1152" y="768"/>
                  </a:lnTo>
                  <a:lnTo>
                    <a:pt x="1184" y="800"/>
                  </a:lnTo>
                  <a:lnTo>
                    <a:pt x="1136" y="864"/>
                  </a:lnTo>
                  <a:lnTo>
                    <a:pt x="1096" y="888"/>
                  </a:lnTo>
                  <a:lnTo>
                    <a:pt x="1064" y="848"/>
                  </a:lnTo>
                  <a:lnTo>
                    <a:pt x="1016" y="824"/>
                  </a:lnTo>
                  <a:lnTo>
                    <a:pt x="968" y="784"/>
                  </a:lnTo>
                  <a:lnTo>
                    <a:pt x="928" y="752"/>
                  </a:lnTo>
                  <a:lnTo>
                    <a:pt x="928" y="712"/>
                  </a:lnTo>
                  <a:lnTo>
                    <a:pt x="920" y="664"/>
                  </a:lnTo>
                  <a:lnTo>
                    <a:pt x="848" y="672"/>
                  </a:lnTo>
                  <a:lnTo>
                    <a:pt x="776" y="680"/>
                  </a:lnTo>
                  <a:lnTo>
                    <a:pt x="704" y="680"/>
                  </a:lnTo>
                  <a:lnTo>
                    <a:pt x="656" y="680"/>
                  </a:lnTo>
                  <a:lnTo>
                    <a:pt x="624" y="648"/>
                  </a:lnTo>
                  <a:lnTo>
                    <a:pt x="600" y="624"/>
                  </a:lnTo>
                  <a:lnTo>
                    <a:pt x="544" y="624"/>
                  </a:lnTo>
                  <a:lnTo>
                    <a:pt x="496" y="616"/>
                  </a:lnTo>
                  <a:lnTo>
                    <a:pt x="424" y="616"/>
                  </a:lnTo>
                  <a:lnTo>
                    <a:pt x="352" y="632"/>
                  </a:lnTo>
                  <a:lnTo>
                    <a:pt x="312" y="600"/>
                  </a:lnTo>
                  <a:lnTo>
                    <a:pt x="288" y="568"/>
                  </a:lnTo>
                  <a:lnTo>
                    <a:pt x="208" y="608"/>
                  </a:lnTo>
                  <a:lnTo>
                    <a:pt x="176" y="672"/>
                  </a:lnTo>
                  <a:lnTo>
                    <a:pt x="176" y="760"/>
                  </a:lnTo>
                  <a:lnTo>
                    <a:pt x="152" y="840"/>
                  </a:lnTo>
                  <a:lnTo>
                    <a:pt x="80" y="904"/>
                  </a:lnTo>
                  <a:lnTo>
                    <a:pt x="16" y="944"/>
                  </a:lnTo>
                  <a:lnTo>
                    <a:pt x="0" y="1008"/>
                  </a:lnTo>
                  <a:lnTo>
                    <a:pt x="40" y="1064"/>
                  </a:lnTo>
                  <a:lnTo>
                    <a:pt x="96" y="1056"/>
                  </a:lnTo>
                  <a:lnTo>
                    <a:pt x="136" y="1000"/>
                  </a:lnTo>
                  <a:lnTo>
                    <a:pt x="208" y="1032"/>
                  </a:lnTo>
                  <a:lnTo>
                    <a:pt x="288" y="1032"/>
                  </a:lnTo>
                  <a:lnTo>
                    <a:pt x="352" y="1040"/>
                  </a:lnTo>
                  <a:lnTo>
                    <a:pt x="416" y="1080"/>
                  </a:lnTo>
                  <a:lnTo>
                    <a:pt x="480" y="1096"/>
                  </a:lnTo>
                  <a:lnTo>
                    <a:pt x="480" y="1144"/>
                  </a:lnTo>
                  <a:lnTo>
                    <a:pt x="448" y="1184"/>
                  </a:lnTo>
                  <a:lnTo>
                    <a:pt x="408" y="1208"/>
                  </a:lnTo>
                  <a:lnTo>
                    <a:pt x="400" y="1264"/>
                  </a:lnTo>
                  <a:lnTo>
                    <a:pt x="400" y="1328"/>
                  </a:lnTo>
                  <a:lnTo>
                    <a:pt x="336" y="1352"/>
                  </a:lnTo>
                  <a:lnTo>
                    <a:pt x="304" y="1384"/>
                  </a:lnTo>
                  <a:lnTo>
                    <a:pt x="256" y="1416"/>
                  </a:lnTo>
                  <a:lnTo>
                    <a:pt x="248" y="1472"/>
                  </a:lnTo>
                  <a:lnTo>
                    <a:pt x="336" y="1496"/>
                  </a:lnTo>
                  <a:lnTo>
                    <a:pt x="424" y="1520"/>
                  </a:lnTo>
                  <a:lnTo>
                    <a:pt x="496" y="1528"/>
                  </a:lnTo>
                  <a:lnTo>
                    <a:pt x="576" y="1608"/>
                  </a:lnTo>
                  <a:lnTo>
                    <a:pt x="640" y="1648"/>
                  </a:lnTo>
                  <a:lnTo>
                    <a:pt x="712" y="1616"/>
                  </a:lnTo>
                  <a:lnTo>
                    <a:pt x="784" y="1592"/>
                  </a:lnTo>
                  <a:lnTo>
                    <a:pt x="880" y="1544"/>
                  </a:lnTo>
                  <a:lnTo>
                    <a:pt x="944" y="1504"/>
                  </a:lnTo>
                  <a:lnTo>
                    <a:pt x="1006" y="1473"/>
                  </a:lnTo>
                  <a:lnTo>
                    <a:pt x="1024" y="1536"/>
                  </a:lnTo>
                  <a:lnTo>
                    <a:pt x="1048" y="1592"/>
                  </a:lnTo>
                  <a:lnTo>
                    <a:pt x="1120" y="1648"/>
                  </a:lnTo>
                  <a:lnTo>
                    <a:pt x="1192" y="1696"/>
                  </a:lnTo>
                  <a:lnTo>
                    <a:pt x="1216" y="1760"/>
                  </a:lnTo>
                  <a:lnTo>
                    <a:pt x="1272" y="1808"/>
                  </a:lnTo>
                  <a:lnTo>
                    <a:pt x="1328" y="1808"/>
                  </a:lnTo>
                  <a:lnTo>
                    <a:pt x="1400" y="1824"/>
                  </a:lnTo>
                  <a:lnTo>
                    <a:pt x="1424" y="1896"/>
                  </a:lnTo>
                  <a:lnTo>
                    <a:pt x="1472" y="1944"/>
                  </a:lnTo>
                  <a:lnTo>
                    <a:pt x="1537" y="1975"/>
                  </a:lnTo>
                  <a:lnTo>
                    <a:pt x="1592" y="1944"/>
                  </a:lnTo>
                  <a:lnTo>
                    <a:pt x="1648" y="1928"/>
                  </a:lnTo>
                  <a:lnTo>
                    <a:pt x="1656" y="1864"/>
                  </a:lnTo>
                  <a:lnTo>
                    <a:pt x="1616" y="1824"/>
                  </a:lnTo>
                  <a:lnTo>
                    <a:pt x="1576" y="1792"/>
                  </a:lnTo>
                  <a:lnTo>
                    <a:pt x="1544" y="1728"/>
                  </a:lnTo>
                  <a:lnTo>
                    <a:pt x="1472" y="1704"/>
                  </a:lnTo>
                  <a:lnTo>
                    <a:pt x="1424" y="1648"/>
                  </a:lnTo>
                  <a:lnTo>
                    <a:pt x="1416" y="1592"/>
                  </a:lnTo>
                  <a:lnTo>
                    <a:pt x="1408" y="1544"/>
                  </a:lnTo>
                  <a:lnTo>
                    <a:pt x="1496" y="1512"/>
                  </a:lnTo>
                  <a:lnTo>
                    <a:pt x="1560" y="1528"/>
                  </a:lnTo>
                  <a:lnTo>
                    <a:pt x="1600" y="1440"/>
                  </a:lnTo>
                  <a:lnTo>
                    <a:pt x="1728" y="1320"/>
                  </a:lnTo>
                  <a:lnTo>
                    <a:pt x="1765" y="1237"/>
                  </a:lnTo>
                  <a:lnTo>
                    <a:pt x="1792" y="1152"/>
                  </a:lnTo>
                  <a:lnTo>
                    <a:pt x="1752" y="1096"/>
                  </a:lnTo>
                  <a:lnTo>
                    <a:pt x="1696" y="1080"/>
                  </a:lnTo>
                  <a:lnTo>
                    <a:pt x="1632" y="1040"/>
                  </a:lnTo>
                  <a:lnTo>
                    <a:pt x="1588" y="972"/>
                  </a:lnTo>
                  <a:lnTo>
                    <a:pt x="1584" y="888"/>
                  </a:lnTo>
                  <a:lnTo>
                    <a:pt x="1576" y="800"/>
                  </a:lnTo>
                  <a:lnTo>
                    <a:pt x="1528" y="712"/>
                  </a:lnTo>
                  <a:lnTo>
                    <a:pt x="1520" y="640"/>
                  </a:lnTo>
                  <a:lnTo>
                    <a:pt x="1512" y="528"/>
                  </a:lnTo>
                  <a:lnTo>
                    <a:pt x="1464" y="472"/>
                  </a:lnTo>
                  <a:lnTo>
                    <a:pt x="1520" y="400"/>
                  </a:lnTo>
                  <a:lnTo>
                    <a:pt x="1528" y="336"/>
                  </a:lnTo>
                  <a:lnTo>
                    <a:pt x="1528" y="27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1" name="TextBox 20">
              <a:hlinkClick r:id="rId3" action="ppaction://hlinksldjump"/>
              <a:extLst>
                <a:ext uri="{FF2B5EF4-FFF2-40B4-BE49-F238E27FC236}">
                  <a16:creationId xmlns:a16="http://schemas.microsoft.com/office/drawing/2014/main" id="{50B50F9E-A8A3-2994-68D8-AEE4EB8E227C}"/>
                </a:ext>
              </a:extLst>
            </p:cNvPr>
            <p:cNvSpPr txBox="1"/>
            <p:nvPr/>
          </p:nvSpPr>
          <p:spPr>
            <a:xfrm>
              <a:off x="4804100" y="2275577"/>
              <a:ext cx="597462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Sligo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9D8F5D4-517D-8D07-9051-7AB9037FFC18}"/>
              </a:ext>
            </a:extLst>
          </p:cNvPr>
          <p:cNvGrpSpPr/>
          <p:nvPr/>
        </p:nvGrpSpPr>
        <p:grpSpPr>
          <a:xfrm>
            <a:off x="11837881" y="8890219"/>
            <a:ext cx="2597589" cy="1195976"/>
            <a:chOff x="5581727" y="5008159"/>
            <a:chExt cx="1397428" cy="656656"/>
          </a:xfrm>
          <a:solidFill>
            <a:srgbClr val="095F55"/>
          </a:solidFill>
        </p:grpSpPr>
        <p:sp>
          <p:nvSpPr>
            <p:cNvPr id="23" name="Freeform 19">
              <a:hlinkClick r:id="rId4" action="ppaction://hlinksldjump"/>
              <a:extLst>
                <a:ext uri="{FF2B5EF4-FFF2-40B4-BE49-F238E27FC236}">
                  <a16:creationId xmlns:a16="http://schemas.microsoft.com/office/drawing/2014/main" id="{E9AF27C5-365A-A1E3-B137-C37D6C0F8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727" y="5008159"/>
              <a:ext cx="1397428" cy="656656"/>
            </a:xfrm>
            <a:custGeom>
              <a:avLst/>
              <a:gdLst>
                <a:gd name="T0" fmla="*/ 2147483647 w 2981"/>
                <a:gd name="T1" fmla="*/ 2147483647 h 1768"/>
                <a:gd name="T2" fmla="*/ 2147483647 w 2981"/>
                <a:gd name="T3" fmla="*/ 2147483647 h 1768"/>
                <a:gd name="T4" fmla="*/ 2147483647 w 2981"/>
                <a:gd name="T5" fmla="*/ 2147483647 h 1768"/>
                <a:gd name="T6" fmla="*/ 2147483647 w 2981"/>
                <a:gd name="T7" fmla="*/ 2147483647 h 1768"/>
                <a:gd name="T8" fmla="*/ 2147483647 w 2981"/>
                <a:gd name="T9" fmla="*/ 2147483647 h 1768"/>
                <a:gd name="T10" fmla="*/ 2147483647 w 2981"/>
                <a:gd name="T11" fmla="*/ 2147483647 h 1768"/>
                <a:gd name="T12" fmla="*/ 2147483647 w 2981"/>
                <a:gd name="T13" fmla="*/ 2147483647 h 1768"/>
                <a:gd name="T14" fmla="*/ 2147483647 w 2981"/>
                <a:gd name="T15" fmla="*/ 2147483647 h 1768"/>
                <a:gd name="T16" fmla="*/ 2147483647 w 2981"/>
                <a:gd name="T17" fmla="*/ 2147483647 h 1768"/>
                <a:gd name="T18" fmla="*/ 2147483647 w 2981"/>
                <a:gd name="T19" fmla="*/ 2147483647 h 1768"/>
                <a:gd name="T20" fmla="*/ 2147483647 w 2981"/>
                <a:gd name="T21" fmla="*/ 2147483647 h 1768"/>
                <a:gd name="T22" fmla="*/ 2147483647 w 2981"/>
                <a:gd name="T23" fmla="*/ 2147483647 h 1768"/>
                <a:gd name="T24" fmla="*/ 2147483647 w 2981"/>
                <a:gd name="T25" fmla="*/ 2147483647 h 1768"/>
                <a:gd name="T26" fmla="*/ 2147483647 w 2981"/>
                <a:gd name="T27" fmla="*/ 2147483647 h 1768"/>
                <a:gd name="T28" fmla="*/ 2147483647 w 2981"/>
                <a:gd name="T29" fmla="*/ 2147483647 h 1768"/>
                <a:gd name="T30" fmla="*/ 2147483647 w 2981"/>
                <a:gd name="T31" fmla="*/ 2147483647 h 1768"/>
                <a:gd name="T32" fmla="*/ 2147483647 w 2981"/>
                <a:gd name="T33" fmla="*/ 2147483647 h 1768"/>
                <a:gd name="T34" fmla="*/ 2147483647 w 2981"/>
                <a:gd name="T35" fmla="*/ 2147483647 h 1768"/>
                <a:gd name="T36" fmla="*/ 2147483647 w 2981"/>
                <a:gd name="T37" fmla="*/ 2147483647 h 1768"/>
                <a:gd name="T38" fmla="*/ 2147483647 w 2981"/>
                <a:gd name="T39" fmla="*/ 2147483647 h 1768"/>
                <a:gd name="T40" fmla="*/ 2147483647 w 2981"/>
                <a:gd name="T41" fmla="*/ 2147483647 h 1768"/>
                <a:gd name="T42" fmla="*/ 2147483647 w 2981"/>
                <a:gd name="T43" fmla="*/ 2147483647 h 1768"/>
                <a:gd name="T44" fmla="*/ 2147483647 w 2981"/>
                <a:gd name="T45" fmla="*/ 2147483647 h 1768"/>
                <a:gd name="T46" fmla="*/ 2147483647 w 2981"/>
                <a:gd name="T47" fmla="*/ 2147483647 h 1768"/>
                <a:gd name="T48" fmla="*/ 2147483647 w 2981"/>
                <a:gd name="T49" fmla="*/ 2147483647 h 1768"/>
                <a:gd name="T50" fmla="*/ 2147483647 w 2981"/>
                <a:gd name="T51" fmla="*/ 2147483647 h 1768"/>
                <a:gd name="T52" fmla="*/ 2147483647 w 2981"/>
                <a:gd name="T53" fmla="*/ 2147483647 h 1768"/>
                <a:gd name="T54" fmla="*/ 2147483647 w 2981"/>
                <a:gd name="T55" fmla="*/ 0 h 1768"/>
                <a:gd name="T56" fmla="*/ 2147483647 w 2981"/>
                <a:gd name="T57" fmla="*/ 2147483647 h 1768"/>
                <a:gd name="T58" fmla="*/ 2147483647 w 2981"/>
                <a:gd name="T59" fmla="*/ 2147483647 h 1768"/>
                <a:gd name="T60" fmla="*/ 2147483647 w 2981"/>
                <a:gd name="T61" fmla="*/ 2147483647 h 1768"/>
                <a:gd name="T62" fmla="*/ 2147483647 w 2981"/>
                <a:gd name="T63" fmla="*/ 2147483647 h 1768"/>
                <a:gd name="T64" fmla="*/ 2147483647 w 2981"/>
                <a:gd name="T65" fmla="*/ 2147483647 h 1768"/>
                <a:gd name="T66" fmla="*/ 2147483647 w 2981"/>
                <a:gd name="T67" fmla="*/ 2147483647 h 1768"/>
                <a:gd name="T68" fmla="*/ 2147483647 w 2981"/>
                <a:gd name="T69" fmla="*/ 2147483647 h 1768"/>
                <a:gd name="T70" fmla="*/ 2147483647 w 2981"/>
                <a:gd name="T71" fmla="*/ 2147483647 h 1768"/>
                <a:gd name="T72" fmla="*/ 2147483647 w 2981"/>
                <a:gd name="T73" fmla="*/ 2147483647 h 1768"/>
                <a:gd name="T74" fmla="*/ 0 w 2981"/>
                <a:gd name="T75" fmla="*/ 2147483647 h 1768"/>
                <a:gd name="T76" fmla="*/ 2147483647 w 2981"/>
                <a:gd name="T77" fmla="*/ 2147483647 h 1768"/>
                <a:gd name="T78" fmla="*/ 2147483647 w 2981"/>
                <a:gd name="T79" fmla="*/ 2147483647 h 1768"/>
                <a:gd name="T80" fmla="*/ 2147483647 w 2981"/>
                <a:gd name="T81" fmla="*/ 2147483647 h 1768"/>
                <a:gd name="T82" fmla="*/ 2147483647 w 2981"/>
                <a:gd name="T83" fmla="*/ 2147483647 h 17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81"/>
                <a:gd name="T127" fmla="*/ 0 h 1768"/>
                <a:gd name="T128" fmla="*/ 2319 w 2981"/>
                <a:gd name="T129" fmla="*/ 1412 h 17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81" h="1768">
                  <a:moveTo>
                    <a:pt x="713" y="1474"/>
                  </a:moveTo>
                  <a:lnTo>
                    <a:pt x="811" y="1407"/>
                  </a:lnTo>
                  <a:lnTo>
                    <a:pt x="863" y="1437"/>
                  </a:lnTo>
                  <a:lnTo>
                    <a:pt x="873" y="1508"/>
                  </a:lnTo>
                  <a:lnTo>
                    <a:pt x="883" y="1578"/>
                  </a:lnTo>
                  <a:lnTo>
                    <a:pt x="945" y="1598"/>
                  </a:lnTo>
                  <a:lnTo>
                    <a:pt x="945" y="1678"/>
                  </a:lnTo>
                  <a:lnTo>
                    <a:pt x="1017" y="1718"/>
                  </a:lnTo>
                  <a:lnTo>
                    <a:pt x="1089" y="1768"/>
                  </a:lnTo>
                  <a:lnTo>
                    <a:pt x="1171" y="1708"/>
                  </a:lnTo>
                  <a:lnTo>
                    <a:pt x="1202" y="1598"/>
                  </a:lnTo>
                  <a:lnTo>
                    <a:pt x="1294" y="1508"/>
                  </a:lnTo>
                  <a:lnTo>
                    <a:pt x="1366" y="1467"/>
                  </a:lnTo>
                  <a:lnTo>
                    <a:pt x="1418" y="1427"/>
                  </a:lnTo>
                  <a:lnTo>
                    <a:pt x="1449" y="1347"/>
                  </a:lnTo>
                  <a:lnTo>
                    <a:pt x="1428" y="1247"/>
                  </a:lnTo>
                  <a:lnTo>
                    <a:pt x="1337" y="1180"/>
                  </a:lnTo>
                  <a:lnTo>
                    <a:pt x="1325" y="1147"/>
                  </a:lnTo>
                  <a:lnTo>
                    <a:pt x="1323" y="1108"/>
                  </a:lnTo>
                  <a:lnTo>
                    <a:pt x="1366" y="1087"/>
                  </a:lnTo>
                  <a:lnTo>
                    <a:pt x="1471" y="1076"/>
                  </a:lnTo>
                  <a:lnTo>
                    <a:pt x="1582" y="1077"/>
                  </a:lnTo>
                  <a:lnTo>
                    <a:pt x="1634" y="1027"/>
                  </a:lnTo>
                  <a:lnTo>
                    <a:pt x="1675" y="957"/>
                  </a:lnTo>
                  <a:lnTo>
                    <a:pt x="1809" y="937"/>
                  </a:lnTo>
                  <a:lnTo>
                    <a:pt x="1963" y="917"/>
                  </a:lnTo>
                  <a:lnTo>
                    <a:pt x="2097" y="917"/>
                  </a:lnTo>
                  <a:lnTo>
                    <a:pt x="2241" y="897"/>
                  </a:lnTo>
                  <a:lnTo>
                    <a:pt x="2333" y="907"/>
                  </a:lnTo>
                  <a:lnTo>
                    <a:pt x="2385" y="967"/>
                  </a:lnTo>
                  <a:lnTo>
                    <a:pt x="2477" y="927"/>
                  </a:lnTo>
                  <a:lnTo>
                    <a:pt x="2559" y="876"/>
                  </a:lnTo>
                  <a:lnTo>
                    <a:pt x="2631" y="876"/>
                  </a:lnTo>
                  <a:lnTo>
                    <a:pt x="2631" y="937"/>
                  </a:lnTo>
                  <a:lnTo>
                    <a:pt x="2611" y="997"/>
                  </a:lnTo>
                  <a:lnTo>
                    <a:pt x="2744" y="967"/>
                  </a:lnTo>
                  <a:lnTo>
                    <a:pt x="2878" y="937"/>
                  </a:lnTo>
                  <a:lnTo>
                    <a:pt x="2928" y="849"/>
                  </a:lnTo>
                  <a:lnTo>
                    <a:pt x="2981" y="766"/>
                  </a:lnTo>
                  <a:lnTo>
                    <a:pt x="2981" y="676"/>
                  </a:lnTo>
                  <a:lnTo>
                    <a:pt x="2950" y="596"/>
                  </a:lnTo>
                  <a:lnTo>
                    <a:pt x="2847" y="566"/>
                  </a:lnTo>
                  <a:lnTo>
                    <a:pt x="2734" y="546"/>
                  </a:lnTo>
                  <a:lnTo>
                    <a:pt x="2613" y="487"/>
                  </a:lnTo>
                  <a:lnTo>
                    <a:pt x="2555" y="542"/>
                  </a:lnTo>
                  <a:lnTo>
                    <a:pt x="2546" y="614"/>
                  </a:lnTo>
                  <a:lnTo>
                    <a:pt x="2508" y="632"/>
                  </a:lnTo>
                  <a:lnTo>
                    <a:pt x="2480" y="665"/>
                  </a:lnTo>
                  <a:lnTo>
                    <a:pt x="2435" y="646"/>
                  </a:lnTo>
                  <a:lnTo>
                    <a:pt x="2382" y="686"/>
                  </a:lnTo>
                  <a:lnTo>
                    <a:pt x="2301" y="640"/>
                  </a:lnTo>
                  <a:lnTo>
                    <a:pt x="2283" y="587"/>
                  </a:lnTo>
                  <a:lnTo>
                    <a:pt x="2238" y="565"/>
                  </a:lnTo>
                  <a:lnTo>
                    <a:pt x="2258" y="521"/>
                  </a:lnTo>
                  <a:lnTo>
                    <a:pt x="2309" y="487"/>
                  </a:lnTo>
                  <a:lnTo>
                    <a:pt x="2295" y="436"/>
                  </a:lnTo>
                  <a:lnTo>
                    <a:pt x="2232" y="379"/>
                  </a:lnTo>
                  <a:lnTo>
                    <a:pt x="2201" y="327"/>
                  </a:lnTo>
                  <a:lnTo>
                    <a:pt x="2179" y="244"/>
                  </a:lnTo>
                  <a:lnTo>
                    <a:pt x="2116" y="195"/>
                  </a:lnTo>
                  <a:lnTo>
                    <a:pt x="2058" y="124"/>
                  </a:lnTo>
                  <a:lnTo>
                    <a:pt x="1992" y="105"/>
                  </a:lnTo>
                  <a:lnTo>
                    <a:pt x="1900" y="0"/>
                  </a:lnTo>
                  <a:lnTo>
                    <a:pt x="1807" y="64"/>
                  </a:lnTo>
                  <a:lnTo>
                    <a:pt x="1680" y="68"/>
                  </a:lnTo>
                  <a:lnTo>
                    <a:pt x="1554" y="74"/>
                  </a:lnTo>
                  <a:lnTo>
                    <a:pt x="1433" y="55"/>
                  </a:lnTo>
                  <a:lnTo>
                    <a:pt x="1261" y="75"/>
                  </a:lnTo>
                  <a:lnTo>
                    <a:pt x="1113" y="138"/>
                  </a:lnTo>
                  <a:lnTo>
                    <a:pt x="1026" y="134"/>
                  </a:lnTo>
                  <a:lnTo>
                    <a:pt x="968" y="214"/>
                  </a:lnTo>
                  <a:lnTo>
                    <a:pt x="964" y="329"/>
                  </a:lnTo>
                  <a:lnTo>
                    <a:pt x="956" y="424"/>
                  </a:lnTo>
                  <a:lnTo>
                    <a:pt x="1048" y="507"/>
                  </a:lnTo>
                  <a:lnTo>
                    <a:pt x="1017" y="637"/>
                  </a:lnTo>
                  <a:lnTo>
                    <a:pt x="775" y="634"/>
                  </a:lnTo>
                  <a:lnTo>
                    <a:pt x="666" y="615"/>
                  </a:lnTo>
                  <a:lnTo>
                    <a:pt x="546" y="577"/>
                  </a:lnTo>
                  <a:lnTo>
                    <a:pt x="407" y="567"/>
                  </a:lnTo>
                  <a:lnTo>
                    <a:pt x="339" y="615"/>
                  </a:lnTo>
                  <a:lnTo>
                    <a:pt x="184" y="615"/>
                  </a:lnTo>
                  <a:lnTo>
                    <a:pt x="107" y="654"/>
                  </a:lnTo>
                  <a:lnTo>
                    <a:pt x="0" y="818"/>
                  </a:lnTo>
                  <a:lnTo>
                    <a:pt x="45" y="932"/>
                  </a:lnTo>
                  <a:lnTo>
                    <a:pt x="154" y="998"/>
                  </a:lnTo>
                  <a:lnTo>
                    <a:pt x="238" y="1107"/>
                  </a:lnTo>
                  <a:lnTo>
                    <a:pt x="327" y="1164"/>
                  </a:lnTo>
                  <a:lnTo>
                    <a:pt x="411" y="1227"/>
                  </a:lnTo>
                  <a:lnTo>
                    <a:pt x="463" y="1318"/>
                  </a:lnTo>
                  <a:lnTo>
                    <a:pt x="540" y="1434"/>
                  </a:lnTo>
                  <a:lnTo>
                    <a:pt x="716" y="1588"/>
                  </a:lnTo>
                  <a:lnTo>
                    <a:pt x="713" y="147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4" name="TextBox 23">
              <a:hlinkClick r:id="rId4" action="ppaction://hlinksldjump"/>
              <a:extLst>
                <a:ext uri="{FF2B5EF4-FFF2-40B4-BE49-F238E27FC236}">
                  <a16:creationId xmlns:a16="http://schemas.microsoft.com/office/drawing/2014/main" id="{19CBCFCD-2AF3-B115-11ED-8A053918C3F8}"/>
                </a:ext>
              </a:extLst>
            </p:cNvPr>
            <p:cNvSpPr txBox="1"/>
            <p:nvPr/>
          </p:nvSpPr>
          <p:spPr>
            <a:xfrm rot="20977824">
              <a:off x="5744889" y="521611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Waterford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45B367B-3716-0A62-3A17-C57CA2246E8F}"/>
              </a:ext>
            </a:extLst>
          </p:cNvPr>
          <p:cNvGrpSpPr/>
          <p:nvPr/>
        </p:nvGrpSpPr>
        <p:grpSpPr>
          <a:xfrm>
            <a:off x="7986584" y="6687460"/>
            <a:ext cx="3473466" cy="1608148"/>
            <a:chOff x="3509840" y="3798724"/>
            <a:chExt cx="1868625" cy="882961"/>
          </a:xfrm>
          <a:solidFill>
            <a:srgbClr val="095F55"/>
          </a:solidFill>
        </p:grpSpPr>
        <p:sp>
          <p:nvSpPr>
            <p:cNvPr id="26" name="Freeform 17">
              <a:hlinkClick r:id="rId5" action="ppaction://hlinksldjump"/>
              <a:extLst>
                <a:ext uri="{FF2B5EF4-FFF2-40B4-BE49-F238E27FC236}">
                  <a16:creationId xmlns:a16="http://schemas.microsoft.com/office/drawing/2014/main" id="{CC64024C-8598-00C7-4145-C951F27F6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840" y="3798724"/>
              <a:ext cx="1868625" cy="882961"/>
            </a:xfrm>
            <a:custGeom>
              <a:avLst/>
              <a:gdLst>
                <a:gd name="T0" fmla="*/ 2147483647 w 3984"/>
                <a:gd name="T1" fmla="*/ 2147483647 h 2374"/>
                <a:gd name="T2" fmla="*/ 2147483647 w 3984"/>
                <a:gd name="T3" fmla="*/ 2147483647 h 2374"/>
                <a:gd name="T4" fmla="*/ 2147483647 w 3984"/>
                <a:gd name="T5" fmla="*/ 2147483647 h 2374"/>
                <a:gd name="T6" fmla="*/ 2147483647 w 3984"/>
                <a:gd name="T7" fmla="*/ 2147483647 h 2374"/>
                <a:gd name="T8" fmla="*/ 2147483647 w 3984"/>
                <a:gd name="T9" fmla="*/ 2147483647 h 2374"/>
                <a:gd name="T10" fmla="*/ 2147483647 w 3984"/>
                <a:gd name="T11" fmla="*/ 2147483647 h 2374"/>
                <a:gd name="T12" fmla="*/ 2147483647 w 3984"/>
                <a:gd name="T13" fmla="*/ 0 h 2374"/>
                <a:gd name="T14" fmla="*/ 2147483647 w 3984"/>
                <a:gd name="T15" fmla="*/ 2147483647 h 2374"/>
                <a:gd name="T16" fmla="*/ 2147483647 w 3984"/>
                <a:gd name="T17" fmla="*/ 2147483647 h 2374"/>
                <a:gd name="T18" fmla="*/ 2147483647 w 3984"/>
                <a:gd name="T19" fmla="*/ 2147483647 h 2374"/>
                <a:gd name="T20" fmla="*/ 2147483647 w 3984"/>
                <a:gd name="T21" fmla="*/ 2147483647 h 2374"/>
                <a:gd name="T22" fmla="*/ 2147483647 w 3984"/>
                <a:gd name="T23" fmla="*/ 2147483647 h 2374"/>
                <a:gd name="T24" fmla="*/ 2147483647 w 3984"/>
                <a:gd name="T25" fmla="*/ 2147483647 h 2374"/>
                <a:gd name="T26" fmla="*/ 2147483647 w 3984"/>
                <a:gd name="T27" fmla="*/ 2147483647 h 2374"/>
                <a:gd name="T28" fmla="*/ 2147483647 w 3984"/>
                <a:gd name="T29" fmla="*/ 2147483647 h 2374"/>
                <a:gd name="T30" fmla="*/ 2147483647 w 3984"/>
                <a:gd name="T31" fmla="*/ 2147483647 h 2374"/>
                <a:gd name="T32" fmla="*/ 2147483647 w 3984"/>
                <a:gd name="T33" fmla="*/ 2147483647 h 2374"/>
                <a:gd name="T34" fmla="*/ 2147483647 w 3984"/>
                <a:gd name="T35" fmla="*/ 2147483647 h 2374"/>
                <a:gd name="T36" fmla="*/ 2147483647 w 3984"/>
                <a:gd name="T37" fmla="*/ 2147483647 h 2374"/>
                <a:gd name="T38" fmla="*/ 2147483647 w 3984"/>
                <a:gd name="T39" fmla="*/ 2147483647 h 2374"/>
                <a:gd name="T40" fmla="*/ 2147483647 w 3984"/>
                <a:gd name="T41" fmla="*/ 2147483647 h 2374"/>
                <a:gd name="T42" fmla="*/ 2147483647 w 3984"/>
                <a:gd name="T43" fmla="*/ 2147483647 h 2374"/>
                <a:gd name="T44" fmla="*/ 2147483647 w 3984"/>
                <a:gd name="T45" fmla="*/ 2147483647 h 2374"/>
                <a:gd name="T46" fmla="*/ 2147483647 w 3984"/>
                <a:gd name="T47" fmla="*/ 2147483647 h 2374"/>
                <a:gd name="T48" fmla="*/ 2147483647 w 3984"/>
                <a:gd name="T49" fmla="*/ 2147483647 h 2374"/>
                <a:gd name="T50" fmla="*/ 2147483647 w 3984"/>
                <a:gd name="T51" fmla="*/ 2147483647 h 2374"/>
                <a:gd name="T52" fmla="*/ 2147483647 w 3984"/>
                <a:gd name="T53" fmla="*/ 2147483647 h 2374"/>
                <a:gd name="T54" fmla="*/ 2147483647 w 3984"/>
                <a:gd name="T55" fmla="*/ 2147483647 h 2374"/>
                <a:gd name="T56" fmla="*/ 2147483647 w 3984"/>
                <a:gd name="T57" fmla="*/ 2147483647 h 2374"/>
                <a:gd name="T58" fmla="*/ 2147483647 w 3984"/>
                <a:gd name="T59" fmla="*/ 2147483647 h 2374"/>
                <a:gd name="T60" fmla="*/ 2147483647 w 3984"/>
                <a:gd name="T61" fmla="*/ 2147483647 h 2374"/>
                <a:gd name="T62" fmla="*/ 2147483647 w 3984"/>
                <a:gd name="T63" fmla="*/ 2147483647 h 2374"/>
                <a:gd name="T64" fmla="*/ 2147483647 w 3984"/>
                <a:gd name="T65" fmla="*/ 2147483647 h 2374"/>
                <a:gd name="T66" fmla="*/ 2147483647 w 3984"/>
                <a:gd name="T67" fmla="*/ 2147483647 h 2374"/>
                <a:gd name="T68" fmla="*/ 2147483647 w 3984"/>
                <a:gd name="T69" fmla="*/ 2147483647 h 2374"/>
                <a:gd name="T70" fmla="*/ 2147483647 w 3984"/>
                <a:gd name="T71" fmla="*/ 2147483647 h 2374"/>
                <a:gd name="T72" fmla="*/ 2147483647 w 3984"/>
                <a:gd name="T73" fmla="*/ 2147483647 h 2374"/>
                <a:gd name="T74" fmla="*/ 2147483647 w 3984"/>
                <a:gd name="T75" fmla="*/ 2147483647 h 2374"/>
                <a:gd name="T76" fmla="*/ 2147483647 w 3984"/>
                <a:gd name="T77" fmla="*/ 2147483647 h 2374"/>
                <a:gd name="T78" fmla="*/ 2147483647 w 3984"/>
                <a:gd name="T79" fmla="*/ 2147483647 h 2374"/>
                <a:gd name="T80" fmla="*/ 2147483647 w 3984"/>
                <a:gd name="T81" fmla="*/ 2147483647 h 2374"/>
                <a:gd name="T82" fmla="*/ 2147483647 w 3984"/>
                <a:gd name="T83" fmla="*/ 2147483647 h 2374"/>
                <a:gd name="T84" fmla="*/ 2147483647 w 3984"/>
                <a:gd name="T85" fmla="*/ 2147483647 h 2374"/>
                <a:gd name="T86" fmla="*/ 2147483647 w 3984"/>
                <a:gd name="T87" fmla="*/ 2147483647 h 2374"/>
                <a:gd name="T88" fmla="*/ 2147483647 w 3984"/>
                <a:gd name="T89" fmla="*/ 2147483647 h 2374"/>
                <a:gd name="T90" fmla="*/ 2147483647 w 3984"/>
                <a:gd name="T91" fmla="*/ 2147483647 h 2374"/>
                <a:gd name="T92" fmla="*/ 2147483647 w 3984"/>
                <a:gd name="T93" fmla="*/ 2147483647 h 23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84"/>
                <a:gd name="T142" fmla="*/ 0 h 2374"/>
                <a:gd name="T143" fmla="*/ 3099 w 3984"/>
                <a:gd name="T144" fmla="*/ 1896 h 23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84" h="2374">
                  <a:moveTo>
                    <a:pt x="2747" y="804"/>
                  </a:moveTo>
                  <a:lnTo>
                    <a:pt x="2643" y="798"/>
                  </a:lnTo>
                  <a:lnTo>
                    <a:pt x="2620" y="704"/>
                  </a:lnTo>
                  <a:lnTo>
                    <a:pt x="2623" y="612"/>
                  </a:lnTo>
                  <a:lnTo>
                    <a:pt x="2607" y="537"/>
                  </a:lnTo>
                  <a:lnTo>
                    <a:pt x="2572" y="455"/>
                  </a:lnTo>
                  <a:lnTo>
                    <a:pt x="2531" y="383"/>
                  </a:lnTo>
                  <a:lnTo>
                    <a:pt x="2443" y="338"/>
                  </a:lnTo>
                  <a:lnTo>
                    <a:pt x="2364" y="282"/>
                  </a:lnTo>
                  <a:lnTo>
                    <a:pt x="2326" y="212"/>
                  </a:lnTo>
                  <a:lnTo>
                    <a:pt x="2327" y="135"/>
                  </a:lnTo>
                  <a:lnTo>
                    <a:pt x="2272" y="94"/>
                  </a:lnTo>
                  <a:lnTo>
                    <a:pt x="2232" y="30"/>
                  </a:lnTo>
                  <a:lnTo>
                    <a:pt x="2160" y="10"/>
                  </a:lnTo>
                  <a:lnTo>
                    <a:pt x="2149" y="80"/>
                  </a:lnTo>
                  <a:lnTo>
                    <a:pt x="2119" y="160"/>
                  </a:lnTo>
                  <a:lnTo>
                    <a:pt x="2047" y="180"/>
                  </a:lnTo>
                  <a:lnTo>
                    <a:pt x="1923" y="150"/>
                  </a:lnTo>
                  <a:lnTo>
                    <a:pt x="1862" y="120"/>
                  </a:lnTo>
                  <a:lnTo>
                    <a:pt x="1810" y="50"/>
                  </a:lnTo>
                  <a:lnTo>
                    <a:pt x="1718" y="0"/>
                  </a:lnTo>
                  <a:lnTo>
                    <a:pt x="1635" y="50"/>
                  </a:lnTo>
                  <a:lnTo>
                    <a:pt x="1646" y="110"/>
                  </a:lnTo>
                  <a:lnTo>
                    <a:pt x="1656" y="190"/>
                  </a:lnTo>
                  <a:lnTo>
                    <a:pt x="1604" y="270"/>
                  </a:lnTo>
                  <a:lnTo>
                    <a:pt x="1532" y="341"/>
                  </a:lnTo>
                  <a:lnTo>
                    <a:pt x="1450" y="411"/>
                  </a:lnTo>
                  <a:lnTo>
                    <a:pt x="1399" y="541"/>
                  </a:lnTo>
                  <a:lnTo>
                    <a:pt x="1275" y="691"/>
                  </a:lnTo>
                  <a:lnTo>
                    <a:pt x="1203" y="731"/>
                  </a:lnTo>
                  <a:lnTo>
                    <a:pt x="1183" y="841"/>
                  </a:lnTo>
                  <a:lnTo>
                    <a:pt x="1152" y="952"/>
                  </a:lnTo>
                  <a:lnTo>
                    <a:pt x="1265" y="942"/>
                  </a:lnTo>
                  <a:lnTo>
                    <a:pt x="1347" y="922"/>
                  </a:lnTo>
                  <a:lnTo>
                    <a:pt x="1409" y="972"/>
                  </a:lnTo>
                  <a:lnTo>
                    <a:pt x="1368" y="1082"/>
                  </a:lnTo>
                  <a:lnTo>
                    <a:pt x="1296" y="1182"/>
                  </a:lnTo>
                  <a:lnTo>
                    <a:pt x="1183" y="1282"/>
                  </a:lnTo>
                  <a:lnTo>
                    <a:pt x="1111" y="1382"/>
                  </a:lnTo>
                  <a:lnTo>
                    <a:pt x="1008" y="1432"/>
                  </a:lnTo>
                  <a:lnTo>
                    <a:pt x="1059" y="1523"/>
                  </a:lnTo>
                  <a:lnTo>
                    <a:pt x="1080" y="1633"/>
                  </a:lnTo>
                  <a:lnTo>
                    <a:pt x="967" y="1603"/>
                  </a:lnTo>
                  <a:lnTo>
                    <a:pt x="864" y="1653"/>
                  </a:lnTo>
                  <a:lnTo>
                    <a:pt x="751" y="1733"/>
                  </a:lnTo>
                  <a:lnTo>
                    <a:pt x="668" y="1813"/>
                  </a:lnTo>
                  <a:lnTo>
                    <a:pt x="679" y="1943"/>
                  </a:lnTo>
                  <a:lnTo>
                    <a:pt x="607" y="1973"/>
                  </a:lnTo>
                  <a:lnTo>
                    <a:pt x="545" y="1983"/>
                  </a:lnTo>
                  <a:lnTo>
                    <a:pt x="463" y="2033"/>
                  </a:lnTo>
                  <a:lnTo>
                    <a:pt x="370" y="2134"/>
                  </a:lnTo>
                  <a:lnTo>
                    <a:pt x="278" y="2204"/>
                  </a:lnTo>
                  <a:lnTo>
                    <a:pt x="175" y="2224"/>
                  </a:lnTo>
                  <a:lnTo>
                    <a:pt x="62" y="2294"/>
                  </a:lnTo>
                  <a:lnTo>
                    <a:pt x="0" y="2354"/>
                  </a:lnTo>
                  <a:lnTo>
                    <a:pt x="113" y="2344"/>
                  </a:lnTo>
                  <a:lnTo>
                    <a:pt x="195" y="2374"/>
                  </a:lnTo>
                  <a:lnTo>
                    <a:pt x="298" y="2374"/>
                  </a:lnTo>
                  <a:lnTo>
                    <a:pt x="422" y="2324"/>
                  </a:lnTo>
                  <a:lnTo>
                    <a:pt x="525" y="2254"/>
                  </a:lnTo>
                  <a:lnTo>
                    <a:pt x="627" y="2204"/>
                  </a:lnTo>
                  <a:lnTo>
                    <a:pt x="699" y="2184"/>
                  </a:lnTo>
                  <a:lnTo>
                    <a:pt x="771" y="2174"/>
                  </a:lnTo>
                  <a:lnTo>
                    <a:pt x="812" y="2114"/>
                  </a:lnTo>
                  <a:lnTo>
                    <a:pt x="823" y="2053"/>
                  </a:lnTo>
                  <a:lnTo>
                    <a:pt x="874" y="2003"/>
                  </a:lnTo>
                  <a:lnTo>
                    <a:pt x="946" y="2013"/>
                  </a:lnTo>
                  <a:lnTo>
                    <a:pt x="956" y="2063"/>
                  </a:lnTo>
                  <a:lnTo>
                    <a:pt x="977" y="2094"/>
                  </a:lnTo>
                  <a:lnTo>
                    <a:pt x="987" y="2134"/>
                  </a:lnTo>
                  <a:lnTo>
                    <a:pt x="998" y="2184"/>
                  </a:lnTo>
                  <a:lnTo>
                    <a:pt x="1080" y="2164"/>
                  </a:lnTo>
                  <a:lnTo>
                    <a:pt x="1162" y="2204"/>
                  </a:lnTo>
                  <a:lnTo>
                    <a:pt x="1265" y="2164"/>
                  </a:lnTo>
                  <a:lnTo>
                    <a:pt x="1347" y="2164"/>
                  </a:lnTo>
                  <a:lnTo>
                    <a:pt x="1471" y="2104"/>
                  </a:lnTo>
                  <a:lnTo>
                    <a:pt x="1574" y="2084"/>
                  </a:lnTo>
                  <a:lnTo>
                    <a:pt x="1635" y="2124"/>
                  </a:lnTo>
                  <a:lnTo>
                    <a:pt x="1594" y="2184"/>
                  </a:lnTo>
                  <a:lnTo>
                    <a:pt x="1532" y="2234"/>
                  </a:lnTo>
                  <a:lnTo>
                    <a:pt x="1635" y="2234"/>
                  </a:lnTo>
                  <a:lnTo>
                    <a:pt x="1790" y="2194"/>
                  </a:lnTo>
                  <a:lnTo>
                    <a:pt x="1903" y="2114"/>
                  </a:lnTo>
                  <a:lnTo>
                    <a:pt x="1975" y="2033"/>
                  </a:lnTo>
                  <a:lnTo>
                    <a:pt x="2047" y="1953"/>
                  </a:lnTo>
                  <a:lnTo>
                    <a:pt x="2119" y="1843"/>
                  </a:lnTo>
                  <a:lnTo>
                    <a:pt x="2180" y="1783"/>
                  </a:lnTo>
                  <a:lnTo>
                    <a:pt x="2149" y="1693"/>
                  </a:lnTo>
                  <a:lnTo>
                    <a:pt x="2170" y="1613"/>
                  </a:lnTo>
                  <a:lnTo>
                    <a:pt x="2283" y="1593"/>
                  </a:lnTo>
                  <a:lnTo>
                    <a:pt x="2304" y="1503"/>
                  </a:lnTo>
                  <a:lnTo>
                    <a:pt x="2335" y="1412"/>
                  </a:lnTo>
                  <a:lnTo>
                    <a:pt x="2407" y="1392"/>
                  </a:lnTo>
                  <a:lnTo>
                    <a:pt x="2458" y="1462"/>
                  </a:lnTo>
                  <a:lnTo>
                    <a:pt x="2437" y="1563"/>
                  </a:lnTo>
                  <a:lnTo>
                    <a:pt x="2407" y="1613"/>
                  </a:lnTo>
                  <a:lnTo>
                    <a:pt x="2365" y="1683"/>
                  </a:lnTo>
                  <a:lnTo>
                    <a:pt x="2355" y="1763"/>
                  </a:lnTo>
                  <a:lnTo>
                    <a:pt x="2427" y="1853"/>
                  </a:lnTo>
                  <a:lnTo>
                    <a:pt x="2489" y="1913"/>
                  </a:lnTo>
                  <a:lnTo>
                    <a:pt x="2612" y="1923"/>
                  </a:lnTo>
                  <a:lnTo>
                    <a:pt x="2725" y="1943"/>
                  </a:lnTo>
                  <a:lnTo>
                    <a:pt x="2939" y="1980"/>
                  </a:lnTo>
                  <a:lnTo>
                    <a:pt x="3096" y="1983"/>
                  </a:lnTo>
                  <a:lnTo>
                    <a:pt x="3156" y="1980"/>
                  </a:lnTo>
                  <a:lnTo>
                    <a:pt x="3192" y="1952"/>
                  </a:lnTo>
                  <a:lnTo>
                    <a:pt x="3239" y="1952"/>
                  </a:lnTo>
                  <a:lnTo>
                    <a:pt x="3308" y="2025"/>
                  </a:lnTo>
                  <a:lnTo>
                    <a:pt x="3354" y="2016"/>
                  </a:lnTo>
                  <a:lnTo>
                    <a:pt x="3422" y="2001"/>
                  </a:lnTo>
                  <a:lnTo>
                    <a:pt x="3513" y="1962"/>
                  </a:lnTo>
                  <a:lnTo>
                    <a:pt x="3521" y="1894"/>
                  </a:lnTo>
                  <a:lnTo>
                    <a:pt x="3567" y="1759"/>
                  </a:lnTo>
                  <a:lnTo>
                    <a:pt x="3619" y="1699"/>
                  </a:lnTo>
                  <a:lnTo>
                    <a:pt x="3650" y="1620"/>
                  </a:lnTo>
                  <a:lnTo>
                    <a:pt x="3664" y="1578"/>
                  </a:lnTo>
                  <a:lnTo>
                    <a:pt x="3715" y="1477"/>
                  </a:lnTo>
                  <a:lnTo>
                    <a:pt x="3656" y="1431"/>
                  </a:lnTo>
                  <a:lnTo>
                    <a:pt x="3629" y="1369"/>
                  </a:lnTo>
                  <a:lnTo>
                    <a:pt x="3594" y="1315"/>
                  </a:lnTo>
                  <a:lnTo>
                    <a:pt x="3634" y="1248"/>
                  </a:lnTo>
                  <a:lnTo>
                    <a:pt x="3675" y="1151"/>
                  </a:lnTo>
                  <a:lnTo>
                    <a:pt x="3650" y="1101"/>
                  </a:lnTo>
                  <a:lnTo>
                    <a:pt x="3583" y="1101"/>
                  </a:lnTo>
                  <a:lnTo>
                    <a:pt x="3522" y="1076"/>
                  </a:lnTo>
                  <a:lnTo>
                    <a:pt x="3540" y="1023"/>
                  </a:lnTo>
                  <a:lnTo>
                    <a:pt x="3645" y="973"/>
                  </a:lnTo>
                  <a:lnTo>
                    <a:pt x="3746" y="909"/>
                  </a:lnTo>
                  <a:lnTo>
                    <a:pt x="3862" y="909"/>
                  </a:lnTo>
                  <a:lnTo>
                    <a:pt x="3954" y="914"/>
                  </a:lnTo>
                  <a:lnTo>
                    <a:pt x="3954" y="843"/>
                  </a:lnTo>
                  <a:lnTo>
                    <a:pt x="3984" y="783"/>
                  </a:lnTo>
                  <a:lnTo>
                    <a:pt x="3965" y="749"/>
                  </a:lnTo>
                  <a:lnTo>
                    <a:pt x="3908" y="744"/>
                  </a:lnTo>
                  <a:lnTo>
                    <a:pt x="3726" y="753"/>
                  </a:lnTo>
                  <a:lnTo>
                    <a:pt x="3598" y="677"/>
                  </a:lnTo>
                  <a:lnTo>
                    <a:pt x="3549" y="644"/>
                  </a:lnTo>
                  <a:lnTo>
                    <a:pt x="3436" y="583"/>
                  </a:lnTo>
                  <a:lnTo>
                    <a:pt x="3310" y="571"/>
                  </a:lnTo>
                  <a:lnTo>
                    <a:pt x="3213" y="616"/>
                  </a:lnTo>
                  <a:lnTo>
                    <a:pt x="3110" y="650"/>
                  </a:lnTo>
                  <a:lnTo>
                    <a:pt x="3024" y="642"/>
                  </a:lnTo>
                  <a:lnTo>
                    <a:pt x="2929" y="732"/>
                  </a:lnTo>
                  <a:lnTo>
                    <a:pt x="2848" y="751"/>
                  </a:lnTo>
                  <a:lnTo>
                    <a:pt x="2747" y="80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27" name="TextBox 26">
              <a:hlinkClick r:id="rId5" action="ppaction://hlinksldjump"/>
              <a:extLst>
                <a:ext uri="{FF2B5EF4-FFF2-40B4-BE49-F238E27FC236}">
                  <a16:creationId xmlns:a16="http://schemas.microsoft.com/office/drawing/2014/main" id="{C7095E1A-4AA4-A2C8-9ABB-DE4D607832E0}"/>
                </a:ext>
              </a:extLst>
            </p:cNvPr>
            <p:cNvSpPr txBox="1"/>
            <p:nvPr/>
          </p:nvSpPr>
          <p:spPr>
            <a:xfrm>
              <a:off x="4157726" y="4111823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Clare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65CF3DD-1BCD-E90A-0AEC-775BB4C15FE4}"/>
              </a:ext>
            </a:extLst>
          </p:cNvPr>
          <p:cNvGrpSpPr/>
          <p:nvPr/>
        </p:nvGrpSpPr>
        <p:grpSpPr>
          <a:xfrm>
            <a:off x="7303912" y="8839541"/>
            <a:ext cx="5177996" cy="2415601"/>
            <a:chOff x="3142582" y="4980334"/>
            <a:chExt cx="2785613" cy="1326297"/>
          </a:xfrm>
          <a:solidFill>
            <a:srgbClr val="0E9081"/>
          </a:solidFill>
        </p:grpSpPr>
        <p:sp>
          <p:nvSpPr>
            <p:cNvPr id="29" name="Freeform 5">
              <a:hlinkClick r:id="rId6" action="ppaction://hlinksldjump"/>
              <a:extLst>
                <a:ext uri="{FF2B5EF4-FFF2-40B4-BE49-F238E27FC236}">
                  <a16:creationId xmlns:a16="http://schemas.microsoft.com/office/drawing/2014/main" id="{9E117349-A9D8-3E9D-FC82-B3E5D4FCF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582" y="4980334"/>
              <a:ext cx="2785613" cy="1326297"/>
            </a:xfrm>
            <a:custGeom>
              <a:avLst/>
              <a:gdLst>
                <a:gd name="T0" fmla="*/ 2147483647 w 5934"/>
                <a:gd name="T1" fmla="*/ 2147483647 h 3569"/>
                <a:gd name="T2" fmla="*/ 2147483647 w 5934"/>
                <a:gd name="T3" fmla="*/ 2147483647 h 3569"/>
                <a:gd name="T4" fmla="*/ 2147483647 w 5934"/>
                <a:gd name="T5" fmla="*/ 2147483647 h 3569"/>
                <a:gd name="T6" fmla="*/ 2147483647 w 5934"/>
                <a:gd name="T7" fmla="*/ 2147483647 h 3569"/>
                <a:gd name="T8" fmla="*/ 2147483647 w 5934"/>
                <a:gd name="T9" fmla="*/ 2147483647 h 3569"/>
                <a:gd name="T10" fmla="*/ 2147483647 w 5934"/>
                <a:gd name="T11" fmla="*/ 2147483647 h 3569"/>
                <a:gd name="T12" fmla="*/ 2147483647 w 5934"/>
                <a:gd name="T13" fmla="*/ 2147483647 h 3569"/>
                <a:gd name="T14" fmla="*/ 2147483647 w 5934"/>
                <a:gd name="T15" fmla="*/ 2147483647 h 3569"/>
                <a:gd name="T16" fmla="*/ 2147483647 w 5934"/>
                <a:gd name="T17" fmla="*/ 2147483647 h 3569"/>
                <a:gd name="T18" fmla="*/ 2147483647 w 5934"/>
                <a:gd name="T19" fmla="*/ 2147483647 h 3569"/>
                <a:gd name="T20" fmla="*/ 2147483647 w 5934"/>
                <a:gd name="T21" fmla="*/ 2147483647 h 3569"/>
                <a:gd name="T22" fmla="*/ 2147483647 w 5934"/>
                <a:gd name="T23" fmla="*/ 2147483647 h 3569"/>
                <a:gd name="T24" fmla="*/ 2147483647 w 5934"/>
                <a:gd name="T25" fmla="*/ 2147483647 h 3569"/>
                <a:gd name="T26" fmla="*/ 2147483647 w 5934"/>
                <a:gd name="T27" fmla="*/ 2147483647 h 3569"/>
                <a:gd name="T28" fmla="*/ 2147483647 w 5934"/>
                <a:gd name="T29" fmla="*/ 2147483647 h 3569"/>
                <a:gd name="T30" fmla="*/ 2147483647 w 5934"/>
                <a:gd name="T31" fmla="*/ 2147483647 h 3569"/>
                <a:gd name="T32" fmla="*/ 2147483647 w 5934"/>
                <a:gd name="T33" fmla="*/ 2147483647 h 3569"/>
                <a:gd name="T34" fmla="*/ 2147483647 w 5934"/>
                <a:gd name="T35" fmla="*/ 2147483647 h 3569"/>
                <a:gd name="T36" fmla="*/ 2147483647 w 5934"/>
                <a:gd name="T37" fmla="*/ 2147483647 h 3569"/>
                <a:gd name="T38" fmla="*/ 2147483647 w 5934"/>
                <a:gd name="T39" fmla="*/ 2147483647 h 3569"/>
                <a:gd name="T40" fmla="*/ 2147483647 w 5934"/>
                <a:gd name="T41" fmla="*/ 2147483647 h 3569"/>
                <a:gd name="T42" fmla="*/ 2147483647 w 5934"/>
                <a:gd name="T43" fmla="*/ 2147483647 h 3569"/>
                <a:gd name="T44" fmla="*/ 2147483647 w 5934"/>
                <a:gd name="T45" fmla="*/ 2147483647 h 3569"/>
                <a:gd name="T46" fmla="*/ 2147483647 w 5934"/>
                <a:gd name="T47" fmla="*/ 2147483647 h 3569"/>
                <a:gd name="T48" fmla="*/ 2147483647 w 5934"/>
                <a:gd name="T49" fmla="*/ 2147483647 h 3569"/>
                <a:gd name="T50" fmla="*/ 2147483647 w 5934"/>
                <a:gd name="T51" fmla="*/ 2147483647 h 3569"/>
                <a:gd name="T52" fmla="*/ 2147483647 w 5934"/>
                <a:gd name="T53" fmla="*/ 2147483647 h 3569"/>
                <a:gd name="T54" fmla="*/ 2147483647 w 5934"/>
                <a:gd name="T55" fmla="*/ 2147483647 h 3569"/>
                <a:gd name="T56" fmla="*/ 2147483647 w 5934"/>
                <a:gd name="T57" fmla="*/ 2147483647 h 3569"/>
                <a:gd name="T58" fmla="*/ 2147483647 w 5934"/>
                <a:gd name="T59" fmla="*/ 2147483647 h 3569"/>
                <a:gd name="T60" fmla="*/ 2147483647 w 5934"/>
                <a:gd name="T61" fmla="*/ 2147483647 h 3569"/>
                <a:gd name="T62" fmla="*/ 2147483647 w 5934"/>
                <a:gd name="T63" fmla="*/ 2147483647 h 3569"/>
                <a:gd name="T64" fmla="*/ 2147483647 w 5934"/>
                <a:gd name="T65" fmla="*/ 2147483647 h 3569"/>
                <a:gd name="T66" fmla="*/ 2147483647 w 5934"/>
                <a:gd name="T67" fmla="*/ 2147483647 h 3569"/>
                <a:gd name="T68" fmla="*/ 2147483647 w 5934"/>
                <a:gd name="T69" fmla="*/ 2147483647 h 3569"/>
                <a:gd name="T70" fmla="*/ 2147483647 w 5934"/>
                <a:gd name="T71" fmla="*/ 2147483647 h 3569"/>
                <a:gd name="T72" fmla="*/ 2147483647 w 5934"/>
                <a:gd name="T73" fmla="*/ 2147483647 h 3569"/>
                <a:gd name="T74" fmla="*/ 2147483647 w 5934"/>
                <a:gd name="T75" fmla="*/ 2147483647 h 3569"/>
                <a:gd name="T76" fmla="*/ 2147483647 w 5934"/>
                <a:gd name="T77" fmla="*/ 2147483647 h 3569"/>
                <a:gd name="T78" fmla="*/ 2147483647 w 5934"/>
                <a:gd name="T79" fmla="*/ 2147483647 h 3569"/>
                <a:gd name="T80" fmla="*/ 2147483647 w 5934"/>
                <a:gd name="T81" fmla="*/ 2147483647 h 3569"/>
                <a:gd name="T82" fmla="*/ 2147483647 w 5934"/>
                <a:gd name="T83" fmla="*/ 2147483647 h 3569"/>
                <a:gd name="T84" fmla="*/ 2147483647 w 5934"/>
                <a:gd name="T85" fmla="*/ 2147483647 h 3569"/>
                <a:gd name="T86" fmla="*/ 2147483647 w 5934"/>
                <a:gd name="T87" fmla="*/ 2147483647 h 3569"/>
                <a:gd name="T88" fmla="*/ 2147483647 w 5934"/>
                <a:gd name="T89" fmla="*/ 2147483647 h 3569"/>
                <a:gd name="T90" fmla="*/ 2147483647 w 5934"/>
                <a:gd name="T91" fmla="*/ 2147483647 h 3569"/>
                <a:gd name="T92" fmla="*/ 2147483647 w 5934"/>
                <a:gd name="T93" fmla="*/ 2147483647 h 3569"/>
                <a:gd name="T94" fmla="*/ 2147483647 w 5934"/>
                <a:gd name="T95" fmla="*/ 0 h 3569"/>
                <a:gd name="T96" fmla="*/ 2147483647 w 5934"/>
                <a:gd name="T97" fmla="*/ 2147483647 h 3569"/>
                <a:gd name="T98" fmla="*/ 2147483647 w 5934"/>
                <a:gd name="T99" fmla="*/ 2147483647 h 3569"/>
                <a:gd name="T100" fmla="*/ 2147483647 w 5934"/>
                <a:gd name="T101" fmla="*/ 2147483647 h 3569"/>
                <a:gd name="T102" fmla="*/ 2147483647 w 5934"/>
                <a:gd name="T103" fmla="*/ 2147483647 h 3569"/>
                <a:gd name="T104" fmla="*/ 2147483647 w 5934"/>
                <a:gd name="T105" fmla="*/ 2147483647 h 3569"/>
                <a:gd name="T106" fmla="*/ 2147483647 w 5934"/>
                <a:gd name="T107" fmla="*/ 2147483647 h 3569"/>
                <a:gd name="T108" fmla="*/ 2147483647 w 5934"/>
                <a:gd name="T109" fmla="*/ 2147483647 h 3569"/>
                <a:gd name="T110" fmla="*/ 2147483647 w 5934"/>
                <a:gd name="T111" fmla="*/ 2147483647 h 3569"/>
                <a:gd name="T112" fmla="*/ 2147483647 w 5934"/>
                <a:gd name="T113" fmla="*/ 2147483647 h 3569"/>
                <a:gd name="T114" fmla="*/ 2147483647 w 5934"/>
                <a:gd name="T115" fmla="*/ 2147483647 h 3569"/>
                <a:gd name="T116" fmla="*/ 2147483647 w 5934"/>
                <a:gd name="T117" fmla="*/ 2147483647 h 3569"/>
                <a:gd name="T118" fmla="*/ 2147483647 w 5934"/>
                <a:gd name="T119" fmla="*/ 2147483647 h 3569"/>
                <a:gd name="T120" fmla="*/ 2147483647 w 5934"/>
                <a:gd name="T121" fmla="*/ 2147483647 h 3569"/>
                <a:gd name="T122" fmla="*/ 2147483647 w 5934"/>
                <a:gd name="T123" fmla="*/ 2147483647 h 356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34"/>
                <a:gd name="T187" fmla="*/ 0 h 3569"/>
                <a:gd name="T188" fmla="*/ 4617 w 5934"/>
                <a:gd name="T189" fmla="*/ 2850 h 356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34" h="3569">
                  <a:moveTo>
                    <a:pt x="834" y="2458"/>
                  </a:moveTo>
                  <a:lnTo>
                    <a:pt x="740" y="2442"/>
                  </a:lnTo>
                  <a:lnTo>
                    <a:pt x="725" y="2510"/>
                  </a:lnTo>
                  <a:lnTo>
                    <a:pt x="679" y="2540"/>
                  </a:lnTo>
                  <a:lnTo>
                    <a:pt x="578" y="2562"/>
                  </a:lnTo>
                  <a:lnTo>
                    <a:pt x="625" y="2637"/>
                  </a:lnTo>
                  <a:lnTo>
                    <a:pt x="655" y="2675"/>
                  </a:lnTo>
                  <a:lnTo>
                    <a:pt x="625" y="2727"/>
                  </a:lnTo>
                  <a:lnTo>
                    <a:pt x="548" y="2742"/>
                  </a:lnTo>
                  <a:lnTo>
                    <a:pt x="455" y="2712"/>
                  </a:lnTo>
                  <a:lnTo>
                    <a:pt x="355" y="2682"/>
                  </a:lnTo>
                  <a:lnTo>
                    <a:pt x="224" y="2697"/>
                  </a:lnTo>
                  <a:lnTo>
                    <a:pt x="224" y="2788"/>
                  </a:lnTo>
                  <a:lnTo>
                    <a:pt x="262" y="2863"/>
                  </a:lnTo>
                  <a:lnTo>
                    <a:pt x="200" y="2885"/>
                  </a:lnTo>
                  <a:lnTo>
                    <a:pt x="123" y="2938"/>
                  </a:lnTo>
                  <a:lnTo>
                    <a:pt x="46" y="2998"/>
                  </a:lnTo>
                  <a:lnTo>
                    <a:pt x="0" y="3043"/>
                  </a:lnTo>
                  <a:lnTo>
                    <a:pt x="39" y="3081"/>
                  </a:lnTo>
                  <a:lnTo>
                    <a:pt x="100" y="3081"/>
                  </a:lnTo>
                  <a:lnTo>
                    <a:pt x="208" y="3066"/>
                  </a:lnTo>
                  <a:lnTo>
                    <a:pt x="262" y="3028"/>
                  </a:lnTo>
                  <a:lnTo>
                    <a:pt x="332" y="2983"/>
                  </a:lnTo>
                  <a:lnTo>
                    <a:pt x="440" y="2968"/>
                  </a:lnTo>
                  <a:lnTo>
                    <a:pt x="524" y="2960"/>
                  </a:lnTo>
                  <a:lnTo>
                    <a:pt x="609" y="2960"/>
                  </a:lnTo>
                  <a:lnTo>
                    <a:pt x="679" y="2960"/>
                  </a:lnTo>
                  <a:lnTo>
                    <a:pt x="846" y="2999"/>
                  </a:lnTo>
                  <a:lnTo>
                    <a:pt x="964" y="2908"/>
                  </a:lnTo>
                  <a:lnTo>
                    <a:pt x="1035" y="2828"/>
                  </a:lnTo>
                  <a:lnTo>
                    <a:pt x="1117" y="2783"/>
                  </a:lnTo>
                  <a:lnTo>
                    <a:pt x="1211" y="2725"/>
                  </a:lnTo>
                  <a:lnTo>
                    <a:pt x="1316" y="2725"/>
                  </a:lnTo>
                  <a:lnTo>
                    <a:pt x="1421" y="2691"/>
                  </a:lnTo>
                  <a:lnTo>
                    <a:pt x="1528" y="2634"/>
                  </a:lnTo>
                  <a:lnTo>
                    <a:pt x="1589" y="2603"/>
                  </a:lnTo>
                  <a:lnTo>
                    <a:pt x="1650" y="2570"/>
                  </a:lnTo>
                  <a:lnTo>
                    <a:pt x="1709" y="2571"/>
                  </a:lnTo>
                  <a:lnTo>
                    <a:pt x="1766" y="2667"/>
                  </a:lnTo>
                  <a:lnTo>
                    <a:pt x="1851" y="2727"/>
                  </a:lnTo>
                  <a:lnTo>
                    <a:pt x="1892" y="2771"/>
                  </a:lnTo>
                  <a:lnTo>
                    <a:pt x="1889" y="2833"/>
                  </a:lnTo>
                  <a:lnTo>
                    <a:pt x="1812" y="2863"/>
                  </a:lnTo>
                  <a:lnTo>
                    <a:pt x="1720" y="2900"/>
                  </a:lnTo>
                  <a:lnTo>
                    <a:pt x="1635" y="2915"/>
                  </a:lnTo>
                  <a:lnTo>
                    <a:pt x="1535" y="2923"/>
                  </a:lnTo>
                  <a:lnTo>
                    <a:pt x="1421" y="2954"/>
                  </a:lnTo>
                  <a:lnTo>
                    <a:pt x="1280" y="3036"/>
                  </a:lnTo>
                  <a:lnTo>
                    <a:pt x="1180" y="3066"/>
                  </a:lnTo>
                  <a:lnTo>
                    <a:pt x="1103" y="3081"/>
                  </a:lnTo>
                  <a:lnTo>
                    <a:pt x="995" y="3096"/>
                  </a:lnTo>
                  <a:lnTo>
                    <a:pt x="910" y="3133"/>
                  </a:lnTo>
                  <a:lnTo>
                    <a:pt x="871" y="3201"/>
                  </a:lnTo>
                  <a:lnTo>
                    <a:pt x="925" y="3253"/>
                  </a:lnTo>
                  <a:lnTo>
                    <a:pt x="979" y="3291"/>
                  </a:lnTo>
                  <a:lnTo>
                    <a:pt x="1080" y="3238"/>
                  </a:lnTo>
                  <a:lnTo>
                    <a:pt x="1226" y="3186"/>
                  </a:lnTo>
                  <a:lnTo>
                    <a:pt x="1357" y="3133"/>
                  </a:lnTo>
                  <a:lnTo>
                    <a:pt x="1450" y="3088"/>
                  </a:lnTo>
                  <a:lnTo>
                    <a:pt x="1511" y="3058"/>
                  </a:lnTo>
                  <a:lnTo>
                    <a:pt x="1573" y="3058"/>
                  </a:lnTo>
                  <a:lnTo>
                    <a:pt x="1627" y="3111"/>
                  </a:lnTo>
                  <a:lnTo>
                    <a:pt x="1589" y="3193"/>
                  </a:lnTo>
                  <a:lnTo>
                    <a:pt x="1488" y="3246"/>
                  </a:lnTo>
                  <a:lnTo>
                    <a:pt x="1380" y="3276"/>
                  </a:lnTo>
                  <a:lnTo>
                    <a:pt x="1265" y="3283"/>
                  </a:lnTo>
                  <a:lnTo>
                    <a:pt x="1164" y="3381"/>
                  </a:lnTo>
                  <a:lnTo>
                    <a:pt x="1080" y="3426"/>
                  </a:lnTo>
                  <a:lnTo>
                    <a:pt x="987" y="3479"/>
                  </a:lnTo>
                  <a:lnTo>
                    <a:pt x="933" y="3546"/>
                  </a:lnTo>
                  <a:lnTo>
                    <a:pt x="1026" y="3554"/>
                  </a:lnTo>
                  <a:lnTo>
                    <a:pt x="1195" y="3569"/>
                  </a:lnTo>
                  <a:lnTo>
                    <a:pt x="1265" y="3531"/>
                  </a:lnTo>
                  <a:lnTo>
                    <a:pt x="1288" y="3471"/>
                  </a:lnTo>
                  <a:lnTo>
                    <a:pt x="1357" y="3434"/>
                  </a:lnTo>
                  <a:lnTo>
                    <a:pt x="1481" y="3434"/>
                  </a:lnTo>
                  <a:lnTo>
                    <a:pt x="1589" y="3419"/>
                  </a:lnTo>
                  <a:lnTo>
                    <a:pt x="1643" y="3381"/>
                  </a:lnTo>
                  <a:lnTo>
                    <a:pt x="1735" y="3411"/>
                  </a:lnTo>
                  <a:lnTo>
                    <a:pt x="1812" y="3381"/>
                  </a:lnTo>
                  <a:lnTo>
                    <a:pt x="1851" y="3321"/>
                  </a:lnTo>
                  <a:lnTo>
                    <a:pt x="1920" y="3291"/>
                  </a:lnTo>
                  <a:lnTo>
                    <a:pt x="1982" y="3351"/>
                  </a:lnTo>
                  <a:lnTo>
                    <a:pt x="1997" y="3426"/>
                  </a:lnTo>
                  <a:lnTo>
                    <a:pt x="2067" y="3434"/>
                  </a:lnTo>
                  <a:lnTo>
                    <a:pt x="2128" y="3434"/>
                  </a:lnTo>
                  <a:lnTo>
                    <a:pt x="2136" y="3494"/>
                  </a:lnTo>
                  <a:lnTo>
                    <a:pt x="2167" y="3539"/>
                  </a:lnTo>
                  <a:lnTo>
                    <a:pt x="2252" y="3524"/>
                  </a:lnTo>
                  <a:lnTo>
                    <a:pt x="2351" y="3480"/>
                  </a:lnTo>
                  <a:lnTo>
                    <a:pt x="2445" y="3526"/>
                  </a:lnTo>
                  <a:lnTo>
                    <a:pt x="2502" y="3493"/>
                  </a:lnTo>
                  <a:lnTo>
                    <a:pt x="2550" y="3435"/>
                  </a:lnTo>
                  <a:lnTo>
                    <a:pt x="2562" y="3400"/>
                  </a:lnTo>
                  <a:lnTo>
                    <a:pt x="2609" y="3344"/>
                  </a:lnTo>
                  <a:lnTo>
                    <a:pt x="2644" y="3286"/>
                  </a:lnTo>
                  <a:lnTo>
                    <a:pt x="2680" y="3240"/>
                  </a:lnTo>
                  <a:lnTo>
                    <a:pt x="2762" y="3240"/>
                  </a:lnTo>
                  <a:lnTo>
                    <a:pt x="2831" y="3263"/>
                  </a:lnTo>
                  <a:lnTo>
                    <a:pt x="2902" y="3252"/>
                  </a:lnTo>
                  <a:lnTo>
                    <a:pt x="2973" y="3275"/>
                  </a:lnTo>
                  <a:lnTo>
                    <a:pt x="3020" y="3228"/>
                  </a:lnTo>
                  <a:lnTo>
                    <a:pt x="3103" y="3252"/>
                  </a:lnTo>
                  <a:lnTo>
                    <a:pt x="3231" y="3297"/>
                  </a:lnTo>
                  <a:lnTo>
                    <a:pt x="3302" y="3240"/>
                  </a:lnTo>
                  <a:lnTo>
                    <a:pt x="3361" y="3160"/>
                  </a:lnTo>
                  <a:lnTo>
                    <a:pt x="3384" y="3103"/>
                  </a:lnTo>
                  <a:lnTo>
                    <a:pt x="3432" y="3057"/>
                  </a:lnTo>
                  <a:lnTo>
                    <a:pt x="3537" y="3057"/>
                  </a:lnTo>
                  <a:lnTo>
                    <a:pt x="3608" y="3068"/>
                  </a:lnTo>
                  <a:lnTo>
                    <a:pt x="3654" y="3103"/>
                  </a:lnTo>
                  <a:lnTo>
                    <a:pt x="3713" y="3137"/>
                  </a:lnTo>
                  <a:lnTo>
                    <a:pt x="3772" y="3195"/>
                  </a:lnTo>
                  <a:lnTo>
                    <a:pt x="3843" y="3172"/>
                  </a:lnTo>
                  <a:lnTo>
                    <a:pt x="3878" y="3103"/>
                  </a:lnTo>
                  <a:lnTo>
                    <a:pt x="3818" y="3012"/>
                  </a:lnTo>
                  <a:lnTo>
                    <a:pt x="3772" y="2965"/>
                  </a:lnTo>
                  <a:lnTo>
                    <a:pt x="3772" y="2932"/>
                  </a:lnTo>
                  <a:lnTo>
                    <a:pt x="3818" y="2897"/>
                  </a:lnTo>
                  <a:lnTo>
                    <a:pt x="3878" y="2874"/>
                  </a:lnTo>
                  <a:lnTo>
                    <a:pt x="3948" y="2885"/>
                  </a:lnTo>
                  <a:lnTo>
                    <a:pt x="4042" y="2908"/>
                  </a:lnTo>
                  <a:lnTo>
                    <a:pt x="4136" y="2988"/>
                  </a:lnTo>
                  <a:lnTo>
                    <a:pt x="4254" y="3034"/>
                  </a:lnTo>
                  <a:lnTo>
                    <a:pt x="4300" y="2977"/>
                  </a:lnTo>
                  <a:lnTo>
                    <a:pt x="4348" y="2908"/>
                  </a:lnTo>
                  <a:lnTo>
                    <a:pt x="4336" y="2839"/>
                  </a:lnTo>
                  <a:lnTo>
                    <a:pt x="4348" y="2783"/>
                  </a:lnTo>
                  <a:lnTo>
                    <a:pt x="4383" y="2736"/>
                  </a:lnTo>
                  <a:lnTo>
                    <a:pt x="4489" y="2714"/>
                  </a:lnTo>
                  <a:lnTo>
                    <a:pt x="4606" y="2667"/>
                  </a:lnTo>
                  <a:lnTo>
                    <a:pt x="4712" y="2622"/>
                  </a:lnTo>
                  <a:lnTo>
                    <a:pt x="4818" y="2576"/>
                  </a:lnTo>
                  <a:lnTo>
                    <a:pt x="4865" y="2485"/>
                  </a:lnTo>
                  <a:lnTo>
                    <a:pt x="4876" y="2416"/>
                  </a:lnTo>
                  <a:lnTo>
                    <a:pt x="4818" y="2324"/>
                  </a:lnTo>
                  <a:lnTo>
                    <a:pt x="4830" y="2278"/>
                  </a:lnTo>
                  <a:lnTo>
                    <a:pt x="4901" y="2222"/>
                  </a:lnTo>
                  <a:lnTo>
                    <a:pt x="4876" y="2175"/>
                  </a:lnTo>
                  <a:lnTo>
                    <a:pt x="4830" y="2084"/>
                  </a:lnTo>
                  <a:lnTo>
                    <a:pt x="4804" y="2045"/>
                  </a:lnTo>
                  <a:lnTo>
                    <a:pt x="4734" y="2026"/>
                  </a:lnTo>
                  <a:lnTo>
                    <a:pt x="4650" y="2063"/>
                  </a:lnTo>
                  <a:lnTo>
                    <a:pt x="4578" y="2047"/>
                  </a:lnTo>
                  <a:lnTo>
                    <a:pt x="4597" y="1955"/>
                  </a:lnTo>
                  <a:lnTo>
                    <a:pt x="4663" y="1903"/>
                  </a:lnTo>
                  <a:lnTo>
                    <a:pt x="4701" y="1840"/>
                  </a:lnTo>
                  <a:lnTo>
                    <a:pt x="4786" y="1877"/>
                  </a:lnTo>
                  <a:lnTo>
                    <a:pt x="4860" y="1900"/>
                  </a:lnTo>
                  <a:lnTo>
                    <a:pt x="4899" y="1997"/>
                  </a:lnTo>
                  <a:lnTo>
                    <a:pt x="5041" y="1992"/>
                  </a:lnTo>
                  <a:lnTo>
                    <a:pt x="5100" y="2037"/>
                  </a:lnTo>
                  <a:lnTo>
                    <a:pt x="5135" y="2118"/>
                  </a:lnTo>
                  <a:lnTo>
                    <a:pt x="5111" y="2175"/>
                  </a:lnTo>
                  <a:lnTo>
                    <a:pt x="5052" y="2244"/>
                  </a:lnTo>
                  <a:lnTo>
                    <a:pt x="4994" y="2267"/>
                  </a:lnTo>
                  <a:lnTo>
                    <a:pt x="5052" y="2324"/>
                  </a:lnTo>
                  <a:lnTo>
                    <a:pt x="5147" y="2382"/>
                  </a:lnTo>
                  <a:lnTo>
                    <a:pt x="5253" y="2382"/>
                  </a:lnTo>
                  <a:lnTo>
                    <a:pt x="5417" y="2347"/>
                  </a:lnTo>
                  <a:lnTo>
                    <a:pt x="5500" y="2278"/>
                  </a:lnTo>
                  <a:lnTo>
                    <a:pt x="5605" y="2210"/>
                  </a:lnTo>
                  <a:lnTo>
                    <a:pt x="5687" y="2106"/>
                  </a:lnTo>
                  <a:lnTo>
                    <a:pt x="5793" y="2061"/>
                  </a:lnTo>
                  <a:lnTo>
                    <a:pt x="5868" y="2029"/>
                  </a:lnTo>
                  <a:lnTo>
                    <a:pt x="5934" y="1992"/>
                  </a:lnTo>
                  <a:lnTo>
                    <a:pt x="5876" y="1961"/>
                  </a:lnTo>
                  <a:lnTo>
                    <a:pt x="5845" y="1901"/>
                  </a:lnTo>
                  <a:lnTo>
                    <a:pt x="5899" y="1863"/>
                  </a:lnTo>
                  <a:lnTo>
                    <a:pt x="5934" y="1763"/>
                  </a:lnTo>
                  <a:lnTo>
                    <a:pt x="5907" y="1663"/>
                  </a:lnTo>
                  <a:lnTo>
                    <a:pt x="5817" y="1580"/>
                  </a:lnTo>
                  <a:lnTo>
                    <a:pt x="5735" y="1512"/>
                  </a:lnTo>
                  <a:lnTo>
                    <a:pt x="5664" y="1409"/>
                  </a:lnTo>
                  <a:lnTo>
                    <a:pt x="5605" y="1305"/>
                  </a:lnTo>
                  <a:lnTo>
                    <a:pt x="5534" y="1249"/>
                  </a:lnTo>
                  <a:lnTo>
                    <a:pt x="5429" y="1180"/>
                  </a:lnTo>
                  <a:lnTo>
                    <a:pt x="5347" y="1076"/>
                  </a:lnTo>
                  <a:lnTo>
                    <a:pt x="5241" y="1008"/>
                  </a:lnTo>
                  <a:lnTo>
                    <a:pt x="5194" y="893"/>
                  </a:lnTo>
                  <a:lnTo>
                    <a:pt x="5300" y="733"/>
                  </a:lnTo>
                  <a:lnTo>
                    <a:pt x="5182" y="676"/>
                  </a:lnTo>
                  <a:lnTo>
                    <a:pt x="5144" y="594"/>
                  </a:lnTo>
                  <a:lnTo>
                    <a:pt x="5151" y="511"/>
                  </a:lnTo>
                  <a:lnTo>
                    <a:pt x="5174" y="421"/>
                  </a:lnTo>
                  <a:lnTo>
                    <a:pt x="5144" y="353"/>
                  </a:lnTo>
                  <a:lnTo>
                    <a:pt x="5090" y="361"/>
                  </a:lnTo>
                  <a:lnTo>
                    <a:pt x="4966" y="338"/>
                  </a:lnTo>
                  <a:lnTo>
                    <a:pt x="4835" y="331"/>
                  </a:lnTo>
                  <a:lnTo>
                    <a:pt x="4681" y="323"/>
                  </a:lnTo>
                  <a:lnTo>
                    <a:pt x="4596" y="368"/>
                  </a:lnTo>
                  <a:lnTo>
                    <a:pt x="4457" y="421"/>
                  </a:lnTo>
                  <a:lnTo>
                    <a:pt x="4318" y="436"/>
                  </a:lnTo>
                  <a:lnTo>
                    <a:pt x="4230" y="412"/>
                  </a:lnTo>
                  <a:lnTo>
                    <a:pt x="4141" y="331"/>
                  </a:lnTo>
                  <a:lnTo>
                    <a:pt x="4064" y="278"/>
                  </a:lnTo>
                  <a:lnTo>
                    <a:pt x="3995" y="173"/>
                  </a:lnTo>
                  <a:lnTo>
                    <a:pt x="3910" y="105"/>
                  </a:lnTo>
                  <a:lnTo>
                    <a:pt x="3784" y="34"/>
                  </a:lnTo>
                  <a:lnTo>
                    <a:pt x="3631" y="0"/>
                  </a:lnTo>
                  <a:lnTo>
                    <a:pt x="3560" y="69"/>
                  </a:lnTo>
                  <a:lnTo>
                    <a:pt x="3432" y="103"/>
                  </a:lnTo>
                  <a:lnTo>
                    <a:pt x="3432" y="183"/>
                  </a:lnTo>
                  <a:lnTo>
                    <a:pt x="3361" y="240"/>
                  </a:lnTo>
                  <a:lnTo>
                    <a:pt x="3290" y="298"/>
                  </a:lnTo>
                  <a:lnTo>
                    <a:pt x="3185" y="298"/>
                  </a:lnTo>
                  <a:lnTo>
                    <a:pt x="3160" y="240"/>
                  </a:lnTo>
                  <a:lnTo>
                    <a:pt x="3091" y="229"/>
                  </a:lnTo>
                  <a:lnTo>
                    <a:pt x="2984" y="207"/>
                  </a:lnTo>
                  <a:lnTo>
                    <a:pt x="2891" y="229"/>
                  </a:lnTo>
                  <a:lnTo>
                    <a:pt x="2797" y="218"/>
                  </a:lnTo>
                  <a:lnTo>
                    <a:pt x="2691" y="183"/>
                  </a:lnTo>
                  <a:lnTo>
                    <a:pt x="2621" y="240"/>
                  </a:lnTo>
                  <a:lnTo>
                    <a:pt x="2526" y="299"/>
                  </a:lnTo>
                  <a:lnTo>
                    <a:pt x="2514" y="406"/>
                  </a:lnTo>
                  <a:lnTo>
                    <a:pt x="2475" y="496"/>
                  </a:lnTo>
                  <a:lnTo>
                    <a:pt x="2391" y="564"/>
                  </a:lnTo>
                  <a:lnTo>
                    <a:pt x="2313" y="624"/>
                  </a:lnTo>
                  <a:lnTo>
                    <a:pt x="2367" y="721"/>
                  </a:lnTo>
                  <a:lnTo>
                    <a:pt x="2445" y="819"/>
                  </a:lnTo>
                  <a:lnTo>
                    <a:pt x="2491" y="939"/>
                  </a:lnTo>
                  <a:lnTo>
                    <a:pt x="2506" y="1074"/>
                  </a:lnTo>
                  <a:lnTo>
                    <a:pt x="2506" y="1180"/>
                  </a:lnTo>
                  <a:lnTo>
                    <a:pt x="2522" y="1307"/>
                  </a:lnTo>
                  <a:lnTo>
                    <a:pt x="2506" y="1405"/>
                  </a:lnTo>
                  <a:lnTo>
                    <a:pt x="2553" y="1458"/>
                  </a:lnTo>
                  <a:lnTo>
                    <a:pt x="2591" y="1548"/>
                  </a:lnTo>
                  <a:lnTo>
                    <a:pt x="2545" y="1593"/>
                  </a:lnTo>
                  <a:lnTo>
                    <a:pt x="2475" y="1630"/>
                  </a:lnTo>
                  <a:lnTo>
                    <a:pt x="2391" y="1661"/>
                  </a:lnTo>
                  <a:lnTo>
                    <a:pt x="2313" y="1743"/>
                  </a:lnTo>
                  <a:lnTo>
                    <a:pt x="2298" y="1893"/>
                  </a:lnTo>
                  <a:lnTo>
                    <a:pt x="2298" y="2044"/>
                  </a:lnTo>
                  <a:lnTo>
                    <a:pt x="2259" y="2126"/>
                  </a:lnTo>
                  <a:lnTo>
                    <a:pt x="2175" y="2134"/>
                  </a:lnTo>
                  <a:lnTo>
                    <a:pt x="2105" y="2134"/>
                  </a:lnTo>
                  <a:lnTo>
                    <a:pt x="2028" y="2126"/>
                  </a:lnTo>
                  <a:lnTo>
                    <a:pt x="1959" y="2186"/>
                  </a:lnTo>
                  <a:lnTo>
                    <a:pt x="1897" y="2284"/>
                  </a:lnTo>
                  <a:lnTo>
                    <a:pt x="1828" y="2322"/>
                  </a:lnTo>
                  <a:lnTo>
                    <a:pt x="1751" y="2352"/>
                  </a:lnTo>
                  <a:lnTo>
                    <a:pt x="1697" y="2359"/>
                  </a:lnTo>
                  <a:lnTo>
                    <a:pt x="1627" y="2412"/>
                  </a:lnTo>
                  <a:lnTo>
                    <a:pt x="1573" y="2412"/>
                  </a:lnTo>
                  <a:lnTo>
                    <a:pt x="1504" y="2404"/>
                  </a:lnTo>
                  <a:lnTo>
                    <a:pt x="1365" y="2389"/>
                  </a:lnTo>
                  <a:lnTo>
                    <a:pt x="1319" y="2472"/>
                  </a:lnTo>
                  <a:lnTo>
                    <a:pt x="1218" y="2555"/>
                  </a:lnTo>
                  <a:lnTo>
                    <a:pt x="1164" y="2585"/>
                  </a:lnTo>
                  <a:lnTo>
                    <a:pt x="1080" y="2630"/>
                  </a:lnTo>
                  <a:lnTo>
                    <a:pt x="987" y="2667"/>
                  </a:lnTo>
                  <a:lnTo>
                    <a:pt x="918" y="2705"/>
                  </a:lnTo>
                  <a:lnTo>
                    <a:pt x="895" y="2630"/>
                  </a:lnTo>
                  <a:lnTo>
                    <a:pt x="887" y="2555"/>
                  </a:lnTo>
                  <a:lnTo>
                    <a:pt x="895" y="2472"/>
                  </a:lnTo>
                  <a:lnTo>
                    <a:pt x="834" y="245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0" name="TextBox 29">
              <a:hlinkClick r:id="rId6" action="ppaction://hlinksldjump"/>
              <a:extLst>
                <a:ext uri="{FF2B5EF4-FFF2-40B4-BE49-F238E27FC236}">
                  <a16:creationId xmlns:a16="http://schemas.microsoft.com/office/drawing/2014/main" id="{74D0140E-06AA-37A8-613D-C1D22625A07E}"/>
                </a:ext>
              </a:extLst>
            </p:cNvPr>
            <p:cNvSpPr txBox="1"/>
            <p:nvPr/>
          </p:nvSpPr>
          <p:spPr>
            <a:xfrm>
              <a:off x="4372566" y="5474486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Cork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3404DDF-8559-FFEA-4DD5-0D95CD3B2FC9}"/>
              </a:ext>
            </a:extLst>
          </p:cNvPr>
          <p:cNvGrpSpPr/>
          <p:nvPr/>
        </p:nvGrpSpPr>
        <p:grpSpPr>
          <a:xfrm>
            <a:off x="11906580" y="5967846"/>
            <a:ext cx="2370026" cy="1665583"/>
            <a:chOff x="5618685" y="3403617"/>
            <a:chExt cx="1275006" cy="914496"/>
          </a:xfrm>
          <a:solidFill>
            <a:srgbClr val="095F55"/>
          </a:solidFill>
        </p:grpSpPr>
        <p:sp>
          <p:nvSpPr>
            <p:cNvPr id="32" name="Freeform 23">
              <a:hlinkClick r:id="rId7" action="ppaction://hlinksldjump"/>
              <a:extLst>
                <a:ext uri="{FF2B5EF4-FFF2-40B4-BE49-F238E27FC236}">
                  <a16:creationId xmlns:a16="http://schemas.microsoft.com/office/drawing/2014/main" id="{B469F5AA-2B58-47B6-6560-DCAEA3D64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951" y="3403617"/>
              <a:ext cx="1235740" cy="914496"/>
            </a:xfrm>
            <a:custGeom>
              <a:avLst/>
              <a:gdLst>
                <a:gd name="T0" fmla="*/ 2147483647 w 2051"/>
                <a:gd name="T1" fmla="*/ 2147483647 h 1966"/>
                <a:gd name="T2" fmla="*/ 2147483647 w 2051"/>
                <a:gd name="T3" fmla="*/ 2147483647 h 1966"/>
                <a:gd name="T4" fmla="*/ 2147483647 w 2051"/>
                <a:gd name="T5" fmla="*/ 2147483647 h 1966"/>
                <a:gd name="T6" fmla="*/ 2147483647 w 2051"/>
                <a:gd name="T7" fmla="*/ 2147483647 h 1966"/>
                <a:gd name="T8" fmla="*/ 2147483647 w 2051"/>
                <a:gd name="T9" fmla="*/ 2147483647 h 1966"/>
                <a:gd name="T10" fmla="*/ 2147483647 w 2051"/>
                <a:gd name="T11" fmla="*/ 2147483647 h 1966"/>
                <a:gd name="T12" fmla="*/ 2147483647 w 2051"/>
                <a:gd name="T13" fmla="*/ 2147483647 h 1966"/>
                <a:gd name="T14" fmla="*/ 2147483647 w 2051"/>
                <a:gd name="T15" fmla="*/ 2147483647 h 1966"/>
                <a:gd name="T16" fmla="*/ 2147483647 w 2051"/>
                <a:gd name="T17" fmla="*/ 2147483647 h 1966"/>
                <a:gd name="T18" fmla="*/ 2147483647 w 2051"/>
                <a:gd name="T19" fmla="*/ 2147483647 h 1966"/>
                <a:gd name="T20" fmla="*/ 2147483647 w 2051"/>
                <a:gd name="T21" fmla="*/ 2147483647 h 1966"/>
                <a:gd name="T22" fmla="*/ 2147483647 w 2051"/>
                <a:gd name="T23" fmla="*/ 2147483647 h 1966"/>
                <a:gd name="T24" fmla="*/ 2147483647 w 2051"/>
                <a:gd name="T25" fmla="*/ 2147483647 h 1966"/>
                <a:gd name="T26" fmla="*/ 2147483647 w 2051"/>
                <a:gd name="T27" fmla="*/ 2147483647 h 1966"/>
                <a:gd name="T28" fmla="*/ 2147483647 w 2051"/>
                <a:gd name="T29" fmla="*/ 2147483647 h 1966"/>
                <a:gd name="T30" fmla="*/ 2147483647 w 2051"/>
                <a:gd name="T31" fmla="*/ 2147483647 h 1966"/>
                <a:gd name="T32" fmla="*/ 2147483647 w 2051"/>
                <a:gd name="T33" fmla="*/ 2147483647 h 1966"/>
                <a:gd name="T34" fmla="*/ 2147483647 w 2051"/>
                <a:gd name="T35" fmla="*/ 2147483647 h 1966"/>
                <a:gd name="T36" fmla="*/ 2147483647 w 2051"/>
                <a:gd name="T37" fmla="*/ 2147483647 h 1966"/>
                <a:gd name="T38" fmla="*/ 2147483647 w 2051"/>
                <a:gd name="T39" fmla="*/ 2147483647 h 1966"/>
                <a:gd name="T40" fmla="*/ 2147483647 w 2051"/>
                <a:gd name="T41" fmla="*/ 2147483647 h 1966"/>
                <a:gd name="T42" fmla="*/ 2147483647 w 2051"/>
                <a:gd name="T43" fmla="*/ 2147483647 h 1966"/>
                <a:gd name="T44" fmla="*/ 2147483647 w 2051"/>
                <a:gd name="T45" fmla="*/ 2147483647 h 1966"/>
                <a:gd name="T46" fmla="*/ 2147483647 w 2051"/>
                <a:gd name="T47" fmla="*/ 2147483647 h 1966"/>
                <a:gd name="T48" fmla="*/ 2147483647 w 2051"/>
                <a:gd name="T49" fmla="*/ 2147483647 h 1966"/>
                <a:gd name="T50" fmla="*/ 2147483647 w 2051"/>
                <a:gd name="T51" fmla="*/ 2147483647 h 1966"/>
                <a:gd name="T52" fmla="*/ 2147483647 w 2051"/>
                <a:gd name="T53" fmla="*/ 2147483647 h 1966"/>
                <a:gd name="T54" fmla="*/ 2147483647 w 2051"/>
                <a:gd name="T55" fmla="*/ 2147483647 h 1966"/>
                <a:gd name="T56" fmla="*/ 2147483647 w 2051"/>
                <a:gd name="T57" fmla="*/ 2147483647 h 1966"/>
                <a:gd name="T58" fmla="*/ 2147483647 w 2051"/>
                <a:gd name="T59" fmla="*/ 2147483647 h 1966"/>
                <a:gd name="T60" fmla="*/ 2147483647 w 2051"/>
                <a:gd name="T61" fmla="*/ 2147483647 h 1966"/>
                <a:gd name="T62" fmla="*/ 2147483647 w 2051"/>
                <a:gd name="T63" fmla="*/ 2147483647 h 1966"/>
                <a:gd name="T64" fmla="*/ 2147483647 w 2051"/>
                <a:gd name="T65" fmla="*/ 2147483647 h 1966"/>
                <a:gd name="T66" fmla="*/ 2147483647 w 2051"/>
                <a:gd name="T67" fmla="*/ 2147483647 h 1966"/>
                <a:gd name="T68" fmla="*/ 2147483647 w 2051"/>
                <a:gd name="T69" fmla="*/ 2147483647 h 1966"/>
                <a:gd name="T70" fmla="*/ 2147483647 w 2051"/>
                <a:gd name="T71" fmla="*/ 2147483647 h 1966"/>
                <a:gd name="T72" fmla="*/ 2147483647 w 2051"/>
                <a:gd name="T73" fmla="*/ 2147483647 h 1966"/>
                <a:gd name="T74" fmla="*/ 2147483647 w 2051"/>
                <a:gd name="T75" fmla="*/ 2147483647 h 1966"/>
                <a:gd name="T76" fmla="*/ 2147483647 w 2051"/>
                <a:gd name="T77" fmla="*/ 2147483647 h 1966"/>
                <a:gd name="T78" fmla="*/ 2147483647 w 2051"/>
                <a:gd name="T79" fmla="*/ 2147483647 h 1966"/>
                <a:gd name="T80" fmla="*/ 2147483647 w 2051"/>
                <a:gd name="T81" fmla="*/ 2147483647 h 1966"/>
                <a:gd name="T82" fmla="*/ 2147483647 w 2051"/>
                <a:gd name="T83" fmla="*/ 2147483647 h 1966"/>
                <a:gd name="T84" fmla="*/ 2147483647 w 2051"/>
                <a:gd name="T85" fmla="*/ 2147483647 h 1966"/>
                <a:gd name="T86" fmla="*/ 2147483647 w 2051"/>
                <a:gd name="T87" fmla="*/ 2147483647 h 1966"/>
                <a:gd name="T88" fmla="*/ 2147483647 w 2051"/>
                <a:gd name="T89" fmla="*/ 2147483647 h 1966"/>
                <a:gd name="T90" fmla="*/ 2147483647 w 2051"/>
                <a:gd name="T91" fmla="*/ 2147483647 h 1966"/>
                <a:gd name="T92" fmla="*/ 2147483647 w 2051"/>
                <a:gd name="T93" fmla="*/ 2147483647 h 1966"/>
                <a:gd name="T94" fmla="*/ 0 w 2051"/>
                <a:gd name="T95" fmla="*/ 2147483647 h 196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51"/>
                <a:gd name="T145" fmla="*/ 0 h 1966"/>
                <a:gd name="T146" fmla="*/ 2051 w 2051"/>
                <a:gd name="T147" fmla="*/ 1966 h 196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51" h="1966">
                  <a:moveTo>
                    <a:pt x="0" y="417"/>
                  </a:moveTo>
                  <a:lnTo>
                    <a:pt x="89" y="385"/>
                  </a:lnTo>
                  <a:lnTo>
                    <a:pt x="185" y="321"/>
                  </a:lnTo>
                  <a:lnTo>
                    <a:pt x="289" y="257"/>
                  </a:lnTo>
                  <a:lnTo>
                    <a:pt x="377" y="241"/>
                  </a:lnTo>
                  <a:lnTo>
                    <a:pt x="473" y="217"/>
                  </a:lnTo>
                  <a:lnTo>
                    <a:pt x="561" y="201"/>
                  </a:lnTo>
                  <a:lnTo>
                    <a:pt x="673" y="217"/>
                  </a:lnTo>
                  <a:lnTo>
                    <a:pt x="761" y="185"/>
                  </a:lnTo>
                  <a:lnTo>
                    <a:pt x="817" y="121"/>
                  </a:lnTo>
                  <a:lnTo>
                    <a:pt x="817" y="65"/>
                  </a:lnTo>
                  <a:lnTo>
                    <a:pt x="881" y="81"/>
                  </a:lnTo>
                  <a:lnTo>
                    <a:pt x="953" y="113"/>
                  </a:lnTo>
                  <a:lnTo>
                    <a:pt x="969" y="185"/>
                  </a:lnTo>
                  <a:lnTo>
                    <a:pt x="977" y="249"/>
                  </a:lnTo>
                  <a:lnTo>
                    <a:pt x="1018" y="313"/>
                  </a:lnTo>
                  <a:lnTo>
                    <a:pt x="1113" y="321"/>
                  </a:lnTo>
                  <a:lnTo>
                    <a:pt x="1217" y="329"/>
                  </a:lnTo>
                  <a:lnTo>
                    <a:pt x="1305" y="305"/>
                  </a:lnTo>
                  <a:lnTo>
                    <a:pt x="1393" y="249"/>
                  </a:lnTo>
                  <a:lnTo>
                    <a:pt x="1489" y="201"/>
                  </a:lnTo>
                  <a:lnTo>
                    <a:pt x="1537" y="145"/>
                  </a:lnTo>
                  <a:lnTo>
                    <a:pt x="1585" y="81"/>
                  </a:lnTo>
                  <a:lnTo>
                    <a:pt x="1633" y="25"/>
                  </a:lnTo>
                  <a:lnTo>
                    <a:pt x="1712" y="0"/>
                  </a:lnTo>
                  <a:lnTo>
                    <a:pt x="1751" y="63"/>
                  </a:lnTo>
                  <a:lnTo>
                    <a:pt x="1826" y="81"/>
                  </a:lnTo>
                  <a:lnTo>
                    <a:pt x="1908" y="129"/>
                  </a:lnTo>
                  <a:lnTo>
                    <a:pt x="1935" y="207"/>
                  </a:lnTo>
                  <a:lnTo>
                    <a:pt x="1985" y="283"/>
                  </a:lnTo>
                  <a:lnTo>
                    <a:pt x="2000" y="384"/>
                  </a:lnTo>
                  <a:lnTo>
                    <a:pt x="2051" y="465"/>
                  </a:lnTo>
                  <a:lnTo>
                    <a:pt x="1968" y="607"/>
                  </a:lnTo>
                  <a:lnTo>
                    <a:pt x="2003" y="657"/>
                  </a:lnTo>
                  <a:lnTo>
                    <a:pt x="2006" y="732"/>
                  </a:lnTo>
                  <a:lnTo>
                    <a:pt x="1904" y="732"/>
                  </a:lnTo>
                  <a:lnTo>
                    <a:pt x="1803" y="760"/>
                  </a:lnTo>
                  <a:lnTo>
                    <a:pt x="1739" y="801"/>
                  </a:lnTo>
                  <a:lnTo>
                    <a:pt x="1842" y="840"/>
                  </a:lnTo>
                  <a:lnTo>
                    <a:pt x="1860" y="889"/>
                  </a:lnTo>
                  <a:lnTo>
                    <a:pt x="1803" y="897"/>
                  </a:lnTo>
                  <a:lnTo>
                    <a:pt x="1755" y="904"/>
                  </a:lnTo>
                  <a:lnTo>
                    <a:pt x="1659" y="907"/>
                  </a:lnTo>
                  <a:lnTo>
                    <a:pt x="1590" y="936"/>
                  </a:lnTo>
                  <a:lnTo>
                    <a:pt x="1529" y="951"/>
                  </a:lnTo>
                  <a:lnTo>
                    <a:pt x="1467" y="913"/>
                  </a:lnTo>
                  <a:lnTo>
                    <a:pt x="1481" y="859"/>
                  </a:lnTo>
                  <a:lnTo>
                    <a:pt x="1460" y="790"/>
                  </a:lnTo>
                  <a:lnTo>
                    <a:pt x="1436" y="736"/>
                  </a:lnTo>
                  <a:lnTo>
                    <a:pt x="1364" y="706"/>
                  </a:lnTo>
                  <a:lnTo>
                    <a:pt x="1277" y="705"/>
                  </a:lnTo>
                  <a:lnTo>
                    <a:pt x="1179" y="801"/>
                  </a:lnTo>
                  <a:lnTo>
                    <a:pt x="1091" y="802"/>
                  </a:lnTo>
                  <a:lnTo>
                    <a:pt x="992" y="835"/>
                  </a:lnTo>
                  <a:lnTo>
                    <a:pt x="969" y="889"/>
                  </a:lnTo>
                  <a:lnTo>
                    <a:pt x="962" y="946"/>
                  </a:lnTo>
                  <a:lnTo>
                    <a:pt x="888" y="976"/>
                  </a:lnTo>
                  <a:lnTo>
                    <a:pt x="887" y="1039"/>
                  </a:lnTo>
                  <a:lnTo>
                    <a:pt x="912" y="1089"/>
                  </a:lnTo>
                  <a:lnTo>
                    <a:pt x="923" y="1167"/>
                  </a:lnTo>
                  <a:lnTo>
                    <a:pt x="878" y="1213"/>
                  </a:lnTo>
                  <a:lnTo>
                    <a:pt x="834" y="1263"/>
                  </a:lnTo>
                  <a:lnTo>
                    <a:pt x="752" y="1305"/>
                  </a:lnTo>
                  <a:lnTo>
                    <a:pt x="729" y="1399"/>
                  </a:lnTo>
                  <a:lnTo>
                    <a:pt x="722" y="1479"/>
                  </a:lnTo>
                  <a:lnTo>
                    <a:pt x="690" y="1552"/>
                  </a:lnTo>
                  <a:lnTo>
                    <a:pt x="611" y="1542"/>
                  </a:lnTo>
                  <a:lnTo>
                    <a:pt x="512" y="1530"/>
                  </a:lnTo>
                  <a:lnTo>
                    <a:pt x="500" y="1609"/>
                  </a:lnTo>
                  <a:lnTo>
                    <a:pt x="401" y="1753"/>
                  </a:lnTo>
                  <a:lnTo>
                    <a:pt x="296" y="1764"/>
                  </a:lnTo>
                  <a:lnTo>
                    <a:pt x="273" y="1822"/>
                  </a:lnTo>
                  <a:lnTo>
                    <a:pt x="281" y="1902"/>
                  </a:lnTo>
                  <a:lnTo>
                    <a:pt x="242" y="1966"/>
                  </a:lnTo>
                  <a:lnTo>
                    <a:pt x="111" y="1798"/>
                  </a:lnTo>
                  <a:lnTo>
                    <a:pt x="57" y="1726"/>
                  </a:lnTo>
                  <a:lnTo>
                    <a:pt x="63" y="1665"/>
                  </a:lnTo>
                  <a:lnTo>
                    <a:pt x="66" y="1567"/>
                  </a:lnTo>
                  <a:lnTo>
                    <a:pt x="107" y="1521"/>
                  </a:lnTo>
                  <a:lnTo>
                    <a:pt x="159" y="1467"/>
                  </a:lnTo>
                  <a:lnTo>
                    <a:pt x="194" y="1380"/>
                  </a:lnTo>
                  <a:lnTo>
                    <a:pt x="176" y="1288"/>
                  </a:lnTo>
                  <a:lnTo>
                    <a:pt x="227" y="1206"/>
                  </a:lnTo>
                  <a:lnTo>
                    <a:pt x="273" y="1135"/>
                  </a:lnTo>
                  <a:lnTo>
                    <a:pt x="255" y="1071"/>
                  </a:lnTo>
                  <a:lnTo>
                    <a:pt x="96" y="1041"/>
                  </a:lnTo>
                  <a:lnTo>
                    <a:pt x="54" y="952"/>
                  </a:lnTo>
                  <a:lnTo>
                    <a:pt x="63" y="933"/>
                  </a:lnTo>
                  <a:lnTo>
                    <a:pt x="39" y="897"/>
                  </a:lnTo>
                  <a:lnTo>
                    <a:pt x="2" y="889"/>
                  </a:lnTo>
                  <a:lnTo>
                    <a:pt x="60" y="796"/>
                  </a:lnTo>
                  <a:lnTo>
                    <a:pt x="104" y="756"/>
                  </a:lnTo>
                  <a:lnTo>
                    <a:pt x="144" y="685"/>
                  </a:lnTo>
                  <a:lnTo>
                    <a:pt x="146" y="595"/>
                  </a:lnTo>
                  <a:lnTo>
                    <a:pt x="66" y="54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3" name="TextBox 32">
              <a:hlinkClick r:id="rId7" action="ppaction://hlinksldjump"/>
              <a:extLst>
                <a:ext uri="{FF2B5EF4-FFF2-40B4-BE49-F238E27FC236}">
                  <a16:creationId xmlns:a16="http://schemas.microsoft.com/office/drawing/2014/main" id="{A10DF7ED-D97A-0897-FDD8-3BA5D067BD27}"/>
                </a:ext>
              </a:extLst>
            </p:cNvPr>
            <p:cNvSpPr txBox="1"/>
            <p:nvPr/>
          </p:nvSpPr>
          <p:spPr>
            <a:xfrm>
              <a:off x="5618685" y="359313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Offaly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D8F3D58-D594-6502-0598-7040B5CE2154}"/>
              </a:ext>
            </a:extLst>
          </p:cNvPr>
          <p:cNvGrpSpPr/>
          <p:nvPr/>
        </p:nvGrpSpPr>
        <p:grpSpPr>
          <a:xfrm>
            <a:off x="6707112" y="8271958"/>
            <a:ext cx="3032569" cy="2395332"/>
            <a:chOff x="2821521" y="4668700"/>
            <a:chExt cx="1631435" cy="1315168"/>
          </a:xfrm>
          <a:solidFill>
            <a:srgbClr val="0E9081"/>
          </a:solidFill>
        </p:grpSpPr>
        <p:sp>
          <p:nvSpPr>
            <p:cNvPr id="35" name="Freeform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C3470B5-9087-D762-C277-CB5545905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521" y="4668700"/>
              <a:ext cx="1538325" cy="1315168"/>
            </a:xfrm>
            <a:custGeom>
              <a:avLst/>
              <a:gdLst>
                <a:gd name="T0" fmla="*/ 2147483647 w 2549"/>
                <a:gd name="T1" fmla="*/ 2147483647 h 2827"/>
                <a:gd name="T2" fmla="*/ 2147483647 w 2549"/>
                <a:gd name="T3" fmla="*/ 2147483647 h 2827"/>
                <a:gd name="T4" fmla="*/ 2147483647 w 2549"/>
                <a:gd name="T5" fmla="*/ 2147483647 h 2827"/>
                <a:gd name="T6" fmla="*/ 2147483647 w 2549"/>
                <a:gd name="T7" fmla="*/ 2147483647 h 2827"/>
                <a:gd name="T8" fmla="*/ 2147483647 w 2549"/>
                <a:gd name="T9" fmla="*/ 2147483647 h 2827"/>
                <a:gd name="T10" fmla="*/ 2147483647 w 2549"/>
                <a:gd name="T11" fmla="*/ 2147483647 h 2827"/>
                <a:gd name="T12" fmla="*/ 2147483647 w 2549"/>
                <a:gd name="T13" fmla="*/ 2147483647 h 2827"/>
                <a:gd name="T14" fmla="*/ 2147483647 w 2549"/>
                <a:gd name="T15" fmla="*/ 2147483647 h 2827"/>
                <a:gd name="T16" fmla="*/ 0 w 2549"/>
                <a:gd name="T17" fmla="*/ 2147483647 h 2827"/>
                <a:gd name="T18" fmla="*/ 2147483647 w 2549"/>
                <a:gd name="T19" fmla="*/ 2147483647 h 2827"/>
                <a:gd name="T20" fmla="*/ 2147483647 w 2549"/>
                <a:gd name="T21" fmla="*/ 2147483647 h 2827"/>
                <a:gd name="T22" fmla="*/ 2147483647 w 2549"/>
                <a:gd name="T23" fmla="*/ 2147483647 h 2827"/>
                <a:gd name="T24" fmla="*/ 2147483647 w 2549"/>
                <a:gd name="T25" fmla="*/ 2147483647 h 2827"/>
                <a:gd name="T26" fmla="*/ 2147483647 w 2549"/>
                <a:gd name="T27" fmla="*/ 2147483647 h 2827"/>
                <a:gd name="T28" fmla="*/ 2147483647 w 2549"/>
                <a:gd name="T29" fmla="*/ 2147483647 h 2827"/>
                <a:gd name="T30" fmla="*/ 2147483647 w 2549"/>
                <a:gd name="T31" fmla="*/ 2147483647 h 2827"/>
                <a:gd name="T32" fmla="*/ 2147483647 w 2549"/>
                <a:gd name="T33" fmla="*/ 2147483647 h 2827"/>
                <a:gd name="T34" fmla="*/ 2147483647 w 2549"/>
                <a:gd name="T35" fmla="*/ 2147483647 h 2827"/>
                <a:gd name="T36" fmla="*/ 2147483647 w 2549"/>
                <a:gd name="T37" fmla="*/ 2147483647 h 2827"/>
                <a:gd name="T38" fmla="*/ 2147483647 w 2549"/>
                <a:gd name="T39" fmla="*/ 2147483647 h 2827"/>
                <a:gd name="T40" fmla="*/ 2147483647 w 2549"/>
                <a:gd name="T41" fmla="*/ 2147483647 h 2827"/>
                <a:gd name="T42" fmla="*/ 2147483647 w 2549"/>
                <a:gd name="T43" fmla="*/ 2147483647 h 2827"/>
                <a:gd name="T44" fmla="*/ 2147483647 w 2549"/>
                <a:gd name="T45" fmla="*/ 2147483647 h 2827"/>
                <a:gd name="T46" fmla="*/ 2147483647 w 2549"/>
                <a:gd name="T47" fmla="*/ 2147483647 h 2827"/>
                <a:gd name="T48" fmla="*/ 2147483647 w 2549"/>
                <a:gd name="T49" fmla="*/ 2147483647 h 2827"/>
                <a:gd name="T50" fmla="*/ 2147483647 w 2549"/>
                <a:gd name="T51" fmla="*/ 2147483647 h 2827"/>
                <a:gd name="T52" fmla="*/ 2147483647 w 2549"/>
                <a:gd name="T53" fmla="*/ 2147483647 h 2827"/>
                <a:gd name="T54" fmla="*/ 2147483647 w 2549"/>
                <a:gd name="T55" fmla="*/ 2147483647 h 2827"/>
                <a:gd name="T56" fmla="*/ 2147483647 w 2549"/>
                <a:gd name="T57" fmla="*/ 2147483647 h 2827"/>
                <a:gd name="T58" fmla="*/ 2147483647 w 2549"/>
                <a:gd name="T59" fmla="*/ 2147483647 h 2827"/>
                <a:gd name="T60" fmla="*/ 2147483647 w 2549"/>
                <a:gd name="T61" fmla="*/ 2147483647 h 2827"/>
                <a:gd name="T62" fmla="*/ 2147483647 w 2549"/>
                <a:gd name="T63" fmla="*/ 2147483647 h 2827"/>
                <a:gd name="T64" fmla="*/ 2147483647 w 2549"/>
                <a:gd name="T65" fmla="*/ 2147483647 h 2827"/>
                <a:gd name="T66" fmla="*/ 2147483647 w 2549"/>
                <a:gd name="T67" fmla="*/ 2147483647 h 2827"/>
                <a:gd name="T68" fmla="*/ 2147483647 w 2549"/>
                <a:gd name="T69" fmla="*/ 2147483647 h 2827"/>
                <a:gd name="T70" fmla="*/ 2147483647 w 2549"/>
                <a:gd name="T71" fmla="*/ 2147483647 h 2827"/>
                <a:gd name="T72" fmla="*/ 2147483647 w 2549"/>
                <a:gd name="T73" fmla="*/ 2147483647 h 2827"/>
                <a:gd name="T74" fmla="*/ 2147483647 w 2549"/>
                <a:gd name="T75" fmla="*/ 2147483647 h 2827"/>
                <a:gd name="T76" fmla="*/ 2147483647 w 2549"/>
                <a:gd name="T77" fmla="*/ 2147483647 h 2827"/>
                <a:gd name="T78" fmla="*/ 2147483647 w 2549"/>
                <a:gd name="T79" fmla="*/ 2147483647 h 2827"/>
                <a:gd name="T80" fmla="*/ 2147483647 w 2549"/>
                <a:gd name="T81" fmla="*/ 2147483647 h 2827"/>
                <a:gd name="T82" fmla="*/ 2147483647 w 2549"/>
                <a:gd name="T83" fmla="*/ 2147483647 h 2827"/>
                <a:gd name="T84" fmla="*/ 2147483647 w 2549"/>
                <a:gd name="T85" fmla="*/ 2147483647 h 2827"/>
                <a:gd name="T86" fmla="*/ 2147483647 w 2549"/>
                <a:gd name="T87" fmla="*/ 2147483647 h 2827"/>
                <a:gd name="T88" fmla="*/ 2147483647 w 2549"/>
                <a:gd name="T89" fmla="*/ 2147483647 h 2827"/>
                <a:gd name="T90" fmla="*/ 2147483647 w 2549"/>
                <a:gd name="T91" fmla="*/ 2147483647 h 2827"/>
                <a:gd name="T92" fmla="*/ 2147483647 w 2549"/>
                <a:gd name="T93" fmla="*/ 2147483647 h 2827"/>
                <a:gd name="T94" fmla="*/ 2147483647 w 2549"/>
                <a:gd name="T95" fmla="*/ 2147483647 h 2827"/>
                <a:gd name="T96" fmla="*/ 2147483647 w 2549"/>
                <a:gd name="T97" fmla="*/ 2147483647 h 2827"/>
                <a:gd name="T98" fmla="*/ 2147483647 w 2549"/>
                <a:gd name="T99" fmla="*/ 2147483647 h 2827"/>
                <a:gd name="T100" fmla="*/ 2147483647 w 2549"/>
                <a:gd name="T101" fmla="*/ 2147483647 h 2827"/>
                <a:gd name="T102" fmla="*/ 2147483647 w 2549"/>
                <a:gd name="T103" fmla="*/ 2147483647 h 2827"/>
                <a:gd name="T104" fmla="*/ 2147483647 w 2549"/>
                <a:gd name="T105" fmla="*/ 2147483647 h 2827"/>
                <a:gd name="T106" fmla="*/ 2147483647 w 2549"/>
                <a:gd name="T107" fmla="*/ 2147483647 h 2827"/>
                <a:gd name="T108" fmla="*/ 2147483647 w 2549"/>
                <a:gd name="T109" fmla="*/ 2147483647 h 2827"/>
                <a:gd name="T110" fmla="*/ 2147483647 w 2549"/>
                <a:gd name="T111" fmla="*/ 2147483647 h 2827"/>
                <a:gd name="T112" fmla="*/ 2147483647 w 2549"/>
                <a:gd name="T113" fmla="*/ 2147483647 h 2827"/>
                <a:gd name="T114" fmla="*/ 2147483647 w 2549"/>
                <a:gd name="T115" fmla="*/ 2147483647 h 2827"/>
                <a:gd name="T116" fmla="*/ 2147483647 w 2549"/>
                <a:gd name="T117" fmla="*/ 2147483647 h 2827"/>
                <a:gd name="T118" fmla="*/ 2147483647 w 2549"/>
                <a:gd name="T119" fmla="*/ 2147483647 h 2827"/>
                <a:gd name="T120" fmla="*/ 2147483647 w 2549"/>
                <a:gd name="T121" fmla="*/ 2147483647 h 2827"/>
                <a:gd name="T122" fmla="*/ 2147483647 w 2549"/>
                <a:gd name="T123" fmla="*/ 2147483647 h 2827"/>
                <a:gd name="T124" fmla="*/ 2147483647 w 2549"/>
                <a:gd name="T125" fmla="*/ 2147483647 h 28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49"/>
                <a:gd name="T190" fmla="*/ 0 h 2827"/>
                <a:gd name="T191" fmla="*/ 2549 w 2549"/>
                <a:gd name="T192" fmla="*/ 2827 h 28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49" h="2827">
                  <a:moveTo>
                    <a:pt x="1288" y="1048"/>
                  </a:moveTo>
                  <a:lnTo>
                    <a:pt x="1192" y="1056"/>
                  </a:lnTo>
                  <a:lnTo>
                    <a:pt x="1104" y="1040"/>
                  </a:lnTo>
                  <a:lnTo>
                    <a:pt x="1048" y="992"/>
                  </a:lnTo>
                  <a:lnTo>
                    <a:pt x="968" y="976"/>
                  </a:lnTo>
                  <a:lnTo>
                    <a:pt x="960" y="920"/>
                  </a:lnTo>
                  <a:lnTo>
                    <a:pt x="944" y="840"/>
                  </a:lnTo>
                  <a:lnTo>
                    <a:pt x="888" y="824"/>
                  </a:lnTo>
                  <a:lnTo>
                    <a:pt x="856" y="880"/>
                  </a:lnTo>
                  <a:lnTo>
                    <a:pt x="872" y="936"/>
                  </a:lnTo>
                  <a:lnTo>
                    <a:pt x="872" y="1000"/>
                  </a:lnTo>
                  <a:lnTo>
                    <a:pt x="736" y="1000"/>
                  </a:lnTo>
                  <a:lnTo>
                    <a:pt x="624" y="1032"/>
                  </a:lnTo>
                  <a:lnTo>
                    <a:pt x="576" y="1016"/>
                  </a:lnTo>
                  <a:lnTo>
                    <a:pt x="608" y="952"/>
                  </a:lnTo>
                  <a:lnTo>
                    <a:pt x="560" y="936"/>
                  </a:lnTo>
                  <a:lnTo>
                    <a:pt x="480" y="1000"/>
                  </a:lnTo>
                  <a:lnTo>
                    <a:pt x="408" y="1032"/>
                  </a:lnTo>
                  <a:lnTo>
                    <a:pt x="336" y="1064"/>
                  </a:lnTo>
                  <a:lnTo>
                    <a:pt x="344" y="1144"/>
                  </a:lnTo>
                  <a:lnTo>
                    <a:pt x="296" y="1200"/>
                  </a:lnTo>
                  <a:lnTo>
                    <a:pt x="173" y="1226"/>
                  </a:lnTo>
                  <a:lnTo>
                    <a:pt x="119" y="1178"/>
                  </a:lnTo>
                  <a:lnTo>
                    <a:pt x="64" y="1144"/>
                  </a:lnTo>
                  <a:lnTo>
                    <a:pt x="26" y="1199"/>
                  </a:lnTo>
                  <a:lnTo>
                    <a:pt x="40" y="1256"/>
                  </a:lnTo>
                  <a:lnTo>
                    <a:pt x="0" y="1288"/>
                  </a:lnTo>
                  <a:lnTo>
                    <a:pt x="24" y="1352"/>
                  </a:lnTo>
                  <a:lnTo>
                    <a:pt x="32" y="1416"/>
                  </a:lnTo>
                  <a:lnTo>
                    <a:pt x="56" y="1488"/>
                  </a:lnTo>
                  <a:lnTo>
                    <a:pt x="136" y="1464"/>
                  </a:lnTo>
                  <a:lnTo>
                    <a:pt x="224" y="1424"/>
                  </a:lnTo>
                  <a:lnTo>
                    <a:pt x="320" y="1400"/>
                  </a:lnTo>
                  <a:lnTo>
                    <a:pt x="408" y="1352"/>
                  </a:lnTo>
                  <a:lnTo>
                    <a:pt x="472" y="1392"/>
                  </a:lnTo>
                  <a:lnTo>
                    <a:pt x="536" y="1368"/>
                  </a:lnTo>
                  <a:lnTo>
                    <a:pt x="616" y="1432"/>
                  </a:lnTo>
                  <a:lnTo>
                    <a:pt x="728" y="1416"/>
                  </a:lnTo>
                  <a:lnTo>
                    <a:pt x="832" y="1400"/>
                  </a:lnTo>
                  <a:lnTo>
                    <a:pt x="944" y="1376"/>
                  </a:lnTo>
                  <a:lnTo>
                    <a:pt x="1056" y="1368"/>
                  </a:lnTo>
                  <a:lnTo>
                    <a:pt x="1160" y="1344"/>
                  </a:lnTo>
                  <a:lnTo>
                    <a:pt x="1216" y="1320"/>
                  </a:lnTo>
                  <a:lnTo>
                    <a:pt x="1296" y="1304"/>
                  </a:lnTo>
                  <a:lnTo>
                    <a:pt x="1400" y="1352"/>
                  </a:lnTo>
                  <a:lnTo>
                    <a:pt x="1384" y="1424"/>
                  </a:lnTo>
                  <a:lnTo>
                    <a:pt x="1320" y="1512"/>
                  </a:lnTo>
                  <a:lnTo>
                    <a:pt x="1274" y="1541"/>
                  </a:lnTo>
                  <a:lnTo>
                    <a:pt x="1199" y="1541"/>
                  </a:lnTo>
                  <a:lnTo>
                    <a:pt x="1136" y="1528"/>
                  </a:lnTo>
                  <a:lnTo>
                    <a:pt x="1096" y="1600"/>
                  </a:lnTo>
                  <a:lnTo>
                    <a:pt x="1000" y="1656"/>
                  </a:lnTo>
                  <a:lnTo>
                    <a:pt x="888" y="1696"/>
                  </a:lnTo>
                  <a:lnTo>
                    <a:pt x="744" y="1736"/>
                  </a:lnTo>
                  <a:lnTo>
                    <a:pt x="616" y="1776"/>
                  </a:lnTo>
                  <a:lnTo>
                    <a:pt x="480" y="1816"/>
                  </a:lnTo>
                  <a:lnTo>
                    <a:pt x="440" y="1880"/>
                  </a:lnTo>
                  <a:lnTo>
                    <a:pt x="328" y="1928"/>
                  </a:lnTo>
                  <a:lnTo>
                    <a:pt x="368" y="2024"/>
                  </a:lnTo>
                  <a:lnTo>
                    <a:pt x="344" y="2096"/>
                  </a:lnTo>
                  <a:lnTo>
                    <a:pt x="296" y="2152"/>
                  </a:lnTo>
                  <a:lnTo>
                    <a:pt x="230" y="2186"/>
                  </a:lnTo>
                  <a:lnTo>
                    <a:pt x="143" y="2216"/>
                  </a:lnTo>
                  <a:lnTo>
                    <a:pt x="122" y="2260"/>
                  </a:lnTo>
                  <a:lnTo>
                    <a:pt x="178" y="2292"/>
                  </a:lnTo>
                  <a:lnTo>
                    <a:pt x="202" y="2340"/>
                  </a:lnTo>
                  <a:lnTo>
                    <a:pt x="186" y="2396"/>
                  </a:lnTo>
                  <a:lnTo>
                    <a:pt x="248" y="2424"/>
                  </a:lnTo>
                  <a:lnTo>
                    <a:pt x="346" y="2460"/>
                  </a:lnTo>
                  <a:lnTo>
                    <a:pt x="418" y="2364"/>
                  </a:lnTo>
                  <a:lnTo>
                    <a:pt x="490" y="2316"/>
                  </a:lnTo>
                  <a:lnTo>
                    <a:pt x="554" y="2324"/>
                  </a:lnTo>
                  <a:lnTo>
                    <a:pt x="538" y="2396"/>
                  </a:lnTo>
                  <a:lnTo>
                    <a:pt x="482" y="2460"/>
                  </a:lnTo>
                  <a:lnTo>
                    <a:pt x="530" y="2524"/>
                  </a:lnTo>
                  <a:lnTo>
                    <a:pt x="634" y="2548"/>
                  </a:lnTo>
                  <a:lnTo>
                    <a:pt x="666" y="2636"/>
                  </a:lnTo>
                  <a:lnTo>
                    <a:pt x="762" y="2620"/>
                  </a:lnTo>
                  <a:lnTo>
                    <a:pt x="850" y="2572"/>
                  </a:lnTo>
                  <a:lnTo>
                    <a:pt x="898" y="2508"/>
                  </a:lnTo>
                  <a:lnTo>
                    <a:pt x="962" y="2468"/>
                  </a:lnTo>
                  <a:lnTo>
                    <a:pt x="1058" y="2444"/>
                  </a:lnTo>
                  <a:lnTo>
                    <a:pt x="1099" y="2416"/>
                  </a:lnTo>
                  <a:lnTo>
                    <a:pt x="1218" y="2428"/>
                  </a:lnTo>
                  <a:lnTo>
                    <a:pt x="1322" y="2388"/>
                  </a:lnTo>
                  <a:lnTo>
                    <a:pt x="1370" y="2340"/>
                  </a:lnTo>
                  <a:lnTo>
                    <a:pt x="1458" y="2324"/>
                  </a:lnTo>
                  <a:lnTo>
                    <a:pt x="1562" y="2300"/>
                  </a:lnTo>
                  <a:lnTo>
                    <a:pt x="1650" y="2276"/>
                  </a:lnTo>
                  <a:lnTo>
                    <a:pt x="1746" y="2276"/>
                  </a:lnTo>
                  <a:lnTo>
                    <a:pt x="1722" y="2380"/>
                  </a:lnTo>
                  <a:lnTo>
                    <a:pt x="1658" y="2428"/>
                  </a:lnTo>
                  <a:lnTo>
                    <a:pt x="1602" y="2404"/>
                  </a:lnTo>
                  <a:lnTo>
                    <a:pt x="1506" y="2436"/>
                  </a:lnTo>
                  <a:lnTo>
                    <a:pt x="1434" y="2492"/>
                  </a:lnTo>
                  <a:lnTo>
                    <a:pt x="1370" y="2500"/>
                  </a:lnTo>
                  <a:lnTo>
                    <a:pt x="1373" y="2560"/>
                  </a:lnTo>
                  <a:lnTo>
                    <a:pt x="1343" y="2593"/>
                  </a:lnTo>
                  <a:lnTo>
                    <a:pt x="1298" y="2567"/>
                  </a:lnTo>
                  <a:lnTo>
                    <a:pt x="1280" y="2528"/>
                  </a:lnTo>
                  <a:lnTo>
                    <a:pt x="1223" y="2605"/>
                  </a:lnTo>
                  <a:lnTo>
                    <a:pt x="1229" y="2644"/>
                  </a:lnTo>
                  <a:lnTo>
                    <a:pt x="1223" y="2695"/>
                  </a:lnTo>
                  <a:lnTo>
                    <a:pt x="1228" y="2758"/>
                  </a:lnTo>
                  <a:lnTo>
                    <a:pt x="1244" y="2827"/>
                  </a:lnTo>
                  <a:lnTo>
                    <a:pt x="1315" y="2791"/>
                  </a:lnTo>
                  <a:lnTo>
                    <a:pt x="1382" y="2764"/>
                  </a:lnTo>
                  <a:lnTo>
                    <a:pt x="1457" y="2722"/>
                  </a:lnTo>
                  <a:lnTo>
                    <a:pt x="1492" y="2699"/>
                  </a:lnTo>
                  <a:lnTo>
                    <a:pt x="1562" y="2641"/>
                  </a:lnTo>
                  <a:lnTo>
                    <a:pt x="1592" y="2576"/>
                  </a:lnTo>
                  <a:lnTo>
                    <a:pt x="1680" y="2584"/>
                  </a:lnTo>
                  <a:lnTo>
                    <a:pt x="1756" y="2593"/>
                  </a:lnTo>
                  <a:lnTo>
                    <a:pt x="1801" y="2593"/>
                  </a:lnTo>
                  <a:lnTo>
                    <a:pt x="1855" y="2551"/>
                  </a:lnTo>
                  <a:lnTo>
                    <a:pt x="1901" y="2545"/>
                  </a:lnTo>
                  <a:lnTo>
                    <a:pt x="1958" y="2521"/>
                  </a:lnTo>
                  <a:lnTo>
                    <a:pt x="2009" y="2492"/>
                  </a:lnTo>
                  <a:lnTo>
                    <a:pt x="2053" y="2417"/>
                  </a:lnTo>
                  <a:lnTo>
                    <a:pt x="2111" y="2366"/>
                  </a:lnTo>
                  <a:lnTo>
                    <a:pt x="2176" y="2372"/>
                  </a:lnTo>
                  <a:lnTo>
                    <a:pt x="2236" y="2372"/>
                  </a:lnTo>
                  <a:lnTo>
                    <a:pt x="2291" y="2363"/>
                  </a:lnTo>
                  <a:lnTo>
                    <a:pt x="2320" y="2299"/>
                  </a:lnTo>
                  <a:lnTo>
                    <a:pt x="2321" y="2189"/>
                  </a:lnTo>
                  <a:lnTo>
                    <a:pt x="2332" y="2062"/>
                  </a:lnTo>
                  <a:lnTo>
                    <a:pt x="2393" y="1991"/>
                  </a:lnTo>
                  <a:lnTo>
                    <a:pt x="2453" y="1973"/>
                  </a:lnTo>
                  <a:lnTo>
                    <a:pt x="2509" y="1942"/>
                  </a:lnTo>
                  <a:lnTo>
                    <a:pt x="2549" y="1906"/>
                  </a:lnTo>
                  <a:lnTo>
                    <a:pt x="2519" y="1832"/>
                  </a:lnTo>
                  <a:lnTo>
                    <a:pt x="2483" y="1789"/>
                  </a:lnTo>
                  <a:lnTo>
                    <a:pt x="2494" y="1712"/>
                  </a:lnTo>
                  <a:lnTo>
                    <a:pt x="2482" y="1606"/>
                  </a:lnTo>
                  <a:lnTo>
                    <a:pt x="2482" y="1522"/>
                  </a:lnTo>
                  <a:lnTo>
                    <a:pt x="2470" y="1420"/>
                  </a:lnTo>
                  <a:lnTo>
                    <a:pt x="2432" y="1319"/>
                  </a:lnTo>
                  <a:lnTo>
                    <a:pt x="2374" y="1244"/>
                  </a:lnTo>
                  <a:lnTo>
                    <a:pt x="2332" y="1166"/>
                  </a:lnTo>
                  <a:lnTo>
                    <a:pt x="2459" y="1063"/>
                  </a:lnTo>
                  <a:lnTo>
                    <a:pt x="2489" y="986"/>
                  </a:lnTo>
                  <a:lnTo>
                    <a:pt x="2497" y="910"/>
                  </a:lnTo>
                  <a:lnTo>
                    <a:pt x="2446" y="896"/>
                  </a:lnTo>
                  <a:lnTo>
                    <a:pt x="2389" y="875"/>
                  </a:lnTo>
                  <a:lnTo>
                    <a:pt x="2330" y="847"/>
                  </a:lnTo>
                  <a:lnTo>
                    <a:pt x="2236" y="836"/>
                  </a:lnTo>
                  <a:lnTo>
                    <a:pt x="2222" y="784"/>
                  </a:lnTo>
                  <a:lnTo>
                    <a:pt x="2224" y="721"/>
                  </a:lnTo>
                  <a:lnTo>
                    <a:pt x="2251" y="677"/>
                  </a:lnTo>
                  <a:lnTo>
                    <a:pt x="2225" y="632"/>
                  </a:lnTo>
                  <a:lnTo>
                    <a:pt x="2219" y="589"/>
                  </a:lnTo>
                  <a:lnTo>
                    <a:pt x="2270" y="515"/>
                  </a:lnTo>
                  <a:lnTo>
                    <a:pt x="2270" y="439"/>
                  </a:lnTo>
                  <a:lnTo>
                    <a:pt x="2266" y="367"/>
                  </a:lnTo>
                  <a:lnTo>
                    <a:pt x="2299" y="304"/>
                  </a:lnTo>
                  <a:lnTo>
                    <a:pt x="2284" y="238"/>
                  </a:lnTo>
                  <a:lnTo>
                    <a:pt x="2236" y="188"/>
                  </a:lnTo>
                  <a:lnTo>
                    <a:pt x="2222" y="118"/>
                  </a:lnTo>
                  <a:lnTo>
                    <a:pt x="2219" y="44"/>
                  </a:lnTo>
                  <a:lnTo>
                    <a:pt x="2176" y="8"/>
                  </a:lnTo>
                  <a:lnTo>
                    <a:pt x="2112" y="0"/>
                  </a:lnTo>
                  <a:lnTo>
                    <a:pt x="2064" y="64"/>
                  </a:lnTo>
                  <a:lnTo>
                    <a:pt x="1992" y="64"/>
                  </a:lnTo>
                  <a:lnTo>
                    <a:pt x="1920" y="48"/>
                  </a:lnTo>
                  <a:lnTo>
                    <a:pt x="1840" y="96"/>
                  </a:lnTo>
                  <a:lnTo>
                    <a:pt x="1744" y="48"/>
                  </a:lnTo>
                  <a:lnTo>
                    <a:pt x="1688" y="152"/>
                  </a:lnTo>
                  <a:lnTo>
                    <a:pt x="1640" y="208"/>
                  </a:lnTo>
                  <a:lnTo>
                    <a:pt x="1592" y="312"/>
                  </a:lnTo>
                  <a:lnTo>
                    <a:pt x="1480" y="360"/>
                  </a:lnTo>
                  <a:lnTo>
                    <a:pt x="1336" y="392"/>
                  </a:lnTo>
                  <a:lnTo>
                    <a:pt x="1256" y="472"/>
                  </a:lnTo>
                  <a:lnTo>
                    <a:pt x="1200" y="432"/>
                  </a:lnTo>
                  <a:lnTo>
                    <a:pt x="1104" y="432"/>
                  </a:lnTo>
                  <a:lnTo>
                    <a:pt x="1088" y="496"/>
                  </a:lnTo>
                  <a:lnTo>
                    <a:pt x="1120" y="560"/>
                  </a:lnTo>
                  <a:lnTo>
                    <a:pt x="1216" y="608"/>
                  </a:lnTo>
                  <a:lnTo>
                    <a:pt x="1280" y="664"/>
                  </a:lnTo>
                  <a:lnTo>
                    <a:pt x="1264" y="736"/>
                  </a:lnTo>
                  <a:lnTo>
                    <a:pt x="1296" y="848"/>
                  </a:lnTo>
                  <a:lnTo>
                    <a:pt x="1240" y="920"/>
                  </a:lnTo>
                  <a:lnTo>
                    <a:pt x="1312" y="928"/>
                  </a:lnTo>
                  <a:lnTo>
                    <a:pt x="1368" y="920"/>
                  </a:lnTo>
                  <a:lnTo>
                    <a:pt x="1432" y="912"/>
                  </a:lnTo>
                  <a:lnTo>
                    <a:pt x="1512" y="936"/>
                  </a:lnTo>
                  <a:lnTo>
                    <a:pt x="1464" y="1000"/>
                  </a:lnTo>
                  <a:lnTo>
                    <a:pt x="1416" y="1024"/>
                  </a:lnTo>
                  <a:lnTo>
                    <a:pt x="1344" y="1048"/>
                  </a:lnTo>
                  <a:lnTo>
                    <a:pt x="1288" y="1048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6" name="TextBox 35">
              <a:hlinkClick r:id="rId8" action="ppaction://hlinksldjump"/>
              <a:extLst>
                <a:ext uri="{FF2B5EF4-FFF2-40B4-BE49-F238E27FC236}">
                  <a16:creationId xmlns:a16="http://schemas.microsoft.com/office/drawing/2014/main" id="{0BACEC95-8ADC-2986-D803-86F6FA3E6CA1}"/>
                </a:ext>
              </a:extLst>
            </p:cNvPr>
            <p:cNvSpPr txBox="1"/>
            <p:nvPr/>
          </p:nvSpPr>
          <p:spPr>
            <a:xfrm>
              <a:off x="3463210" y="5243738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Kerry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4A2C085-AFEA-467C-D650-FA2BA8604B24}"/>
              </a:ext>
            </a:extLst>
          </p:cNvPr>
          <p:cNvGrpSpPr/>
          <p:nvPr/>
        </p:nvGrpSpPr>
        <p:grpSpPr>
          <a:xfrm>
            <a:off x="7475653" y="5153638"/>
            <a:ext cx="4662775" cy="2077753"/>
            <a:chOff x="3234974" y="2956572"/>
            <a:chExt cx="2508439" cy="1140800"/>
          </a:xfrm>
          <a:solidFill>
            <a:srgbClr val="095F55"/>
          </a:solidFill>
        </p:grpSpPr>
        <p:sp>
          <p:nvSpPr>
            <p:cNvPr id="38" name="Freeform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EE50FB3-7374-25A9-4B91-4D0B6F8A4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974" y="2956572"/>
              <a:ext cx="2508439" cy="1140800"/>
            </a:xfrm>
            <a:custGeom>
              <a:avLst/>
              <a:gdLst>
                <a:gd name="T0" fmla="*/ 0 w 5347"/>
                <a:gd name="T1" fmla="*/ 0 h 3064"/>
                <a:gd name="T2" fmla="*/ 5347 w 5347"/>
                <a:gd name="T3" fmla="*/ 3064 h 3064"/>
              </a:gdLst>
              <a:ahLst/>
              <a:cxnLst/>
              <a:rect l="T0" t="T1" r="T2" b="T3"/>
              <a:pathLst>
                <a:path w="5347" h="3064">
                  <a:moveTo>
                    <a:pt x="4699" y="981"/>
                  </a:moveTo>
                  <a:cubicBezTo>
                    <a:pt x="4695" y="941"/>
                    <a:pt x="4693" y="901"/>
                    <a:pt x="4689" y="861"/>
                  </a:cubicBezTo>
                  <a:cubicBezTo>
                    <a:pt x="4699" y="825"/>
                    <a:pt x="4709" y="787"/>
                    <a:pt x="4720" y="751"/>
                  </a:cubicBezTo>
                  <a:cubicBezTo>
                    <a:pt x="4713" y="727"/>
                    <a:pt x="4706" y="705"/>
                    <a:pt x="4699" y="681"/>
                  </a:cubicBezTo>
                  <a:cubicBezTo>
                    <a:pt x="4679" y="655"/>
                    <a:pt x="4658" y="627"/>
                    <a:pt x="4637" y="601"/>
                  </a:cubicBezTo>
                  <a:cubicBezTo>
                    <a:pt x="4593" y="585"/>
                    <a:pt x="4549" y="567"/>
                    <a:pt x="4504" y="551"/>
                  </a:cubicBezTo>
                  <a:lnTo>
                    <a:pt x="4401" y="481"/>
                  </a:lnTo>
                  <a:cubicBezTo>
                    <a:pt x="4411" y="454"/>
                    <a:pt x="4422" y="427"/>
                    <a:pt x="4432" y="401"/>
                  </a:cubicBezTo>
                  <a:cubicBezTo>
                    <a:pt x="4449" y="380"/>
                    <a:pt x="4467" y="360"/>
                    <a:pt x="4483" y="340"/>
                  </a:cubicBezTo>
                  <a:cubicBezTo>
                    <a:pt x="4469" y="314"/>
                    <a:pt x="4456" y="287"/>
                    <a:pt x="4442" y="260"/>
                  </a:cubicBezTo>
                  <a:lnTo>
                    <a:pt x="4370" y="190"/>
                  </a:lnTo>
                  <a:cubicBezTo>
                    <a:pt x="4329" y="164"/>
                    <a:pt x="4288" y="136"/>
                    <a:pt x="4247" y="110"/>
                  </a:cubicBezTo>
                  <a:cubicBezTo>
                    <a:pt x="4216" y="104"/>
                    <a:pt x="4185" y="96"/>
                    <a:pt x="4154" y="90"/>
                  </a:cubicBezTo>
                  <a:cubicBezTo>
                    <a:pt x="4127" y="60"/>
                    <a:pt x="4099" y="30"/>
                    <a:pt x="4072" y="0"/>
                  </a:cubicBezTo>
                  <a:lnTo>
                    <a:pt x="3990" y="50"/>
                  </a:lnTo>
                  <a:cubicBezTo>
                    <a:pt x="3963" y="64"/>
                    <a:pt x="3934" y="76"/>
                    <a:pt x="3907" y="90"/>
                  </a:cubicBezTo>
                  <a:cubicBezTo>
                    <a:pt x="3866" y="86"/>
                    <a:pt x="3825" y="84"/>
                    <a:pt x="3784" y="80"/>
                  </a:cubicBezTo>
                  <a:cubicBezTo>
                    <a:pt x="3774" y="104"/>
                    <a:pt x="3763" y="126"/>
                    <a:pt x="3753" y="150"/>
                  </a:cubicBezTo>
                  <a:lnTo>
                    <a:pt x="3805" y="200"/>
                  </a:lnTo>
                  <a:lnTo>
                    <a:pt x="3774" y="260"/>
                  </a:lnTo>
                  <a:cubicBezTo>
                    <a:pt x="3739" y="257"/>
                    <a:pt x="3706" y="254"/>
                    <a:pt x="3671" y="250"/>
                  </a:cubicBezTo>
                  <a:cubicBezTo>
                    <a:pt x="3634" y="247"/>
                    <a:pt x="3595" y="244"/>
                    <a:pt x="3558" y="240"/>
                  </a:cubicBezTo>
                  <a:cubicBezTo>
                    <a:pt x="3517" y="234"/>
                    <a:pt x="3476" y="227"/>
                    <a:pt x="3434" y="220"/>
                  </a:cubicBezTo>
                  <a:cubicBezTo>
                    <a:pt x="3404" y="234"/>
                    <a:pt x="3373" y="247"/>
                    <a:pt x="3342" y="260"/>
                  </a:cubicBezTo>
                  <a:lnTo>
                    <a:pt x="3260" y="310"/>
                  </a:lnTo>
                  <a:lnTo>
                    <a:pt x="3136" y="340"/>
                  </a:lnTo>
                  <a:lnTo>
                    <a:pt x="3075" y="401"/>
                  </a:lnTo>
                  <a:cubicBezTo>
                    <a:pt x="3054" y="424"/>
                    <a:pt x="3033" y="447"/>
                    <a:pt x="3013" y="471"/>
                  </a:cubicBezTo>
                  <a:cubicBezTo>
                    <a:pt x="2999" y="497"/>
                    <a:pt x="2986" y="524"/>
                    <a:pt x="2972" y="551"/>
                  </a:cubicBezTo>
                  <a:cubicBezTo>
                    <a:pt x="2958" y="585"/>
                    <a:pt x="2945" y="617"/>
                    <a:pt x="2931" y="651"/>
                  </a:cubicBezTo>
                  <a:cubicBezTo>
                    <a:pt x="2924" y="681"/>
                    <a:pt x="2916" y="711"/>
                    <a:pt x="2910" y="741"/>
                  </a:cubicBezTo>
                  <a:lnTo>
                    <a:pt x="2838" y="811"/>
                  </a:lnTo>
                  <a:lnTo>
                    <a:pt x="2735" y="871"/>
                  </a:lnTo>
                  <a:lnTo>
                    <a:pt x="2622" y="951"/>
                  </a:lnTo>
                  <a:lnTo>
                    <a:pt x="2458" y="961"/>
                  </a:lnTo>
                  <a:cubicBezTo>
                    <a:pt x="2389" y="877"/>
                    <a:pt x="2320" y="795"/>
                    <a:pt x="2252" y="711"/>
                  </a:cubicBezTo>
                  <a:lnTo>
                    <a:pt x="2118" y="681"/>
                  </a:lnTo>
                  <a:lnTo>
                    <a:pt x="1995" y="651"/>
                  </a:lnTo>
                  <a:cubicBezTo>
                    <a:pt x="1960" y="655"/>
                    <a:pt x="1927" y="657"/>
                    <a:pt x="1892" y="661"/>
                  </a:cubicBezTo>
                  <a:cubicBezTo>
                    <a:pt x="1861" y="657"/>
                    <a:pt x="1830" y="655"/>
                    <a:pt x="1799" y="651"/>
                  </a:cubicBezTo>
                  <a:lnTo>
                    <a:pt x="1686" y="681"/>
                  </a:lnTo>
                  <a:cubicBezTo>
                    <a:pt x="1656" y="657"/>
                    <a:pt x="1625" y="635"/>
                    <a:pt x="1594" y="611"/>
                  </a:cubicBezTo>
                  <a:cubicBezTo>
                    <a:pt x="1580" y="587"/>
                    <a:pt x="1567" y="564"/>
                    <a:pt x="1553" y="541"/>
                  </a:cubicBezTo>
                  <a:cubicBezTo>
                    <a:pt x="1528" y="534"/>
                    <a:pt x="1505" y="527"/>
                    <a:pt x="1481" y="521"/>
                  </a:cubicBezTo>
                  <a:cubicBezTo>
                    <a:pt x="1450" y="517"/>
                    <a:pt x="1419" y="514"/>
                    <a:pt x="1388" y="511"/>
                  </a:cubicBezTo>
                  <a:lnTo>
                    <a:pt x="1275" y="481"/>
                  </a:lnTo>
                  <a:lnTo>
                    <a:pt x="1152" y="451"/>
                  </a:lnTo>
                  <a:cubicBezTo>
                    <a:pt x="1121" y="457"/>
                    <a:pt x="1090" y="464"/>
                    <a:pt x="1059" y="471"/>
                  </a:cubicBezTo>
                  <a:cubicBezTo>
                    <a:pt x="1039" y="494"/>
                    <a:pt x="1018" y="517"/>
                    <a:pt x="997" y="541"/>
                  </a:cubicBezTo>
                  <a:cubicBezTo>
                    <a:pt x="952" y="514"/>
                    <a:pt x="909" y="487"/>
                    <a:pt x="864" y="461"/>
                  </a:cubicBezTo>
                  <a:cubicBezTo>
                    <a:pt x="837" y="474"/>
                    <a:pt x="808" y="487"/>
                    <a:pt x="781" y="501"/>
                  </a:cubicBezTo>
                  <a:lnTo>
                    <a:pt x="648" y="511"/>
                  </a:lnTo>
                  <a:lnTo>
                    <a:pt x="473" y="521"/>
                  </a:lnTo>
                  <a:cubicBezTo>
                    <a:pt x="487" y="554"/>
                    <a:pt x="500" y="587"/>
                    <a:pt x="514" y="621"/>
                  </a:cubicBezTo>
                  <a:cubicBezTo>
                    <a:pt x="467" y="607"/>
                    <a:pt x="418" y="595"/>
                    <a:pt x="370" y="581"/>
                  </a:cubicBezTo>
                  <a:lnTo>
                    <a:pt x="278" y="551"/>
                  </a:lnTo>
                  <a:lnTo>
                    <a:pt x="175" y="591"/>
                  </a:lnTo>
                  <a:lnTo>
                    <a:pt x="31" y="561"/>
                  </a:lnTo>
                  <a:cubicBezTo>
                    <a:pt x="24" y="595"/>
                    <a:pt x="17" y="627"/>
                    <a:pt x="10" y="661"/>
                  </a:cubicBezTo>
                  <a:lnTo>
                    <a:pt x="62" y="711"/>
                  </a:lnTo>
                  <a:cubicBezTo>
                    <a:pt x="86" y="731"/>
                    <a:pt x="109" y="751"/>
                    <a:pt x="134" y="771"/>
                  </a:cubicBezTo>
                  <a:cubicBezTo>
                    <a:pt x="161" y="795"/>
                    <a:pt x="189" y="817"/>
                    <a:pt x="216" y="841"/>
                  </a:cubicBezTo>
                  <a:cubicBezTo>
                    <a:pt x="243" y="861"/>
                    <a:pt x="271" y="881"/>
                    <a:pt x="298" y="901"/>
                  </a:cubicBezTo>
                  <a:cubicBezTo>
                    <a:pt x="302" y="937"/>
                    <a:pt x="305" y="975"/>
                    <a:pt x="308" y="1011"/>
                  </a:cubicBezTo>
                  <a:cubicBezTo>
                    <a:pt x="274" y="1018"/>
                    <a:pt x="240" y="1025"/>
                    <a:pt x="206" y="1031"/>
                  </a:cubicBezTo>
                  <a:cubicBezTo>
                    <a:pt x="175" y="1038"/>
                    <a:pt x="144" y="1045"/>
                    <a:pt x="113" y="1051"/>
                  </a:cubicBezTo>
                  <a:cubicBezTo>
                    <a:pt x="76" y="1055"/>
                    <a:pt x="37" y="1058"/>
                    <a:pt x="0" y="1061"/>
                  </a:cubicBezTo>
                  <a:cubicBezTo>
                    <a:pt x="24" y="1091"/>
                    <a:pt x="48" y="1121"/>
                    <a:pt x="72" y="1152"/>
                  </a:cubicBezTo>
                  <a:cubicBezTo>
                    <a:pt x="103" y="1185"/>
                    <a:pt x="134" y="1218"/>
                    <a:pt x="165" y="1252"/>
                  </a:cubicBezTo>
                  <a:cubicBezTo>
                    <a:pt x="195" y="1238"/>
                    <a:pt x="226" y="1225"/>
                    <a:pt x="257" y="1212"/>
                  </a:cubicBezTo>
                  <a:cubicBezTo>
                    <a:pt x="281" y="1228"/>
                    <a:pt x="305" y="1245"/>
                    <a:pt x="329" y="1262"/>
                  </a:cubicBezTo>
                  <a:lnTo>
                    <a:pt x="422" y="1292"/>
                  </a:lnTo>
                  <a:lnTo>
                    <a:pt x="524" y="1352"/>
                  </a:lnTo>
                  <a:cubicBezTo>
                    <a:pt x="541" y="1346"/>
                    <a:pt x="559" y="1338"/>
                    <a:pt x="576" y="1332"/>
                  </a:cubicBezTo>
                  <a:cubicBezTo>
                    <a:pt x="596" y="1315"/>
                    <a:pt x="617" y="1298"/>
                    <a:pt x="638" y="1282"/>
                  </a:cubicBezTo>
                  <a:cubicBezTo>
                    <a:pt x="641" y="1258"/>
                    <a:pt x="644" y="1235"/>
                    <a:pt x="648" y="1212"/>
                  </a:cubicBezTo>
                  <a:lnTo>
                    <a:pt x="720" y="1242"/>
                  </a:lnTo>
                  <a:lnTo>
                    <a:pt x="853" y="1282"/>
                  </a:lnTo>
                  <a:lnTo>
                    <a:pt x="853" y="1362"/>
                  </a:lnTo>
                  <a:cubicBezTo>
                    <a:pt x="829" y="1388"/>
                    <a:pt x="806" y="1416"/>
                    <a:pt x="781" y="1442"/>
                  </a:cubicBezTo>
                  <a:lnTo>
                    <a:pt x="658" y="1472"/>
                  </a:lnTo>
                  <a:cubicBezTo>
                    <a:pt x="679" y="1498"/>
                    <a:pt x="699" y="1526"/>
                    <a:pt x="720" y="1552"/>
                  </a:cubicBezTo>
                  <a:lnTo>
                    <a:pt x="812" y="1552"/>
                  </a:lnTo>
                  <a:cubicBezTo>
                    <a:pt x="847" y="1558"/>
                    <a:pt x="880" y="1566"/>
                    <a:pt x="915" y="1572"/>
                  </a:cubicBezTo>
                  <a:lnTo>
                    <a:pt x="1090" y="1652"/>
                  </a:lnTo>
                  <a:lnTo>
                    <a:pt x="1172" y="1602"/>
                  </a:lnTo>
                  <a:cubicBezTo>
                    <a:pt x="1186" y="1582"/>
                    <a:pt x="1199" y="1562"/>
                    <a:pt x="1213" y="1542"/>
                  </a:cubicBezTo>
                  <a:lnTo>
                    <a:pt x="1275" y="1482"/>
                  </a:lnTo>
                  <a:cubicBezTo>
                    <a:pt x="1281" y="1456"/>
                    <a:pt x="1289" y="1428"/>
                    <a:pt x="1296" y="1402"/>
                  </a:cubicBezTo>
                  <a:cubicBezTo>
                    <a:pt x="1312" y="1392"/>
                    <a:pt x="1330" y="1382"/>
                    <a:pt x="1347" y="1372"/>
                  </a:cubicBezTo>
                  <a:lnTo>
                    <a:pt x="1409" y="1402"/>
                  </a:lnTo>
                  <a:cubicBezTo>
                    <a:pt x="1429" y="1428"/>
                    <a:pt x="1450" y="1456"/>
                    <a:pt x="1470" y="1482"/>
                  </a:cubicBezTo>
                  <a:lnTo>
                    <a:pt x="1440" y="1572"/>
                  </a:lnTo>
                  <a:cubicBezTo>
                    <a:pt x="1429" y="1606"/>
                    <a:pt x="1419" y="1638"/>
                    <a:pt x="1409" y="1672"/>
                  </a:cubicBezTo>
                  <a:cubicBezTo>
                    <a:pt x="1402" y="1706"/>
                    <a:pt x="1395" y="1739"/>
                    <a:pt x="1388" y="1772"/>
                  </a:cubicBezTo>
                  <a:cubicBezTo>
                    <a:pt x="1419" y="1789"/>
                    <a:pt x="1450" y="1806"/>
                    <a:pt x="1481" y="1822"/>
                  </a:cubicBezTo>
                  <a:cubicBezTo>
                    <a:pt x="1497" y="1846"/>
                    <a:pt x="1515" y="1869"/>
                    <a:pt x="1532" y="1892"/>
                  </a:cubicBezTo>
                  <a:lnTo>
                    <a:pt x="1625" y="1983"/>
                  </a:lnTo>
                  <a:lnTo>
                    <a:pt x="1738" y="2003"/>
                  </a:lnTo>
                  <a:cubicBezTo>
                    <a:pt x="1765" y="1996"/>
                    <a:pt x="1793" y="1989"/>
                    <a:pt x="1820" y="1983"/>
                  </a:cubicBezTo>
                  <a:lnTo>
                    <a:pt x="1902" y="1953"/>
                  </a:lnTo>
                  <a:cubicBezTo>
                    <a:pt x="1937" y="1949"/>
                    <a:pt x="1970" y="1946"/>
                    <a:pt x="2005" y="1943"/>
                  </a:cubicBezTo>
                  <a:cubicBezTo>
                    <a:pt x="2030" y="1936"/>
                    <a:pt x="2053" y="1929"/>
                    <a:pt x="2077" y="1923"/>
                  </a:cubicBezTo>
                  <a:lnTo>
                    <a:pt x="2190" y="1953"/>
                  </a:lnTo>
                  <a:lnTo>
                    <a:pt x="2437" y="1933"/>
                  </a:lnTo>
                  <a:cubicBezTo>
                    <a:pt x="2478" y="1906"/>
                    <a:pt x="2519" y="1879"/>
                    <a:pt x="2560" y="1852"/>
                  </a:cubicBezTo>
                  <a:cubicBezTo>
                    <a:pt x="2602" y="1839"/>
                    <a:pt x="2598" y="1842"/>
                    <a:pt x="2639" y="1829"/>
                  </a:cubicBezTo>
                  <a:lnTo>
                    <a:pt x="2602" y="1754"/>
                  </a:lnTo>
                  <a:lnTo>
                    <a:pt x="2631" y="1725"/>
                  </a:lnTo>
                  <a:lnTo>
                    <a:pt x="2689" y="1722"/>
                  </a:lnTo>
                  <a:lnTo>
                    <a:pt x="2751" y="1639"/>
                  </a:lnTo>
                  <a:lnTo>
                    <a:pt x="2805" y="1608"/>
                  </a:lnTo>
                  <a:lnTo>
                    <a:pt x="2862" y="1596"/>
                  </a:lnTo>
                  <a:lnTo>
                    <a:pt x="2949" y="1642"/>
                  </a:lnTo>
                  <a:lnTo>
                    <a:pt x="3077" y="1670"/>
                  </a:lnTo>
                  <a:lnTo>
                    <a:pt x="3055" y="1722"/>
                  </a:lnTo>
                  <a:lnTo>
                    <a:pt x="3044" y="1802"/>
                  </a:lnTo>
                  <a:cubicBezTo>
                    <a:pt x="3046" y="1830"/>
                    <a:pt x="3058" y="1862"/>
                    <a:pt x="3064" y="1892"/>
                  </a:cubicBezTo>
                  <a:lnTo>
                    <a:pt x="2992" y="1923"/>
                  </a:lnTo>
                  <a:lnTo>
                    <a:pt x="2910" y="1953"/>
                  </a:lnTo>
                  <a:lnTo>
                    <a:pt x="3023" y="2013"/>
                  </a:lnTo>
                  <a:lnTo>
                    <a:pt x="3136" y="2043"/>
                  </a:lnTo>
                  <a:lnTo>
                    <a:pt x="3136" y="2103"/>
                  </a:lnTo>
                  <a:cubicBezTo>
                    <a:pt x="3132" y="2117"/>
                    <a:pt x="3130" y="2129"/>
                    <a:pt x="3126" y="2143"/>
                  </a:cubicBezTo>
                  <a:cubicBezTo>
                    <a:pt x="3120" y="2173"/>
                    <a:pt x="3112" y="2203"/>
                    <a:pt x="3105" y="2233"/>
                  </a:cubicBezTo>
                  <a:lnTo>
                    <a:pt x="3054" y="2233"/>
                  </a:lnTo>
                  <a:lnTo>
                    <a:pt x="2982" y="2163"/>
                  </a:lnTo>
                  <a:lnTo>
                    <a:pt x="2920" y="2193"/>
                  </a:lnTo>
                  <a:cubicBezTo>
                    <a:pt x="2927" y="2209"/>
                    <a:pt x="2934" y="2227"/>
                    <a:pt x="2941" y="2243"/>
                  </a:cubicBezTo>
                  <a:cubicBezTo>
                    <a:pt x="2951" y="2267"/>
                    <a:pt x="2961" y="2289"/>
                    <a:pt x="2972" y="2313"/>
                  </a:cubicBezTo>
                  <a:lnTo>
                    <a:pt x="2910" y="2403"/>
                  </a:lnTo>
                  <a:lnTo>
                    <a:pt x="2910" y="2473"/>
                  </a:lnTo>
                  <a:cubicBezTo>
                    <a:pt x="2924" y="2497"/>
                    <a:pt x="2937" y="2520"/>
                    <a:pt x="2951" y="2543"/>
                  </a:cubicBezTo>
                  <a:cubicBezTo>
                    <a:pt x="2978" y="2563"/>
                    <a:pt x="3006" y="2583"/>
                    <a:pt x="3033" y="2603"/>
                  </a:cubicBezTo>
                  <a:cubicBezTo>
                    <a:pt x="3060" y="2617"/>
                    <a:pt x="3089" y="2630"/>
                    <a:pt x="3116" y="2643"/>
                  </a:cubicBezTo>
                  <a:cubicBezTo>
                    <a:pt x="3130" y="2667"/>
                    <a:pt x="3143" y="2690"/>
                    <a:pt x="3157" y="2714"/>
                  </a:cubicBezTo>
                  <a:cubicBezTo>
                    <a:pt x="3167" y="2740"/>
                    <a:pt x="3177" y="2767"/>
                    <a:pt x="3188" y="2794"/>
                  </a:cubicBezTo>
                  <a:cubicBezTo>
                    <a:pt x="3194" y="2820"/>
                    <a:pt x="3202" y="2847"/>
                    <a:pt x="3208" y="2874"/>
                  </a:cubicBezTo>
                  <a:lnTo>
                    <a:pt x="3208" y="2974"/>
                  </a:lnTo>
                  <a:cubicBezTo>
                    <a:pt x="3215" y="3004"/>
                    <a:pt x="3222" y="3034"/>
                    <a:pt x="3229" y="3064"/>
                  </a:cubicBezTo>
                  <a:lnTo>
                    <a:pt x="3332" y="3064"/>
                  </a:lnTo>
                  <a:cubicBezTo>
                    <a:pt x="3366" y="3048"/>
                    <a:pt x="3400" y="3030"/>
                    <a:pt x="3434" y="3014"/>
                  </a:cubicBezTo>
                  <a:cubicBezTo>
                    <a:pt x="3461" y="3008"/>
                    <a:pt x="3490" y="3000"/>
                    <a:pt x="3517" y="2994"/>
                  </a:cubicBezTo>
                  <a:lnTo>
                    <a:pt x="3609" y="2904"/>
                  </a:lnTo>
                  <a:cubicBezTo>
                    <a:pt x="3640" y="2908"/>
                    <a:pt x="3671" y="2910"/>
                    <a:pt x="3702" y="2914"/>
                  </a:cubicBezTo>
                  <a:lnTo>
                    <a:pt x="3805" y="2874"/>
                  </a:lnTo>
                  <a:cubicBezTo>
                    <a:pt x="3835" y="2860"/>
                    <a:pt x="3866" y="2847"/>
                    <a:pt x="3897" y="2834"/>
                  </a:cubicBezTo>
                  <a:cubicBezTo>
                    <a:pt x="3938" y="2837"/>
                    <a:pt x="3979" y="2840"/>
                    <a:pt x="4021" y="2844"/>
                  </a:cubicBezTo>
                  <a:cubicBezTo>
                    <a:pt x="4051" y="2860"/>
                    <a:pt x="4082" y="2878"/>
                    <a:pt x="4113" y="2894"/>
                  </a:cubicBezTo>
                  <a:cubicBezTo>
                    <a:pt x="4137" y="2910"/>
                    <a:pt x="4161" y="2928"/>
                    <a:pt x="4185" y="2944"/>
                  </a:cubicBezTo>
                  <a:cubicBezTo>
                    <a:pt x="4226" y="2968"/>
                    <a:pt x="4267" y="2990"/>
                    <a:pt x="4308" y="3014"/>
                  </a:cubicBezTo>
                  <a:lnTo>
                    <a:pt x="4494" y="3004"/>
                  </a:lnTo>
                  <a:cubicBezTo>
                    <a:pt x="4508" y="2974"/>
                    <a:pt x="4521" y="2944"/>
                    <a:pt x="4535" y="2914"/>
                  </a:cubicBezTo>
                  <a:cubicBezTo>
                    <a:pt x="4567" y="2875"/>
                    <a:pt x="4600" y="2836"/>
                    <a:pt x="4632" y="2797"/>
                  </a:cubicBezTo>
                  <a:cubicBezTo>
                    <a:pt x="4634" y="2762"/>
                    <a:pt x="4636" y="2729"/>
                    <a:pt x="4637" y="2694"/>
                  </a:cubicBezTo>
                  <a:cubicBezTo>
                    <a:pt x="4654" y="2670"/>
                    <a:pt x="4672" y="2647"/>
                    <a:pt x="4689" y="2623"/>
                  </a:cubicBezTo>
                  <a:lnTo>
                    <a:pt x="4802" y="2603"/>
                  </a:lnTo>
                  <a:cubicBezTo>
                    <a:pt x="4833" y="2600"/>
                    <a:pt x="4865" y="2595"/>
                    <a:pt x="4896" y="2591"/>
                  </a:cubicBezTo>
                  <a:cubicBezTo>
                    <a:pt x="4906" y="2555"/>
                    <a:pt x="4915" y="2520"/>
                    <a:pt x="4925" y="2483"/>
                  </a:cubicBezTo>
                  <a:cubicBezTo>
                    <a:pt x="4929" y="2453"/>
                    <a:pt x="4932" y="2423"/>
                    <a:pt x="4936" y="2393"/>
                  </a:cubicBezTo>
                  <a:cubicBezTo>
                    <a:pt x="4973" y="2369"/>
                    <a:pt x="5012" y="2347"/>
                    <a:pt x="5049" y="2323"/>
                  </a:cubicBezTo>
                  <a:lnTo>
                    <a:pt x="5158" y="2316"/>
                  </a:lnTo>
                  <a:cubicBezTo>
                    <a:pt x="5186" y="2274"/>
                    <a:pt x="5216" y="2234"/>
                    <a:pt x="5244" y="2193"/>
                  </a:cubicBezTo>
                  <a:lnTo>
                    <a:pt x="5296" y="2143"/>
                  </a:lnTo>
                  <a:cubicBezTo>
                    <a:pt x="5312" y="2113"/>
                    <a:pt x="5330" y="2083"/>
                    <a:pt x="5347" y="2053"/>
                  </a:cubicBezTo>
                  <a:lnTo>
                    <a:pt x="5347" y="1943"/>
                  </a:lnTo>
                  <a:lnTo>
                    <a:pt x="5244" y="1882"/>
                  </a:lnTo>
                  <a:cubicBezTo>
                    <a:pt x="5217" y="1829"/>
                    <a:pt x="5189" y="1776"/>
                    <a:pt x="5162" y="1722"/>
                  </a:cubicBezTo>
                  <a:lnTo>
                    <a:pt x="5018" y="1712"/>
                  </a:lnTo>
                  <a:cubicBezTo>
                    <a:pt x="4977" y="1696"/>
                    <a:pt x="4936" y="1678"/>
                    <a:pt x="4895" y="1662"/>
                  </a:cubicBezTo>
                  <a:lnTo>
                    <a:pt x="4833" y="1602"/>
                  </a:lnTo>
                  <a:cubicBezTo>
                    <a:pt x="4826" y="1572"/>
                    <a:pt x="4821" y="1541"/>
                    <a:pt x="4815" y="1511"/>
                  </a:cubicBezTo>
                  <a:cubicBezTo>
                    <a:pt x="4803" y="1461"/>
                    <a:pt x="4793" y="1412"/>
                    <a:pt x="4781" y="1362"/>
                  </a:cubicBezTo>
                  <a:cubicBezTo>
                    <a:pt x="4765" y="1315"/>
                    <a:pt x="4747" y="1268"/>
                    <a:pt x="4730" y="1222"/>
                  </a:cubicBezTo>
                  <a:cubicBezTo>
                    <a:pt x="4726" y="1185"/>
                    <a:pt x="4724" y="1148"/>
                    <a:pt x="4720" y="1111"/>
                  </a:cubicBezTo>
                  <a:cubicBezTo>
                    <a:pt x="4713" y="1068"/>
                    <a:pt x="4706" y="1025"/>
                    <a:pt x="4699" y="981"/>
                  </a:cubicBez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39" name="TextBox 38">
              <a:hlinkClick r:id="rId9" action="ppaction://hlinksldjump"/>
              <a:extLst>
                <a:ext uri="{FF2B5EF4-FFF2-40B4-BE49-F238E27FC236}">
                  <a16:creationId xmlns:a16="http://schemas.microsoft.com/office/drawing/2014/main" id="{9FEC238C-F74F-8F0E-E80F-BBEABC9376C6}"/>
                </a:ext>
              </a:extLst>
            </p:cNvPr>
            <p:cNvSpPr txBox="1"/>
            <p:nvPr/>
          </p:nvSpPr>
          <p:spPr>
            <a:xfrm>
              <a:off x="4530596" y="3381720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Galway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676BD9F-01B4-706A-6C32-D1C2CBC6C804}"/>
              </a:ext>
            </a:extLst>
          </p:cNvPr>
          <p:cNvGrpSpPr/>
          <p:nvPr/>
        </p:nvGrpSpPr>
        <p:grpSpPr>
          <a:xfrm>
            <a:off x="9193065" y="7839514"/>
            <a:ext cx="2657696" cy="1293951"/>
            <a:chOff x="4158892" y="4431265"/>
            <a:chExt cx="1429764" cy="710450"/>
          </a:xfrm>
          <a:solidFill>
            <a:srgbClr val="095F55"/>
          </a:solidFill>
        </p:grpSpPr>
        <p:sp>
          <p:nvSpPr>
            <p:cNvPr id="41" name="Freeform 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E8B36BD-64DE-B3FD-3DB7-F96E79425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892" y="4431265"/>
              <a:ext cx="1429764" cy="710450"/>
            </a:xfrm>
            <a:custGeom>
              <a:avLst/>
              <a:gdLst>
                <a:gd name="T0" fmla="*/ 2147483647 w 3047"/>
                <a:gd name="T1" fmla="*/ 2147483647 h 1907"/>
                <a:gd name="T2" fmla="*/ 2147483647 w 3047"/>
                <a:gd name="T3" fmla="*/ 2147483647 h 1907"/>
                <a:gd name="T4" fmla="*/ 2147483647 w 3047"/>
                <a:gd name="T5" fmla="*/ 2147483647 h 1907"/>
                <a:gd name="T6" fmla="*/ 2147483647 w 3047"/>
                <a:gd name="T7" fmla="*/ 2147483647 h 1907"/>
                <a:gd name="T8" fmla="*/ 2147483647 w 3047"/>
                <a:gd name="T9" fmla="*/ 2147483647 h 1907"/>
                <a:gd name="T10" fmla="*/ 2147483647 w 3047"/>
                <a:gd name="T11" fmla="*/ 2147483647 h 1907"/>
                <a:gd name="T12" fmla="*/ 2147483647 w 3047"/>
                <a:gd name="T13" fmla="*/ 2147483647 h 1907"/>
                <a:gd name="T14" fmla="*/ 2147483647 w 3047"/>
                <a:gd name="T15" fmla="*/ 2147483647 h 1907"/>
                <a:gd name="T16" fmla="*/ 2147483647 w 3047"/>
                <a:gd name="T17" fmla="*/ 2147483647 h 1907"/>
                <a:gd name="T18" fmla="*/ 2147483647 w 3047"/>
                <a:gd name="T19" fmla="*/ 2147483647 h 1907"/>
                <a:gd name="T20" fmla="*/ 2147483647 w 3047"/>
                <a:gd name="T21" fmla="*/ 2147483647 h 1907"/>
                <a:gd name="T22" fmla="*/ 2147483647 w 3047"/>
                <a:gd name="T23" fmla="*/ 2147483647 h 1907"/>
                <a:gd name="T24" fmla="*/ 2147483647 w 3047"/>
                <a:gd name="T25" fmla="*/ 2147483647 h 1907"/>
                <a:gd name="T26" fmla="*/ 2147483647 w 3047"/>
                <a:gd name="T27" fmla="*/ 2147483647 h 1907"/>
                <a:gd name="T28" fmla="*/ 2147483647 w 3047"/>
                <a:gd name="T29" fmla="*/ 2147483647 h 1907"/>
                <a:gd name="T30" fmla="*/ 2147483647 w 3047"/>
                <a:gd name="T31" fmla="*/ 2147483647 h 1907"/>
                <a:gd name="T32" fmla="*/ 2147483647 w 3047"/>
                <a:gd name="T33" fmla="*/ 2147483647 h 1907"/>
                <a:gd name="T34" fmla="*/ 2147483647 w 3047"/>
                <a:gd name="T35" fmla="*/ 2147483647 h 1907"/>
                <a:gd name="T36" fmla="*/ 2147483647 w 3047"/>
                <a:gd name="T37" fmla="*/ 2147483647 h 1907"/>
                <a:gd name="T38" fmla="*/ 2147483647 w 3047"/>
                <a:gd name="T39" fmla="*/ 2147483647 h 1907"/>
                <a:gd name="T40" fmla="*/ 2147483647 w 3047"/>
                <a:gd name="T41" fmla="*/ 2147483647 h 1907"/>
                <a:gd name="T42" fmla="*/ 2147483647 w 3047"/>
                <a:gd name="T43" fmla="*/ 2147483647 h 1907"/>
                <a:gd name="T44" fmla="*/ 2147483647 w 3047"/>
                <a:gd name="T45" fmla="*/ 2147483647 h 1907"/>
                <a:gd name="T46" fmla="*/ 2147483647 w 3047"/>
                <a:gd name="T47" fmla="*/ 2147483647 h 1907"/>
                <a:gd name="T48" fmla="*/ 2147483647 w 3047"/>
                <a:gd name="T49" fmla="*/ 2147483647 h 1907"/>
                <a:gd name="T50" fmla="*/ 2147483647 w 3047"/>
                <a:gd name="T51" fmla="*/ 2147483647 h 1907"/>
                <a:gd name="T52" fmla="*/ 2147483647 w 3047"/>
                <a:gd name="T53" fmla="*/ 2147483647 h 1907"/>
                <a:gd name="T54" fmla="*/ 2147483647 w 3047"/>
                <a:gd name="T55" fmla="*/ 2147483647 h 1907"/>
                <a:gd name="T56" fmla="*/ 2147483647 w 3047"/>
                <a:gd name="T57" fmla="*/ 2147483647 h 1907"/>
                <a:gd name="T58" fmla="*/ 2147483647 w 3047"/>
                <a:gd name="T59" fmla="*/ 2147483647 h 1907"/>
                <a:gd name="T60" fmla="*/ 2147483647 w 3047"/>
                <a:gd name="T61" fmla="*/ 2147483647 h 1907"/>
                <a:gd name="T62" fmla="*/ 2147483647 w 3047"/>
                <a:gd name="T63" fmla="*/ 2147483647 h 1907"/>
                <a:gd name="T64" fmla="*/ 2147483647 w 3047"/>
                <a:gd name="T65" fmla="*/ 2147483647 h 1907"/>
                <a:gd name="T66" fmla="*/ 2147483647 w 3047"/>
                <a:gd name="T67" fmla="*/ 2147483647 h 1907"/>
                <a:gd name="T68" fmla="*/ 2147483647 w 3047"/>
                <a:gd name="T69" fmla="*/ 2147483647 h 1907"/>
                <a:gd name="T70" fmla="*/ 2147483647 w 3047"/>
                <a:gd name="T71" fmla="*/ 2147483647 h 1907"/>
                <a:gd name="T72" fmla="*/ 2147483647 w 3047"/>
                <a:gd name="T73" fmla="*/ 2147483647 h 1907"/>
                <a:gd name="T74" fmla="*/ 2147483647 w 3047"/>
                <a:gd name="T75" fmla="*/ 2147483647 h 1907"/>
                <a:gd name="T76" fmla="*/ 2147483647 w 3047"/>
                <a:gd name="T77" fmla="*/ 2147483647 h 1907"/>
                <a:gd name="T78" fmla="*/ 2147483647 w 3047"/>
                <a:gd name="T79" fmla="*/ 2147483647 h 1907"/>
                <a:gd name="T80" fmla="*/ 2147483647 w 3047"/>
                <a:gd name="T81" fmla="*/ 2147483647 h 1907"/>
                <a:gd name="T82" fmla="*/ 2147483647 w 3047"/>
                <a:gd name="T83" fmla="*/ 2147483647 h 1907"/>
                <a:gd name="T84" fmla="*/ 2147483647 w 3047"/>
                <a:gd name="T85" fmla="*/ 2147483647 h 1907"/>
                <a:gd name="T86" fmla="*/ 2147483647 w 3047"/>
                <a:gd name="T87" fmla="*/ 2147483647 h 1907"/>
                <a:gd name="T88" fmla="*/ 2147483647 w 3047"/>
                <a:gd name="T89" fmla="*/ 2147483647 h 1907"/>
                <a:gd name="T90" fmla="*/ 2147483647 w 3047"/>
                <a:gd name="T91" fmla="*/ 2147483647 h 1907"/>
                <a:gd name="T92" fmla="*/ 2147483647 w 3047"/>
                <a:gd name="T93" fmla="*/ 2147483647 h 1907"/>
                <a:gd name="T94" fmla="*/ 2147483647 w 3047"/>
                <a:gd name="T95" fmla="*/ 2147483647 h 1907"/>
                <a:gd name="T96" fmla="*/ 2147483647 w 3047"/>
                <a:gd name="T97" fmla="*/ 2147483647 h 1907"/>
                <a:gd name="T98" fmla="*/ 2147483647 w 3047"/>
                <a:gd name="T99" fmla="*/ 2147483647 h 1907"/>
                <a:gd name="T100" fmla="*/ 2147483647 w 3047"/>
                <a:gd name="T101" fmla="*/ 2147483647 h 1907"/>
                <a:gd name="T102" fmla="*/ 2147483647 w 3047"/>
                <a:gd name="T103" fmla="*/ 2147483647 h 1907"/>
                <a:gd name="T104" fmla="*/ 2147483647 w 3047"/>
                <a:gd name="T105" fmla="*/ 2147483647 h 1907"/>
                <a:gd name="T106" fmla="*/ 2147483647 w 3047"/>
                <a:gd name="T107" fmla="*/ 2147483647 h 1907"/>
                <a:gd name="T108" fmla="*/ 2147483647 w 3047"/>
                <a:gd name="T109" fmla="*/ 2147483647 h 1907"/>
                <a:gd name="T110" fmla="*/ 2147483647 w 3047"/>
                <a:gd name="T111" fmla="*/ 2147483647 h 19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47"/>
                <a:gd name="T169" fmla="*/ 0 h 1907"/>
                <a:gd name="T170" fmla="*/ 2371 w 3047"/>
                <a:gd name="T171" fmla="*/ 1523 h 19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47" h="1907">
                  <a:moveTo>
                    <a:pt x="2547" y="1028"/>
                  </a:moveTo>
                  <a:lnTo>
                    <a:pt x="2628" y="985"/>
                  </a:lnTo>
                  <a:lnTo>
                    <a:pt x="2721" y="938"/>
                  </a:lnTo>
                  <a:lnTo>
                    <a:pt x="2794" y="889"/>
                  </a:lnTo>
                  <a:lnTo>
                    <a:pt x="2875" y="865"/>
                  </a:lnTo>
                  <a:lnTo>
                    <a:pt x="2838" y="781"/>
                  </a:lnTo>
                  <a:lnTo>
                    <a:pt x="2838" y="691"/>
                  </a:lnTo>
                  <a:lnTo>
                    <a:pt x="2875" y="607"/>
                  </a:lnTo>
                  <a:lnTo>
                    <a:pt x="2838" y="571"/>
                  </a:lnTo>
                  <a:lnTo>
                    <a:pt x="2800" y="523"/>
                  </a:lnTo>
                  <a:lnTo>
                    <a:pt x="2838" y="451"/>
                  </a:lnTo>
                  <a:lnTo>
                    <a:pt x="2899" y="373"/>
                  </a:lnTo>
                  <a:lnTo>
                    <a:pt x="2979" y="331"/>
                  </a:lnTo>
                  <a:lnTo>
                    <a:pt x="3047" y="270"/>
                  </a:lnTo>
                  <a:lnTo>
                    <a:pt x="2954" y="253"/>
                  </a:lnTo>
                  <a:lnTo>
                    <a:pt x="2862" y="283"/>
                  </a:lnTo>
                  <a:lnTo>
                    <a:pt x="2745" y="270"/>
                  </a:lnTo>
                  <a:lnTo>
                    <a:pt x="2664" y="247"/>
                  </a:lnTo>
                  <a:lnTo>
                    <a:pt x="2597" y="210"/>
                  </a:lnTo>
                  <a:lnTo>
                    <a:pt x="2510" y="258"/>
                  </a:lnTo>
                  <a:lnTo>
                    <a:pt x="2417" y="264"/>
                  </a:lnTo>
                  <a:lnTo>
                    <a:pt x="2356" y="333"/>
                  </a:lnTo>
                  <a:lnTo>
                    <a:pt x="2307" y="277"/>
                  </a:lnTo>
                  <a:lnTo>
                    <a:pt x="2282" y="234"/>
                  </a:lnTo>
                  <a:lnTo>
                    <a:pt x="2276" y="144"/>
                  </a:lnTo>
                  <a:lnTo>
                    <a:pt x="2282" y="66"/>
                  </a:lnTo>
                  <a:lnTo>
                    <a:pt x="2232" y="0"/>
                  </a:lnTo>
                  <a:lnTo>
                    <a:pt x="2183" y="54"/>
                  </a:lnTo>
                  <a:lnTo>
                    <a:pt x="2159" y="120"/>
                  </a:lnTo>
                  <a:lnTo>
                    <a:pt x="2135" y="193"/>
                  </a:lnTo>
                  <a:lnTo>
                    <a:pt x="2128" y="258"/>
                  </a:lnTo>
                  <a:lnTo>
                    <a:pt x="2036" y="301"/>
                  </a:lnTo>
                  <a:lnTo>
                    <a:pt x="1923" y="322"/>
                  </a:lnTo>
                  <a:lnTo>
                    <a:pt x="1930" y="373"/>
                  </a:lnTo>
                  <a:lnTo>
                    <a:pt x="1899" y="432"/>
                  </a:lnTo>
                  <a:lnTo>
                    <a:pt x="1839" y="426"/>
                  </a:lnTo>
                  <a:lnTo>
                    <a:pt x="1789" y="450"/>
                  </a:lnTo>
                  <a:lnTo>
                    <a:pt x="1703" y="427"/>
                  </a:lnTo>
                  <a:lnTo>
                    <a:pt x="1604" y="433"/>
                  </a:lnTo>
                  <a:lnTo>
                    <a:pt x="1518" y="421"/>
                  </a:lnTo>
                  <a:lnTo>
                    <a:pt x="1399" y="397"/>
                  </a:lnTo>
                  <a:lnTo>
                    <a:pt x="1258" y="414"/>
                  </a:lnTo>
                  <a:lnTo>
                    <a:pt x="1184" y="384"/>
                  </a:lnTo>
                  <a:lnTo>
                    <a:pt x="1141" y="367"/>
                  </a:lnTo>
                  <a:lnTo>
                    <a:pt x="1036" y="373"/>
                  </a:lnTo>
                  <a:lnTo>
                    <a:pt x="968" y="438"/>
                  </a:lnTo>
                  <a:lnTo>
                    <a:pt x="906" y="505"/>
                  </a:lnTo>
                  <a:lnTo>
                    <a:pt x="802" y="541"/>
                  </a:lnTo>
                  <a:lnTo>
                    <a:pt x="697" y="553"/>
                  </a:lnTo>
                  <a:lnTo>
                    <a:pt x="536" y="591"/>
                  </a:lnTo>
                  <a:lnTo>
                    <a:pt x="326" y="655"/>
                  </a:lnTo>
                  <a:lnTo>
                    <a:pt x="234" y="685"/>
                  </a:lnTo>
                  <a:lnTo>
                    <a:pt x="113" y="702"/>
                  </a:lnTo>
                  <a:lnTo>
                    <a:pt x="0" y="691"/>
                  </a:lnTo>
                  <a:lnTo>
                    <a:pt x="6" y="788"/>
                  </a:lnTo>
                  <a:lnTo>
                    <a:pt x="24" y="871"/>
                  </a:lnTo>
                  <a:lnTo>
                    <a:pt x="86" y="938"/>
                  </a:lnTo>
                  <a:lnTo>
                    <a:pt x="104" y="1015"/>
                  </a:lnTo>
                  <a:lnTo>
                    <a:pt x="62" y="1094"/>
                  </a:lnTo>
                  <a:lnTo>
                    <a:pt x="68" y="1185"/>
                  </a:lnTo>
                  <a:lnTo>
                    <a:pt x="68" y="1280"/>
                  </a:lnTo>
                  <a:lnTo>
                    <a:pt x="0" y="1370"/>
                  </a:lnTo>
                  <a:lnTo>
                    <a:pt x="12" y="1430"/>
                  </a:lnTo>
                  <a:lnTo>
                    <a:pt x="42" y="1485"/>
                  </a:lnTo>
                  <a:lnTo>
                    <a:pt x="6" y="1539"/>
                  </a:lnTo>
                  <a:lnTo>
                    <a:pt x="6" y="1617"/>
                  </a:lnTo>
                  <a:lnTo>
                    <a:pt x="24" y="1683"/>
                  </a:lnTo>
                  <a:lnTo>
                    <a:pt x="148" y="1695"/>
                  </a:lnTo>
                  <a:lnTo>
                    <a:pt x="216" y="1730"/>
                  </a:lnTo>
                  <a:lnTo>
                    <a:pt x="296" y="1761"/>
                  </a:lnTo>
                  <a:lnTo>
                    <a:pt x="356" y="1777"/>
                  </a:lnTo>
                  <a:lnTo>
                    <a:pt x="466" y="1705"/>
                  </a:lnTo>
                  <a:lnTo>
                    <a:pt x="522" y="1657"/>
                  </a:lnTo>
                  <a:lnTo>
                    <a:pt x="634" y="1690"/>
                  </a:lnTo>
                  <a:lnTo>
                    <a:pt x="722" y="1702"/>
                  </a:lnTo>
                  <a:lnTo>
                    <a:pt x="813" y="1682"/>
                  </a:lnTo>
                  <a:lnTo>
                    <a:pt x="921" y="1700"/>
                  </a:lnTo>
                  <a:lnTo>
                    <a:pt x="999" y="1713"/>
                  </a:lnTo>
                  <a:lnTo>
                    <a:pt x="1019" y="1772"/>
                  </a:lnTo>
                  <a:lnTo>
                    <a:pt x="1127" y="1772"/>
                  </a:lnTo>
                  <a:lnTo>
                    <a:pt x="1266" y="1655"/>
                  </a:lnTo>
                  <a:lnTo>
                    <a:pt x="1266" y="1574"/>
                  </a:lnTo>
                  <a:lnTo>
                    <a:pt x="1397" y="1540"/>
                  </a:lnTo>
                  <a:lnTo>
                    <a:pt x="1465" y="1471"/>
                  </a:lnTo>
                  <a:lnTo>
                    <a:pt x="1612" y="1505"/>
                  </a:lnTo>
                  <a:lnTo>
                    <a:pt x="1740" y="1574"/>
                  </a:lnTo>
                  <a:lnTo>
                    <a:pt x="1831" y="1649"/>
                  </a:lnTo>
                  <a:lnTo>
                    <a:pt x="1897" y="1750"/>
                  </a:lnTo>
                  <a:lnTo>
                    <a:pt x="1985" y="1809"/>
                  </a:lnTo>
                  <a:lnTo>
                    <a:pt x="2056" y="1881"/>
                  </a:lnTo>
                  <a:lnTo>
                    <a:pt x="2149" y="1907"/>
                  </a:lnTo>
                  <a:lnTo>
                    <a:pt x="2291" y="1893"/>
                  </a:lnTo>
                  <a:lnTo>
                    <a:pt x="2430" y="1839"/>
                  </a:lnTo>
                  <a:lnTo>
                    <a:pt x="2515" y="1796"/>
                  </a:lnTo>
                  <a:lnTo>
                    <a:pt x="2633" y="1802"/>
                  </a:lnTo>
                  <a:lnTo>
                    <a:pt x="2808" y="1813"/>
                  </a:lnTo>
                  <a:lnTo>
                    <a:pt x="2934" y="1833"/>
                  </a:lnTo>
                  <a:lnTo>
                    <a:pt x="2981" y="1826"/>
                  </a:lnTo>
                  <a:lnTo>
                    <a:pt x="3016" y="1749"/>
                  </a:lnTo>
                  <a:lnTo>
                    <a:pt x="3016" y="1695"/>
                  </a:lnTo>
                  <a:lnTo>
                    <a:pt x="2967" y="1640"/>
                  </a:lnTo>
                  <a:lnTo>
                    <a:pt x="2917" y="1599"/>
                  </a:lnTo>
                  <a:lnTo>
                    <a:pt x="2849" y="1563"/>
                  </a:lnTo>
                  <a:lnTo>
                    <a:pt x="2794" y="1503"/>
                  </a:lnTo>
                  <a:lnTo>
                    <a:pt x="2782" y="1442"/>
                  </a:lnTo>
                  <a:lnTo>
                    <a:pt x="2787" y="1382"/>
                  </a:lnTo>
                  <a:lnTo>
                    <a:pt x="2701" y="1376"/>
                  </a:lnTo>
                  <a:lnTo>
                    <a:pt x="2628" y="1359"/>
                  </a:lnTo>
                  <a:lnTo>
                    <a:pt x="2622" y="1286"/>
                  </a:lnTo>
                  <a:lnTo>
                    <a:pt x="2597" y="1226"/>
                  </a:lnTo>
                  <a:lnTo>
                    <a:pt x="2510" y="1238"/>
                  </a:lnTo>
                  <a:lnTo>
                    <a:pt x="2461" y="1220"/>
                  </a:lnTo>
                  <a:lnTo>
                    <a:pt x="2448" y="1166"/>
                  </a:lnTo>
                  <a:lnTo>
                    <a:pt x="2467" y="1076"/>
                  </a:lnTo>
                  <a:lnTo>
                    <a:pt x="2547" y="102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2" name="TextBox 41">
              <a:hlinkClick r:id="rId10" action="ppaction://hlinksldjump"/>
              <a:extLst>
                <a:ext uri="{FF2B5EF4-FFF2-40B4-BE49-F238E27FC236}">
                  <a16:creationId xmlns:a16="http://schemas.microsoft.com/office/drawing/2014/main" id="{B4D8B39C-3147-1C16-9D44-6CE216F4940D}"/>
                </a:ext>
              </a:extLst>
            </p:cNvPr>
            <p:cNvSpPr txBox="1"/>
            <p:nvPr/>
          </p:nvSpPr>
          <p:spPr>
            <a:xfrm>
              <a:off x="4348128" y="4700587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Limerick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3D5B3FF-4186-1162-FA0E-EAD91ECAA7E6}"/>
              </a:ext>
            </a:extLst>
          </p:cNvPr>
          <p:cNvGrpSpPr/>
          <p:nvPr/>
        </p:nvGrpSpPr>
        <p:grpSpPr>
          <a:xfrm>
            <a:off x="13494892" y="3275212"/>
            <a:ext cx="1739175" cy="1405441"/>
            <a:chOff x="6473151" y="1925214"/>
            <a:chExt cx="935626" cy="771664"/>
          </a:xfrm>
          <a:solidFill>
            <a:srgbClr val="095F55"/>
          </a:solidFill>
        </p:grpSpPr>
        <p:sp>
          <p:nvSpPr>
            <p:cNvPr id="44" name="Freeform 26">
              <a:hlinkClick r:id="rId11" action="ppaction://hlinksldjump"/>
              <a:extLst>
                <a:ext uri="{FF2B5EF4-FFF2-40B4-BE49-F238E27FC236}">
                  <a16:creationId xmlns:a16="http://schemas.microsoft.com/office/drawing/2014/main" id="{57875B39-182E-892C-AC3D-87FDC249C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20" y="1925214"/>
              <a:ext cx="838457" cy="771664"/>
            </a:xfrm>
            <a:custGeom>
              <a:avLst/>
              <a:gdLst>
                <a:gd name="T0" fmla="*/ 2147483647 w 1392"/>
                <a:gd name="T1" fmla="*/ 2147483647 h 1657"/>
                <a:gd name="T2" fmla="*/ 2147483647 w 1392"/>
                <a:gd name="T3" fmla="*/ 2147483647 h 1657"/>
                <a:gd name="T4" fmla="*/ 2147483647 w 1392"/>
                <a:gd name="T5" fmla="*/ 2147483647 h 1657"/>
                <a:gd name="T6" fmla="*/ 2147483647 w 1392"/>
                <a:gd name="T7" fmla="*/ 2147483647 h 1657"/>
                <a:gd name="T8" fmla="*/ 2147483647 w 1392"/>
                <a:gd name="T9" fmla="*/ 2147483647 h 1657"/>
                <a:gd name="T10" fmla="*/ 2147483647 w 1392"/>
                <a:gd name="T11" fmla="*/ 2147483647 h 1657"/>
                <a:gd name="T12" fmla="*/ 2147483647 w 1392"/>
                <a:gd name="T13" fmla="*/ 2147483647 h 1657"/>
                <a:gd name="T14" fmla="*/ 2147483647 w 1392"/>
                <a:gd name="T15" fmla="*/ 2147483647 h 1657"/>
                <a:gd name="T16" fmla="*/ 2147483647 w 1392"/>
                <a:gd name="T17" fmla="*/ 2147483647 h 1657"/>
                <a:gd name="T18" fmla="*/ 2147483647 w 1392"/>
                <a:gd name="T19" fmla="*/ 2147483647 h 1657"/>
                <a:gd name="T20" fmla="*/ 2147483647 w 1392"/>
                <a:gd name="T21" fmla="*/ 2147483647 h 1657"/>
                <a:gd name="T22" fmla="*/ 2147483647 w 1392"/>
                <a:gd name="T23" fmla="*/ 2147483647 h 1657"/>
                <a:gd name="T24" fmla="*/ 2147483647 w 1392"/>
                <a:gd name="T25" fmla="*/ 2147483647 h 1657"/>
                <a:gd name="T26" fmla="*/ 2147483647 w 1392"/>
                <a:gd name="T27" fmla="*/ 2147483647 h 1657"/>
                <a:gd name="T28" fmla="*/ 2147483647 w 1392"/>
                <a:gd name="T29" fmla="*/ 2147483647 h 1657"/>
                <a:gd name="T30" fmla="*/ 2147483647 w 1392"/>
                <a:gd name="T31" fmla="*/ 2147483647 h 1657"/>
                <a:gd name="T32" fmla="*/ 2147483647 w 1392"/>
                <a:gd name="T33" fmla="*/ 2147483647 h 1657"/>
                <a:gd name="T34" fmla="*/ 2147483647 w 1392"/>
                <a:gd name="T35" fmla="*/ 2147483647 h 1657"/>
                <a:gd name="T36" fmla="*/ 2147483647 w 1392"/>
                <a:gd name="T37" fmla="*/ 2147483647 h 1657"/>
                <a:gd name="T38" fmla="*/ 2147483647 w 1392"/>
                <a:gd name="T39" fmla="*/ 2147483647 h 1657"/>
                <a:gd name="T40" fmla="*/ 2147483647 w 1392"/>
                <a:gd name="T41" fmla="*/ 0 h 1657"/>
                <a:gd name="T42" fmla="*/ 2147483647 w 1392"/>
                <a:gd name="T43" fmla="*/ 0 h 1657"/>
                <a:gd name="T44" fmla="*/ 2147483647 w 1392"/>
                <a:gd name="T45" fmla="*/ 0 h 1657"/>
                <a:gd name="T46" fmla="*/ 2147483647 w 1392"/>
                <a:gd name="T47" fmla="*/ 2147483647 h 1657"/>
                <a:gd name="T48" fmla="*/ 2147483647 w 1392"/>
                <a:gd name="T49" fmla="*/ 2147483647 h 1657"/>
                <a:gd name="T50" fmla="*/ 2147483647 w 1392"/>
                <a:gd name="T51" fmla="*/ 2147483647 h 1657"/>
                <a:gd name="T52" fmla="*/ 2147483647 w 1392"/>
                <a:gd name="T53" fmla="*/ 2147483647 h 1657"/>
                <a:gd name="T54" fmla="*/ 2147483647 w 1392"/>
                <a:gd name="T55" fmla="*/ 2147483647 h 1657"/>
                <a:gd name="T56" fmla="*/ 2147483647 w 1392"/>
                <a:gd name="T57" fmla="*/ 2147483647 h 1657"/>
                <a:gd name="T58" fmla="*/ 2147483647 w 1392"/>
                <a:gd name="T59" fmla="*/ 2147483647 h 1657"/>
                <a:gd name="T60" fmla="*/ 2147483647 w 1392"/>
                <a:gd name="T61" fmla="*/ 2147483647 h 1657"/>
                <a:gd name="T62" fmla="*/ 2147483647 w 1392"/>
                <a:gd name="T63" fmla="*/ 2147483647 h 1657"/>
                <a:gd name="T64" fmla="*/ 2147483647 w 1392"/>
                <a:gd name="T65" fmla="*/ 2147483647 h 1657"/>
                <a:gd name="T66" fmla="*/ 2147483647 w 1392"/>
                <a:gd name="T67" fmla="*/ 2147483647 h 1657"/>
                <a:gd name="T68" fmla="*/ 2147483647 w 1392"/>
                <a:gd name="T69" fmla="*/ 2147483647 h 1657"/>
                <a:gd name="T70" fmla="*/ 2147483647 w 1392"/>
                <a:gd name="T71" fmla="*/ 2147483647 h 1657"/>
                <a:gd name="T72" fmla="*/ 0 w 1392"/>
                <a:gd name="T73" fmla="*/ 2147483647 h 1657"/>
                <a:gd name="T74" fmla="*/ 2147483647 w 1392"/>
                <a:gd name="T75" fmla="*/ 2147483647 h 1657"/>
                <a:gd name="T76" fmla="*/ 2147483647 w 1392"/>
                <a:gd name="T77" fmla="*/ 2147483647 h 1657"/>
                <a:gd name="T78" fmla="*/ 0 w 1392"/>
                <a:gd name="T79" fmla="*/ 2147483647 h 1657"/>
                <a:gd name="T80" fmla="*/ 2147483647 w 1392"/>
                <a:gd name="T81" fmla="*/ 2147483647 h 1657"/>
                <a:gd name="T82" fmla="*/ 2147483647 w 1392"/>
                <a:gd name="T83" fmla="*/ 2147483647 h 1657"/>
                <a:gd name="T84" fmla="*/ 2147483647 w 1392"/>
                <a:gd name="T85" fmla="*/ 2147483647 h 1657"/>
                <a:gd name="T86" fmla="*/ 2147483647 w 1392"/>
                <a:gd name="T87" fmla="*/ 2147483647 h 1657"/>
                <a:gd name="T88" fmla="*/ 2147483647 w 1392"/>
                <a:gd name="T89" fmla="*/ 2147483647 h 1657"/>
                <a:gd name="T90" fmla="*/ 2147483647 w 1392"/>
                <a:gd name="T91" fmla="*/ 2147483647 h 1657"/>
                <a:gd name="T92" fmla="*/ 2147483647 w 1392"/>
                <a:gd name="T93" fmla="*/ 2147483647 h 1657"/>
                <a:gd name="T94" fmla="*/ 2147483647 w 1392"/>
                <a:gd name="T95" fmla="*/ 2147483647 h 1657"/>
                <a:gd name="T96" fmla="*/ 2147483647 w 1392"/>
                <a:gd name="T97" fmla="*/ 2147483647 h 1657"/>
                <a:gd name="T98" fmla="*/ 2147483647 w 1392"/>
                <a:gd name="T99" fmla="*/ 2147483647 h 1657"/>
                <a:gd name="T100" fmla="*/ 2147483647 w 1392"/>
                <a:gd name="T101" fmla="*/ 2147483647 h 1657"/>
                <a:gd name="T102" fmla="*/ 2147483647 w 1392"/>
                <a:gd name="T103" fmla="*/ 2147483647 h 1657"/>
                <a:gd name="T104" fmla="*/ 2147483647 w 1392"/>
                <a:gd name="T105" fmla="*/ 2147483647 h 1657"/>
                <a:gd name="T106" fmla="*/ 2147483647 w 1392"/>
                <a:gd name="T107" fmla="*/ 2147483647 h 1657"/>
                <a:gd name="T108" fmla="*/ 2147483647 w 1392"/>
                <a:gd name="T109" fmla="*/ 2147483647 h 1657"/>
                <a:gd name="T110" fmla="*/ 2147483647 w 1392"/>
                <a:gd name="T111" fmla="*/ 2147483647 h 1657"/>
                <a:gd name="T112" fmla="*/ 2147483647 w 1392"/>
                <a:gd name="T113" fmla="*/ 2147483647 h 1657"/>
                <a:gd name="T114" fmla="*/ 2147483647 w 1392"/>
                <a:gd name="T115" fmla="*/ 2147483647 h 1657"/>
                <a:gd name="T116" fmla="*/ 2147483647 w 1392"/>
                <a:gd name="T117" fmla="*/ 2147483647 h 1657"/>
                <a:gd name="T118" fmla="*/ 2147483647 w 1392"/>
                <a:gd name="T119" fmla="*/ 2147483647 h 1657"/>
                <a:gd name="T120" fmla="*/ 2147483647 w 1392"/>
                <a:gd name="T121" fmla="*/ 2147483647 h 1657"/>
                <a:gd name="T122" fmla="*/ 2147483647 w 1392"/>
                <a:gd name="T123" fmla="*/ 2147483647 h 1657"/>
                <a:gd name="T124" fmla="*/ 2147483647 w 1392"/>
                <a:gd name="T125" fmla="*/ 2147483647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92"/>
                <a:gd name="T190" fmla="*/ 0 h 1657"/>
                <a:gd name="T191" fmla="*/ 1392 w 1392"/>
                <a:gd name="T192" fmla="*/ 1657 h 16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92" h="1657">
                  <a:moveTo>
                    <a:pt x="1288" y="1208"/>
                  </a:moveTo>
                  <a:lnTo>
                    <a:pt x="1256" y="1136"/>
                  </a:lnTo>
                  <a:lnTo>
                    <a:pt x="1240" y="1080"/>
                  </a:lnTo>
                  <a:lnTo>
                    <a:pt x="1240" y="1008"/>
                  </a:lnTo>
                  <a:lnTo>
                    <a:pt x="1232" y="912"/>
                  </a:lnTo>
                  <a:lnTo>
                    <a:pt x="1232" y="832"/>
                  </a:lnTo>
                  <a:lnTo>
                    <a:pt x="1192" y="752"/>
                  </a:lnTo>
                  <a:lnTo>
                    <a:pt x="1152" y="720"/>
                  </a:lnTo>
                  <a:lnTo>
                    <a:pt x="1056" y="728"/>
                  </a:lnTo>
                  <a:lnTo>
                    <a:pt x="992" y="760"/>
                  </a:lnTo>
                  <a:lnTo>
                    <a:pt x="984" y="720"/>
                  </a:lnTo>
                  <a:lnTo>
                    <a:pt x="944" y="648"/>
                  </a:lnTo>
                  <a:lnTo>
                    <a:pt x="896" y="568"/>
                  </a:lnTo>
                  <a:lnTo>
                    <a:pt x="840" y="488"/>
                  </a:lnTo>
                  <a:lnTo>
                    <a:pt x="832" y="400"/>
                  </a:lnTo>
                  <a:lnTo>
                    <a:pt x="824" y="312"/>
                  </a:lnTo>
                  <a:lnTo>
                    <a:pt x="808" y="208"/>
                  </a:lnTo>
                  <a:lnTo>
                    <a:pt x="776" y="184"/>
                  </a:lnTo>
                  <a:lnTo>
                    <a:pt x="680" y="152"/>
                  </a:lnTo>
                  <a:lnTo>
                    <a:pt x="672" y="8"/>
                  </a:lnTo>
                  <a:lnTo>
                    <a:pt x="624" y="0"/>
                  </a:lnTo>
                  <a:lnTo>
                    <a:pt x="560" y="0"/>
                  </a:lnTo>
                  <a:lnTo>
                    <a:pt x="464" y="0"/>
                  </a:lnTo>
                  <a:lnTo>
                    <a:pt x="416" y="24"/>
                  </a:lnTo>
                  <a:lnTo>
                    <a:pt x="416" y="72"/>
                  </a:lnTo>
                  <a:lnTo>
                    <a:pt x="376" y="128"/>
                  </a:lnTo>
                  <a:lnTo>
                    <a:pt x="336" y="192"/>
                  </a:lnTo>
                  <a:lnTo>
                    <a:pt x="272" y="232"/>
                  </a:lnTo>
                  <a:lnTo>
                    <a:pt x="224" y="248"/>
                  </a:lnTo>
                  <a:lnTo>
                    <a:pt x="160" y="320"/>
                  </a:lnTo>
                  <a:lnTo>
                    <a:pt x="160" y="408"/>
                  </a:lnTo>
                  <a:lnTo>
                    <a:pt x="184" y="488"/>
                  </a:lnTo>
                  <a:lnTo>
                    <a:pt x="224" y="536"/>
                  </a:lnTo>
                  <a:lnTo>
                    <a:pt x="176" y="592"/>
                  </a:lnTo>
                  <a:lnTo>
                    <a:pt x="104" y="608"/>
                  </a:lnTo>
                  <a:lnTo>
                    <a:pt x="48" y="680"/>
                  </a:lnTo>
                  <a:lnTo>
                    <a:pt x="0" y="784"/>
                  </a:lnTo>
                  <a:lnTo>
                    <a:pt x="40" y="864"/>
                  </a:lnTo>
                  <a:lnTo>
                    <a:pt x="8" y="968"/>
                  </a:lnTo>
                  <a:lnTo>
                    <a:pt x="0" y="1040"/>
                  </a:lnTo>
                  <a:lnTo>
                    <a:pt x="96" y="1040"/>
                  </a:lnTo>
                  <a:lnTo>
                    <a:pt x="208" y="1056"/>
                  </a:lnTo>
                  <a:lnTo>
                    <a:pt x="304" y="1032"/>
                  </a:lnTo>
                  <a:lnTo>
                    <a:pt x="384" y="1032"/>
                  </a:lnTo>
                  <a:lnTo>
                    <a:pt x="464" y="1032"/>
                  </a:lnTo>
                  <a:lnTo>
                    <a:pt x="472" y="1104"/>
                  </a:lnTo>
                  <a:lnTo>
                    <a:pt x="528" y="1144"/>
                  </a:lnTo>
                  <a:lnTo>
                    <a:pt x="624" y="1240"/>
                  </a:lnTo>
                  <a:lnTo>
                    <a:pt x="664" y="1288"/>
                  </a:lnTo>
                  <a:lnTo>
                    <a:pt x="744" y="1344"/>
                  </a:lnTo>
                  <a:lnTo>
                    <a:pt x="816" y="1400"/>
                  </a:lnTo>
                  <a:lnTo>
                    <a:pt x="856" y="1472"/>
                  </a:lnTo>
                  <a:lnTo>
                    <a:pt x="944" y="1576"/>
                  </a:lnTo>
                  <a:lnTo>
                    <a:pt x="1016" y="1640"/>
                  </a:lnTo>
                  <a:lnTo>
                    <a:pt x="1093" y="1657"/>
                  </a:lnTo>
                  <a:lnTo>
                    <a:pt x="1168" y="1632"/>
                  </a:lnTo>
                  <a:lnTo>
                    <a:pt x="1232" y="1608"/>
                  </a:lnTo>
                  <a:lnTo>
                    <a:pt x="1296" y="1512"/>
                  </a:lnTo>
                  <a:lnTo>
                    <a:pt x="1320" y="1448"/>
                  </a:lnTo>
                  <a:lnTo>
                    <a:pt x="1368" y="1408"/>
                  </a:lnTo>
                  <a:lnTo>
                    <a:pt x="1392" y="1312"/>
                  </a:lnTo>
                  <a:lnTo>
                    <a:pt x="1352" y="1240"/>
                  </a:lnTo>
                  <a:lnTo>
                    <a:pt x="1288" y="120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5" name="TextBox 44">
              <a:hlinkClick r:id="rId11" action="ppaction://hlinksldjump"/>
              <a:extLst>
                <a:ext uri="{FF2B5EF4-FFF2-40B4-BE49-F238E27FC236}">
                  <a16:creationId xmlns:a16="http://schemas.microsoft.com/office/drawing/2014/main" id="{41F0FB34-248C-8CBB-3038-406136E3B316}"/>
                </a:ext>
              </a:extLst>
            </p:cNvPr>
            <p:cNvSpPr txBox="1"/>
            <p:nvPr/>
          </p:nvSpPr>
          <p:spPr>
            <a:xfrm>
              <a:off x="6473151" y="2229330"/>
              <a:ext cx="866628" cy="168986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Monaghan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A0C20D-A430-3460-730D-6910A0B48C3A}"/>
              </a:ext>
            </a:extLst>
          </p:cNvPr>
          <p:cNvGrpSpPr/>
          <p:nvPr/>
        </p:nvGrpSpPr>
        <p:grpSpPr>
          <a:xfrm>
            <a:off x="7329673" y="3464407"/>
            <a:ext cx="3580805" cy="2341274"/>
            <a:chOff x="3156441" y="2029092"/>
            <a:chExt cx="1926370" cy="1285487"/>
          </a:xfrm>
          <a:solidFill>
            <a:srgbClr val="095F55"/>
          </a:solidFill>
        </p:grpSpPr>
        <p:sp>
          <p:nvSpPr>
            <p:cNvPr id="47" name="Freeform 16">
              <a:hlinkClick r:id="rId12" action="ppaction://hlinksldjump"/>
              <a:extLst>
                <a:ext uri="{FF2B5EF4-FFF2-40B4-BE49-F238E27FC236}">
                  <a16:creationId xmlns:a16="http://schemas.microsoft.com/office/drawing/2014/main" id="{42AE189B-1E06-0D02-7709-AF84862B6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578" y="2029092"/>
              <a:ext cx="1776233" cy="1285487"/>
            </a:xfrm>
            <a:custGeom>
              <a:avLst/>
              <a:gdLst>
                <a:gd name="T0" fmla="*/ 2147483647 w 2943"/>
                <a:gd name="T1" fmla="*/ 2147483647 h 2759"/>
                <a:gd name="T2" fmla="*/ 2147483647 w 2943"/>
                <a:gd name="T3" fmla="*/ 2147483647 h 2759"/>
                <a:gd name="T4" fmla="*/ 2147483647 w 2943"/>
                <a:gd name="T5" fmla="*/ 2147483647 h 2759"/>
                <a:gd name="T6" fmla="*/ 2147483647 w 2943"/>
                <a:gd name="T7" fmla="*/ 2147483647 h 2759"/>
                <a:gd name="T8" fmla="*/ 2147483647 w 2943"/>
                <a:gd name="T9" fmla="*/ 2147483647 h 2759"/>
                <a:gd name="T10" fmla="*/ 2147483647 w 2943"/>
                <a:gd name="T11" fmla="*/ 2147483647 h 2759"/>
                <a:gd name="T12" fmla="*/ 2147483647 w 2943"/>
                <a:gd name="T13" fmla="*/ 2147483647 h 2759"/>
                <a:gd name="T14" fmla="*/ 2147483647 w 2943"/>
                <a:gd name="T15" fmla="*/ 2147483647 h 2759"/>
                <a:gd name="T16" fmla="*/ 2147483647 w 2943"/>
                <a:gd name="T17" fmla="*/ 2147483647 h 2759"/>
                <a:gd name="T18" fmla="*/ 2147483647 w 2943"/>
                <a:gd name="T19" fmla="*/ 2147483647 h 2759"/>
                <a:gd name="T20" fmla="*/ 2147483647 w 2943"/>
                <a:gd name="T21" fmla="*/ 2147483647 h 2759"/>
                <a:gd name="T22" fmla="*/ 2147483647 w 2943"/>
                <a:gd name="T23" fmla="*/ 2147483647 h 2759"/>
                <a:gd name="T24" fmla="*/ 2147483647 w 2943"/>
                <a:gd name="T25" fmla="*/ 2147483647 h 2759"/>
                <a:gd name="T26" fmla="*/ 2147483647 w 2943"/>
                <a:gd name="T27" fmla="*/ 2147483647 h 2759"/>
                <a:gd name="T28" fmla="*/ 2147483647 w 2943"/>
                <a:gd name="T29" fmla="*/ 2147483647 h 2759"/>
                <a:gd name="T30" fmla="*/ 2147483647 w 2943"/>
                <a:gd name="T31" fmla="*/ 2147483647 h 2759"/>
                <a:gd name="T32" fmla="*/ 2147483647 w 2943"/>
                <a:gd name="T33" fmla="*/ 2147483647 h 2759"/>
                <a:gd name="T34" fmla="*/ 2147483647 w 2943"/>
                <a:gd name="T35" fmla="*/ 2147483647 h 2759"/>
                <a:gd name="T36" fmla="*/ 2147483647 w 2943"/>
                <a:gd name="T37" fmla="*/ 2147483647 h 2759"/>
                <a:gd name="T38" fmla="*/ 2147483647 w 2943"/>
                <a:gd name="T39" fmla="*/ 2147483647 h 2759"/>
                <a:gd name="T40" fmla="*/ 2147483647 w 2943"/>
                <a:gd name="T41" fmla="*/ 2147483647 h 2759"/>
                <a:gd name="T42" fmla="*/ 2147483647 w 2943"/>
                <a:gd name="T43" fmla="*/ 2147483647 h 2759"/>
                <a:gd name="T44" fmla="*/ 2147483647 w 2943"/>
                <a:gd name="T45" fmla="*/ 2147483647 h 2759"/>
                <a:gd name="T46" fmla="*/ 2147483647 w 2943"/>
                <a:gd name="T47" fmla="*/ 2147483647 h 2759"/>
                <a:gd name="T48" fmla="*/ 2147483647 w 2943"/>
                <a:gd name="T49" fmla="*/ 2147483647 h 2759"/>
                <a:gd name="T50" fmla="*/ 2147483647 w 2943"/>
                <a:gd name="T51" fmla="*/ 2147483647 h 2759"/>
                <a:gd name="T52" fmla="*/ 2147483647 w 2943"/>
                <a:gd name="T53" fmla="*/ 2147483647 h 2759"/>
                <a:gd name="T54" fmla="*/ 2147483647 w 2943"/>
                <a:gd name="T55" fmla="*/ 2147483647 h 2759"/>
                <a:gd name="T56" fmla="*/ 0 w 2943"/>
                <a:gd name="T57" fmla="*/ 2147483647 h 2759"/>
                <a:gd name="T58" fmla="*/ 2147483647 w 2943"/>
                <a:gd name="T59" fmla="*/ 2147483647 h 2759"/>
                <a:gd name="T60" fmla="*/ 2147483647 w 2943"/>
                <a:gd name="T61" fmla="*/ 2147483647 h 2759"/>
                <a:gd name="T62" fmla="*/ 2147483647 w 2943"/>
                <a:gd name="T63" fmla="*/ 2147483647 h 2759"/>
                <a:gd name="T64" fmla="*/ 2147483647 w 2943"/>
                <a:gd name="T65" fmla="*/ 2147483647 h 2759"/>
                <a:gd name="T66" fmla="*/ 2147483647 w 2943"/>
                <a:gd name="T67" fmla="*/ 2147483647 h 2759"/>
                <a:gd name="T68" fmla="*/ 2147483647 w 2943"/>
                <a:gd name="T69" fmla="*/ 2147483647 h 2759"/>
                <a:gd name="T70" fmla="*/ 2147483647 w 2943"/>
                <a:gd name="T71" fmla="*/ 2147483647 h 2759"/>
                <a:gd name="T72" fmla="*/ 2147483647 w 2943"/>
                <a:gd name="T73" fmla="*/ 2147483647 h 2759"/>
                <a:gd name="T74" fmla="*/ 2147483647 w 2943"/>
                <a:gd name="T75" fmla="*/ 2147483647 h 2759"/>
                <a:gd name="T76" fmla="*/ 2147483647 w 2943"/>
                <a:gd name="T77" fmla="*/ 2147483647 h 2759"/>
                <a:gd name="T78" fmla="*/ 2147483647 w 2943"/>
                <a:gd name="T79" fmla="*/ 2147483647 h 2759"/>
                <a:gd name="T80" fmla="*/ 2147483647 w 2943"/>
                <a:gd name="T81" fmla="*/ 2147483647 h 2759"/>
                <a:gd name="T82" fmla="*/ 2147483647 w 2943"/>
                <a:gd name="T83" fmla="*/ 2147483647 h 2759"/>
                <a:gd name="T84" fmla="*/ 2147483647 w 2943"/>
                <a:gd name="T85" fmla="*/ 2147483647 h 2759"/>
                <a:gd name="T86" fmla="*/ 2147483647 w 2943"/>
                <a:gd name="T87" fmla="*/ 2147483647 h 2759"/>
                <a:gd name="T88" fmla="*/ 2147483647 w 2943"/>
                <a:gd name="T89" fmla="*/ 2147483647 h 2759"/>
                <a:gd name="T90" fmla="*/ 2147483647 w 2943"/>
                <a:gd name="T91" fmla="*/ 2147483647 h 2759"/>
                <a:gd name="T92" fmla="*/ 2147483647 w 2943"/>
                <a:gd name="T93" fmla="*/ 2147483647 h 2759"/>
                <a:gd name="T94" fmla="*/ 2147483647 w 2943"/>
                <a:gd name="T95" fmla="*/ 2147483647 h 2759"/>
                <a:gd name="T96" fmla="*/ 2147483647 w 2943"/>
                <a:gd name="T97" fmla="*/ 2147483647 h 2759"/>
                <a:gd name="T98" fmla="*/ 2147483647 w 2943"/>
                <a:gd name="T99" fmla="*/ 2147483647 h 2759"/>
                <a:gd name="T100" fmla="*/ 2147483647 w 2943"/>
                <a:gd name="T101" fmla="*/ 2147483647 h 2759"/>
                <a:gd name="T102" fmla="*/ 2147483647 w 2943"/>
                <a:gd name="T103" fmla="*/ 2147483647 h 2759"/>
                <a:gd name="T104" fmla="*/ 2147483647 w 2943"/>
                <a:gd name="T105" fmla="*/ 2147483647 h 2759"/>
                <a:gd name="T106" fmla="*/ 2147483647 w 2943"/>
                <a:gd name="T107" fmla="*/ 2147483647 h 2759"/>
                <a:gd name="T108" fmla="*/ 2147483647 w 2943"/>
                <a:gd name="T109" fmla="*/ 2147483647 h 2759"/>
                <a:gd name="T110" fmla="*/ 2147483647 w 2943"/>
                <a:gd name="T111" fmla="*/ 2147483647 h 2759"/>
                <a:gd name="T112" fmla="*/ 2147483647 w 2943"/>
                <a:gd name="T113" fmla="*/ 2147483647 h 2759"/>
                <a:gd name="T114" fmla="*/ 2147483647 w 2943"/>
                <a:gd name="T115" fmla="*/ 2147483647 h 2759"/>
                <a:gd name="T116" fmla="*/ 2147483647 w 2943"/>
                <a:gd name="T117" fmla="*/ 2147483647 h 27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43"/>
                <a:gd name="T178" fmla="*/ 0 h 2759"/>
                <a:gd name="T179" fmla="*/ 2943 w 2943"/>
                <a:gd name="T180" fmla="*/ 2759 h 27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43" h="2759">
                  <a:moveTo>
                    <a:pt x="2768" y="1976"/>
                  </a:moveTo>
                  <a:lnTo>
                    <a:pt x="2792" y="1888"/>
                  </a:lnTo>
                  <a:lnTo>
                    <a:pt x="2760" y="1784"/>
                  </a:lnTo>
                  <a:lnTo>
                    <a:pt x="2680" y="1800"/>
                  </a:lnTo>
                  <a:lnTo>
                    <a:pt x="2648" y="1712"/>
                  </a:lnTo>
                  <a:lnTo>
                    <a:pt x="2664" y="1592"/>
                  </a:lnTo>
                  <a:lnTo>
                    <a:pt x="2696" y="1520"/>
                  </a:lnTo>
                  <a:lnTo>
                    <a:pt x="2768" y="1488"/>
                  </a:lnTo>
                  <a:lnTo>
                    <a:pt x="2824" y="1472"/>
                  </a:lnTo>
                  <a:lnTo>
                    <a:pt x="2872" y="1480"/>
                  </a:lnTo>
                  <a:lnTo>
                    <a:pt x="2888" y="1440"/>
                  </a:lnTo>
                  <a:lnTo>
                    <a:pt x="2856" y="1376"/>
                  </a:lnTo>
                  <a:lnTo>
                    <a:pt x="2816" y="1328"/>
                  </a:lnTo>
                  <a:lnTo>
                    <a:pt x="2800" y="1272"/>
                  </a:lnTo>
                  <a:lnTo>
                    <a:pt x="2824" y="1200"/>
                  </a:lnTo>
                  <a:lnTo>
                    <a:pt x="2888" y="1200"/>
                  </a:lnTo>
                  <a:lnTo>
                    <a:pt x="2943" y="1146"/>
                  </a:lnTo>
                  <a:lnTo>
                    <a:pt x="2928" y="1109"/>
                  </a:lnTo>
                  <a:lnTo>
                    <a:pt x="2908" y="1049"/>
                  </a:lnTo>
                  <a:lnTo>
                    <a:pt x="2847" y="1083"/>
                  </a:lnTo>
                  <a:lnTo>
                    <a:pt x="2784" y="1121"/>
                  </a:lnTo>
                  <a:lnTo>
                    <a:pt x="2683" y="1169"/>
                  </a:lnTo>
                  <a:lnTo>
                    <a:pt x="2626" y="1190"/>
                  </a:lnTo>
                  <a:lnTo>
                    <a:pt x="2541" y="1223"/>
                  </a:lnTo>
                  <a:lnTo>
                    <a:pt x="2470" y="1176"/>
                  </a:lnTo>
                  <a:lnTo>
                    <a:pt x="2398" y="1103"/>
                  </a:lnTo>
                  <a:lnTo>
                    <a:pt x="2332" y="1097"/>
                  </a:lnTo>
                  <a:lnTo>
                    <a:pt x="2152" y="1050"/>
                  </a:lnTo>
                  <a:lnTo>
                    <a:pt x="2161" y="990"/>
                  </a:lnTo>
                  <a:lnTo>
                    <a:pt x="2203" y="962"/>
                  </a:lnTo>
                  <a:lnTo>
                    <a:pt x="2241" y="926"/>
                  </a:lnTo>
                  <a:lnTo>
                    <a:pt x="2305" y="903"/>
                  </a:lnTo>
                  <a:lnTo>
                    <a:pt x="2302" y="846"/>
                  </a:lnTo>
                  <a:lnTo>
                    <a:pt x="2313" y="783"/>
                  </a:lnTo>
                  <a:lnTo>
                    <a:pt x="2350" y="759"/>
                  </a:lnTo>
                  <a:lnTo>
                    <a:pt x="2385" y="719"/>
                  </a:lnTo>
                  <a:lnTo>
                    <a:pt x="2385" y="671"/>
                  </a:lnTo>
                  <a:lnTo>
                    <a:pt x="2319" y="654"/>
                  </a:lnTo>
                  <a:lnTo>
                    <a:pt x="2260" y="617"/>
                  </a:lnTo>
                  <a:lnTo>
                    <a:pt x="2196" y="609"/>
                  </a:lnTo>
                  <a:lnTo>
                    <a:pt x="2115" y="609"/>
                  </a:lnTo>
                  <a:lnTo>
                    <a:pt x="2041" y="576"/>
                  </a:lnTo>
                  <a:lnTo>
                    <a:pt x="2001" y="632"/>
                  </a:lnTo>
                  <a:lnTo>
                    <a:pt x="1941" y="639"/>
                  </a:lnTo>
                  <a:lnTo>
                    <a:pt x="1905" y="581"/>
                  </a:lnTo>
                  <a:lnTo>
                    <a:pt x="1918" y="522"/>
                  </a:lnTo>
                  <a:lnTo>
                    <a:pt x="1896" y="464"/>
                  </a:lnTo>
                  <a:lnTo>
                    <a:pt x="1840" y="424"/>
                  </a:lnTo>
                  <a:lnTo>
                    <a:pt x="1824" y="328"/>
                  </a:lnTo>
                  <a:lnTo>
                    <a:pt x="1824" y="232"/>
                  </a:lnTo>
                  <a:lnTo>
                    <a:pt x="1744" y="224"/>
                  </a:lnTo>
                  <a:lnTo>
                    <a:pt x="1680" y="144"/>
                  </a:lnTo>
                  <a:lnTo>
                    <a:pt x="1600" y="112"/>
                  </a:lnTo>
                  <a:lnTo>
                    <a:pt x="1488" y="56"/>
                  </a:lnTo>
                  <a:lnTo>
                    <a:pt x="1400" y="64"/>
                  </a:lnTo>
                  <a:lnTo>
                    <a:pt x="1296" y="72"/>
                  </a:lnTo>
                  <a:lnTo>
                    <a:pt x="1184" y="64"/>
                  </a:lnTo>
                  <a:lnTo>
                    <a:pt x="1104" y="80"/>
                  </a:lnTo>
                  <a:lnTo>
                    <a:pt x="976" y="96"/>
                  </a:lnTo>
                  <a:lnTo>
                    <a:pt x="840" y="96"/>
                  </a:lnTo>
                  <a:lnTo>
                    <a:pt x="792" y="48"/>
                  </a:lnTo>
                  <a:lnTo>
                    <a:pt x="752" y="0"/>
                  </a:lnTo>
                  <a:lnTo>
                    <a:pt x="664" y="40"/>
                  </a:lnTo>
                  <a:lnTo>
                    <a:pt x="680" y="104"/>
                  </a:lnTo>
                  <a:lnTo>
                    <a:pt x="712" y="184"/>
                  </a:lnTo>
                  <a:lnTo>
                    <a:pt x="752" y="248"/>
                  </a:lnTo>
                  <a:lnTo>
                    <a:pt x="712" y="288"/>
                  </a:lnTo>
                  <a:lnTo>
                    <a:pt x="624" y="272"/>
                  </a:lnTo>
                  <a:lnTo>
                    <a:pt x="576" y="312"/>
                  </a:lnTo>
                  <a:lnTo>
                    <a:pt x="512" y="416"/>
                  </a:lnTo>
                  <a:lnTo>
                    <a:pt x="464" y="400"/>
                  </a:lnTo>
                  <a:lnTo>
                    <a:pt x="432" y="352"/>
                  </a:lnTo>
                  <a:lnTo>
                    <a:pt x="432" y="272"/>
                  </a:lnTo>
                  <a:lnTo>
                    <a:pt x="424" y="184"/>
                  </a:lnTo>
                  <a:lnTo>
                    <a:pt x="376" y="152"/>
                  </a:lnTo>
                  <a:lnTo>
                    <a:pt x="328" y="112"/>
                  </a:lnTo>
                  <a:lnTo>
                    <a:pt x="296" y="56"/>
                  </a:lnTo>
                  <a:lnTo>
                    <a:pt x="248" y="120"/>
                  </a:lnTo>
                  <a:lnTo>
                    <a:pt x="184" y="160"/>
                  </a:lnTo>
                  <a:lnTo>
                    <a:pt x="184" y="264"/>
                  </a:lnTo>
                  <a:lnTo>
                    <a:pt x="104" y="280"/>
                  </a:lnTo>
                  <a:lnTo>
                    <a:pt x="160" y="360"/>
                  </a:lnTo>
                  <a:lnTo>
                    <a:pt x="80" y="400"/>
                  </a:lnTo>
                  <a:lnTo>
                    <a:pt x="96" y="496"/>
                  </a:lnTo>
                  <a:lnTo>
                    <a:pt x="112" y="552"/>
                  </a:lnTo>
                  <a:lnTo>
                    <a:pt x="80" y="632"/>
                  </a:lnTo>
                  <a:lnTo>
                    <a:pt x="0" y="728"/>
                  </a:lnTo>
                  <a:lnTo>
                    <a:pt x="64" y="760"/>
                  </a:lnTo>
                  <a:lnTo>
                    <a:pt x="152" y="696"/>
                  </a:lnTo>
                  <a:lnTo>
                    <a:pt x="168" y="600"/>
                  </a:lnTo>
                  <a:lnTo>
                    <a:pt x="208" y="528"/>
                  </a:lnTo>
                  <a:lnTo>
                    <a:pt x="264" y="472"/>
                  </a:lnTo>
                  <a:lnTo>
                    <a:pt x="296" y="384"/>
                  </a:lnTo>
                  <a:lnTo>
                    <a:pt x="360" y="432"/>
                  </a:lnTo>
                  <a:lnTo>
                    <a:pt x="392" y="488"/>
                  </a:lnTo>
                  <a:lnTo>
                    <a:pt x="432" y="544"/>
                  </a:lnTo>
                  <a:lnTo>
                    <a:pt x="376" y="608"/>
                  </a:lnTo>
                  <a:lnTo>
                    <a:pt x="416" y="656"/>
                  </a:lnTo>
                  <a:lnTo>
                    <a:pt x="416" y="704"/>
                  </a:lnTo>
                  <a:lnTo>
                    <a:pt x="392" y="816"/>
                  </a:lnTo>
                  <a:lnTo>
                    <a:pt x="440" y="840"/>
                  </a:lnTo>
                  <a:lnTo>
                    <a:pt x="488" y="768"/>
                  </a:lnTo>
                  <a:lnTo>
                    <a:pt x="544" y="696"/>
                  </a:lnTo>
                  <a:lnTo>
                    <a:pt x="616" y="720"/>
                  </a:lnTo>
                  <a:lnTo>
                    <a:pt x="600" y="800"/>
                  </a:lnTo>
                  <a:lnTo>
                    <a:pt x="576" y="896"/>
                  </a:lnTo>
                  <a:lnTo>
                    <a:pt x="520" y="928"/>
                  </a:lnTo>
                  <a:lnTo>
                    <a:pt x="488" y="984"/>
                  </a:lnTo>
                  <a:lnTo>
                    <a:pt x="552" y="1056"/>
                  </a:lnTo>
                  <a:lnTo>
                    <a:pt x="568" y="1096"/>
                  </a:lnTo>
                  <a:lnTo>
                    <a:pt x="624" y="1184"/>
                  </a:lnTo>
                  <a:lnTo>
                    <a:pt x="652" y="1292"/>
                  </a:lnTo>
                  <a:lnTo>
                    <a:pt x="616" y="1319"/>
                  </a:lnTo>
                  <a:lnTo>
                    <a:pt x="552" y="1272"/>
                  </a:lnTo>
                  <a:lnTo>
                    <a:pt x="472" y="1272"/>
                  </a:lnTo>
                  <a:lnTo>
                    <a:pt x="456" y="1384"/>
                  </a:lnTo>
                  <a:lnTo>
                    <a:pt x="456" y="1496"/>
                  </a:lnTo>
                  <a:lnTo>
                    <a:pt x="496" y="1544"/>
                  </a:lnTo>
                  <a:lnTo>
                    <a:pt x="608" y="1520"/>
                  </a:lnTo>
                  <a:lnTo>
                    <a:pt x="704" y="1496"/>
                  </a:lnTo>
                  <a:lnTo>
                    <a:pt x="768" y="1456"/>
                  </a:lnTo>
                  <a:lnTo>
                    <a:pt x="824" y="1408"/>
                  </a:lnTo>
                  <a:lnTo>
                    <a:pt x="880" y="1464"/>
                  </a:lnTo>
                  <a:lnTo>
                    <a:pt x="960" y="1496"/>
                  </a:lnTo>
                  <a:lnTo>
                    <a:pt x="1005" y="1499"/>
                  </a:lnTo>
                  <a:lnTo>
                    <a:pt x="1040" y="1464"/>
                  </a:lnTo>
                  <a:lnTo>
                    <a:pt x="1078" y="1446"/>
                  </a:lnTo>
                  <a:lnTo>
                    <a:pt x="1096" y="1470"/>
                  </a:lnTo>
                  <a:lnTo>
                    <a:pt x="1093" y="1524"/>
                  </a:lnTo>
                  <a:lnTo>
                    <a:pt x="1112" y="1600"/>
                  </a:lnTo>
                  <a:lnTo>
                    <a:pt x="1040" y="1640"/>
                  </a:lnTo>
                  <a:lnTo>
                    <a:pt x="1072" y="1704"/>
                  </a:lnTo>
                  <a:lnTo>
                    <a:pt x="1128" y="1744"/>
                  </a:lnTo>
                  <a:lnTo>
                    <a:pt x="1112" y="1776"/>
                  </a:lnTo>
                  <a:lnTo>
                    <a:pt x="1024" y="1800"/>
                  </a:lnTo>
                  <a:lnTo>
                    <a:pt x="936" y="1800"/>
                  </a:lnTo>
                  <a:lnTo>
                    <a:pt x="872" y="1816"/>
                  </a:lnTo>
                  <a:lnTo>
                    <a:pt x="768" y="1848"/>
                  </a:lnTo>
                  <a:lnTo>
                    <a:pt x="696" y="1808"/>
                  </a:lnTo>
                  <a:lnTo>
                    <a:pt x="624" y="1840"/>
                  </a:lnTo>
                  <a:lnTo>
                    <a:pt x="528" y="1856"/>
                  </a:lnTo>
                  <a:lnTo>
                    <a:pt x="464" y="1824"/>
                  </a:lnTo>
                  <a:lnTo>
                    <a:pt x="472" y="1936"/>
                  </a:lnTo>
                  <a:lnTo>
                    <a:pt x="448" y="1992"/>
                  </a:lnTo>
                  <a:lnTo>
                    <a:pt x="400" y="2072"/>
                  </a:lnTo>
                  <a:lnTo>
                    <a:pt x="432" y="2144"/>
                  </a:lnTo>
                  <a:lnTo>
                    <a:pt x="424" y="2200"/>
                  </a:lnTo>
                  <a:lnTo>
                    <a:pt x="464" y="2248"/>
                  </a:lnTo>
                  <a:lnTo>
                    <a:pt x="512" y="2304"/>
                  </a:lnTo>
                  <a:lnTo>
                    <a:pt x="546" y="2357"/>
                  </a:lnTo>
                  <a:lnTo>
                    <a:pt x="654" y="2423"/>
                  </a:lnTo>
                  <a:lnTo>
                    <a:pt x="703" y="2369"/>
                  </a:lnTo>
                  <a:lnTo>
                    <a:pt x="777" y="2352"/>
                  </a:lnTo>
                  <a:lnTo>
                    <a:pt x="952" y="2399"/>
                  </a:lnTo>
                  <a:lnTo>
                    <a:pt x="1029" y="2408"/>
                  </a:lnTo>
                  <a:lnTo>
                    <a:pt x="1092" y="2426"/>
                  </a:lnTo>
                  <a:lnTo>
                    <a:pt x="1117" y="2477"/>
                  </a:lnTo>
                  <a:lnTo>
                    <a:pt x="1189" y="2535"/>
                  </a:lnTo>
                  <a:lnTo>
                    <a:pt x="1281" y="2513"/>
                  </a:lnTo>
                  <a:lnTo>
                    <a:pt x="1354" y="2520"/>
                  </a:lnTo>
                  <a:lnTo>
                    <a:pt x="1435" y="2513"/>
                  </a:lnTo>
                  <a:lnTo>
                    <a:pt x="1629" y="2558"/>
                  </a:lnTo>
                  <a:lnTo>
                    <a:pt x="1789" y="2759"/>
                  </a:lnTo>
                  <a:lnTo>
                    <a:pt x="1921" y="2753"/>
                  </a:lnTo>
                  <a:lnTo>
                    <a:pt x="2005" y="2690"/>
                  </a:lnTo>
                  <a:lnTo>
                    <a:pt x="2086" y="2643"/>
                  </a:lnTo>
                  <a:lnTo>
                    <a:pt x="2143" y="2583"/>
                  </a:lnTo>
                  <a:lnTo>
                    <a:pt x="2160" y="2519"/>
                  </a:lnTo>
                  <a:lnTo>
                    <a:pt x="2197" y="2418"/>
                  </a:lnTo>
                  <a:lnTo>
                    <a:pt x="2223" y="2369"/>
                  </a:lnTo>
                  <a:lnTo>
                    <a:pt x="2268" y="2312"/>
                  </a:lnTo>
                  <a:lnTo>
                    <a:pt x="2320" y="2261"/>
                  </a:lnTo>
                  <a:lnTo>
                    <a:pt x="2421" y="2240"/>
                  </a:lnTo>
                  <a:lnTo>
                    <a:pt x="2478" y="2198"/>
                  </a:lnTo>
                  <a:lnTo>
                    <a:pt x="2556" y="2166"/>
                  </a:lnTo>
                  <a:lnTo>
                    <a:pt x="2600" y="2080"/>
                  </a:lnTo>
                  <a:lnTo>
                    <a:pt x="2672" y="2008"/>
                  </a:lnTo>
                  <a:lnTo>
                    <a:pt x="2768" y="1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8" name="Freeform 21">
              <a:extLst>
                <a:ext uri="{FF2B5EF4-FFF2-40B4-BE49-F238E27FC236}">
                  <a16:creationId xmlns:a16="http://schemas.microsoft.com/office/drawing/2014/main" id="{0FDC7D15-4CE1-389F-E3EB-4C5F2F28A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441" y="2468717"/>
              <a:ext cx="374187" cy="270824"/>
            </a:xfrm>
            <a:custGeom>
              <a:avLst/>
              <a:gdLst>
                <a:gd name="T0" fmla="*/ 2147483647 w 618"/>
                <a:gd name="T1" fmla="*/ 2147483647 h 582"/>
                <a:gd name="T2" fmla="*/ 2147483647 w 618"/>
                <a:gd name="T3" fmla="*/ 2147483647 h 582"/>
                <a:gd name="T4" fmla="*/ 2147483647 w 618"/>
                <a:gd name="T5" fmla="*/ 2147483647 h 582"/>
                <a:gd name="T6" fmla="*/ 2147483647 w 618"/>
                <a:gd name="T7" fmla="*/ 2147483647 h 582"/>
                <a:gd name="T8" fmla="*/ 2147483647 w 618"/>
                <a:gd name="T9" fmla="*/ 2147483647 h 582"/>
                <a:gd name="T10" fmla="*/ 2147483647 w 618"/>
                <a:gd name="T11" fmla="*/ 2147483647 h 582"/>
                <a:gd name="T12" fmla="*/ 2147483647 w 618"/>
                <a:gd name="T13" fmla="*/ 2147483647 h 582"/>
                <a:gd name="T14" fmla="*/ 2147483647 w 618"/>
                <a:gd name="T15" fmla="*/ 2147483647 h 582"/>
                <a:gd name="T16" fmla="*/ 2147483647 w 618"/>
                <a:gd name="T17" fmla="*/ 2147483647 h 582"/>
                <a:gd name="T18" fmla="*/ 2147483647 w 618"/>
                <a:gd name="T19" fmla="*/ 2147483647 h 582"/>
                <a:gd name="T20" fmla="*/ 2147483647 w 618"/>
                <a:gd name="T21" fmla="*/ 2147483647 h 582"/>
                <a:gd name="T22" fmla="*/ 2147483647 w 618"/>
                <a:gd name="T23" fmla="*/ 2147483647 h 582"/>
                <a:gd name="T24" fmla="*/ 2147483647 w 618"/>
                <a:gd name="T25" fmla="*/ 2147483647 h 582"/>
                <a:gd name="T26" fmla="*/ 2147483647 w 618"/>
                <a:gd name="T27" fmla="*/ 2147483647 h 582"/>
                <a:gd name="T28" fmla="*/ 2147483647 w 618"/>
                <a:gd name="T29" fmla="*/ 2147483647 h 582"/>
                <a:gd name="T30" fmla="*/ 2147483647 w 618"/>
                <a:gd name="T31" fmla="*/ 2147483647 h 582"/>
                <a:gd name="T32" fmla="*/ 0 w 618"/>
                <a:gd name="T33" fmla="*/ 2147483647 h 582"/>
                <a:gd name="T34" fmla="*/ 2147483647 w 618"/>
                <a:gd name="T35" fmla="*/ 2147483647 h 582"/>
                <a:gd name="T36" fmla="*/ 2147483647 w 618"/>
                <a:gd name="T37" fmla="*/ 2147483647 h 582"/>
                <a:gd name="T38" fmla="*/ 2147483647 w 618"/>
                <a:gd name="T39" fmla="*/ 2147483647 h 582"/>
                <a:gd name="T40" fmla="*/ 2147483647 w 618"/>
                <a:gd name="T41" fmla="*/ 2147483647 h 582"/>
                <a:gd name="T42" fmla="*/ 2147483647 w 618"/>
                <a:gd name="T43" fmla="*/ 2147483647 h 582"/>
                <a:gd name="T44" fmla="*/ 2147483647 w 618"/>
                <a:gd name="T45" fmla="*/ 0 h 582"/>
                <a:gd name="T46" fmla="*/ 2147483647 w 618"/>
                <a:gd name="T47" fmla="*/ 2147483647 h 582"/>
                <a:gd name="T48" fmla="*/ 2147483647 w 618"/>
                <a:gd name="T49" fmla="*/ 2147483647 h 582"/>
                <a:gd name="T50" fmla="*/ 2147483647 w 618"/>
                <a:gd name="T51" fmla="*/ 2147483647 h 582"/>
                <a:gd name="T52" fmla="*/ 2147483647 w 618"/>
                <a:gd name="T53" fmla="*/ 2147483647 h 582"/>
                <a:gd name="T54" fmla="*/ 2147483647 w 618"/>
                <a:gd name="T55" fmla="*/ 2147483647 h 582"/>
                <a:gd name="T56" fmla="*/ 2147483647 w 618"/>
                <a:gd name="T57" fmla="*/ 2147483647 h 582"/>
                <a:gd name="T58" fmla="*/ 2147483647 w 618"/>
                <a:gd name="T59" fmla="*/ 2147483647 h 582"/>
                <a:gd name="T60" fmla="*/ 2147483647 w 618"/>
                <a:gd name="T61" fmla="*/ 2147483647 h 582"/>
                <a:gd name="T62" fmla="*/ 2147483647 w 618"/>
                <a:gd name="T63" fmla="*/ 2147483647 h 582"/>
                <a:gd name="T64" fmla="*/ 2147483647 w 618"/>
                <a:gd name="T65" fmla="*/ 2147483647 h 582"/>
                <a:gd name="T66" fmla="*/ 2147483647 w 618"/>
                <a:gd name="T67" fmla="*/ 2147483647 h 582"/>
                <a:gd name="T68" fmla="*/ 2147483647 w 618"/>
                <a:gd name="T69" fmla="*/ 2147483647 h 582"/>
                <a:gd name="T70" fmla="*/ 2147483647 w 618"/>
                <a:gd name="T71" fmla="*/ 2147483647 h 5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18"/>
                <a:gd name="T109" fmla="*/ 0 h 582"/>
                <a:gd name="T110" fmla="*/ 618 w 618"/>
                <a:gd name="T111" fmla="*/ 582 h 5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18" h="582">
                  <a:moveTo>
                    <a:pt x="588" y="522"/>
                  </a:moveTo>
                  <a:lnTo>
                    <a:pt x="570" y="552"/>
                  </a:lnTo>
                  <a:lnTo>
                    <a:pt x="528" y="582"/>
                  </a:lnTo>
                  <a:lnTo>
                    <a:pt x="510" y="540"/>
                  </a:lnTo>
                  <a:lnTo>
                    <a:pt x="510" y="492"/>
                  </a:lnTo>
                  <a:lnTo>
                    <a:pt x="486" y="426"/>
                  </a:lnTo>
                  <a:lnTo>
                    <a:pt x="444" y="450"/>
                  </a:lnTo>
                  <a:lnTo>
                    <a:pt x="420" y="420"/>
                  </a:lnTo>
                  <a:lnTo>
                    <a:pt x="438" y="336"/>
                  </a:lnTo>
                  <a:lnTo>
                    <a:pt x="414" y="294"/>
                  </a:lnTo>
                  <a:lnTo>
                    <a:pt x="342" y="288"/>
                  </a:lnTo>
                  <a:lnTo>
                    <a:pt x="288" y="264"/>
                  </a:lnTo>
                  <a:lnTo>
                    <a:pt x="222" y="270"/>
                  </a:lnTo>
                  <a:lnTo>
                    <a:pt x="156" y="264"/>
                  </a:lnTo>
                  <a:lnTo>
                    <a:pt x="108" y="282"/>
                  </a:lnTo>
                  <a:lnTo>
                    <a:pt x="48" y="264"/>
                  </a:lnTo>
                  <a:lnTo>
                    <a:pt x="0" y="234"/>
                  </a:lnTo>
                  <a:lnTo>
                    <a:pt x="42" y="198"/>
                  </a:lnTo>
                  <a:lnTo>
                    <a:pt x="120" y="174"/>
                  </a:lnTo>
                  <a:lnTo>
                    <a:pt x="180" y="162"/>
                  </a:lnTo>
                  <a:lnTo>
                    <a:pt x="192" y="102"/>
                  </a:lnTo>
                  <a:lnTo>
                    <a:pt x="174" y="36"/>
                  </a:lnTo>
                  <a:lnTo>
                    <a:pt x="216" y="0"/>
                  </a:lnTo>
                  <a:lnTo>
                    <a:pt x="258" y="36"/>
                  </a:lnTo>
                  <a:lnTo>
                    <a:pt x="282" y="102"/>
                  </a:lnTo>
                  <a:lnTo>
                    <a:pt x="360" y="78"/>
                  </a:lnTo>
                  <a:lnTo>
                    <a:pt x="432" y="42"/>
                  </a:lnTo>
                  <a:lnTo>
                    <a:pt x="474" y="24"/>
                  </a:lnTo>
                  <a:lnTo>
                    <a:pt x="510" y="66"/>
                  </a:lnTo>
                  <a:lnTo>
                    <a:pt x="528" y="108"/>
                  </a:lnTo>
                  <a:lnTo>
                    <a:pt x="600" y="120"/>
                  </a:lnTo>
                  <a:lnTo>
                    <a:pt x="618" y="186"/>
                  </a:lnTo>
                  <a:lnTo>
                    <a:pt x="618" y="282"/>
                  </a:lnTo>
                  <a:lnTo>
                    <a:pt x="618" y="366"/>
                  </a:lnTo>
                  <a:lnTo>
                    <a:pt x="606" y="438"/>
                  </a:lnTo>
                  <a:lnTo>
                    <a:pt x="588" y="52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49" name="TextBox 48">
              <a:hlinkClick r:id="rId12" action="ppaction://hlinksldjump"/>
              <a:extLst>
                <a:ext uri="{FF2B5EF4-FFF2-40B4-BE49-F238E27FC236}">
                  <a16:creationId xmlns:a16="http://schemas.microsoft.com/office/drawing/2014/main" id="{23A76B5C-BD80-36B7-9C8D-BAAFF0886AD1}"/>
                </a:ext>
              </a:extLst>
            </p:cNvPr>
            <p:cNvSpPr txBox="1"/>
            <p:nvPr/>
          </p:nvSpPr>
          <p:spPr>
            <a:xfrm>
              <a:off x="3840793" y="2596782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Mayo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3423F3F-6C7C-DE7D-B966-DB76885A3B7B}"/>
              </a:ext>
            </a:extLst>
          </p:cNvPr>
          <p:cNvGrpSpPr/>
          <p:nvPr/>
        </p:nvGrpSpPr>
        <p:grpSpPr>
          <a:xfrm>
            <a:off x="10441546" y="4075907"/>
            <a:ext cx="2164959" cy="2246678"/>
            <a:chOff x="4830540" y="2364839"/>
            <a:chExt cx="1164686" cy="1233549"/>
          </a:xfrm>
          <a:solidFill>
            <a:srgbClr val="095F55"/>
          </a:solidFill>
        </p:grpSpPr>
        <p:sp>
          <p:nvSpPr>
            <p:cNvPr id="51" name="Freeform 25">
              <a:hlinkClick r:id="rId12" action="ppaction://hlinksldjump"/>
              <a:extLst>
                <a:ext uri="{FF2B5EF4-FFF2-40B4-BE49-F238E27FC236}">
                  <a16:creationId xmlns:a16="http://schemas.microsoft.com/office/drawing/2014/main" id="{E05746F5-E5D0-F624-253D-FCBD24EA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522" y="2364839"/>
              <a:ext cx="995522" cy="1233549"/>
            </a:xfrm>
            <a:custGeom>
              <a:avLst/>
              <a:gdLst>
                <a:gd name="T0" fmla="*/ 2147483647 w 1652"/>
                <a:gd name="T1" fmla="*/ 2147483647 h 2649"/>
                <a:gd name="T2" fmla="*/ 2147483647 w 1652"/>
                <a:gd name="T3" fmla="*/ 2147483647 h 2649"/>
                <a:gd name="T4" fmla="*/ 2147483647 w 1652"/>
                <a:gd name="T5" fmla="*/ 2147483647 h 2649"/>
                <a:gd name="T6" fmla="*/ 2147483647 w 1652"/>
                <a:gd name="T7" fmla="*/ 2147483647 h 2649"/>
                <a:gd name="T8" fmla="*/ 2147483647 w 1652"/>
                <a:gd name="T9" fmla="*/ 2147483647 h 2649"/>
                <a:gd name="T10" fmla="*/ 2147483647 w 1652"/>
                <a:gd name="T11" fmla="*/ 2147483647 h 2649"/>
                <a:gd name="T12" fmla="*/ 2147483647 w 1652"/>
                <a:gd name="T13" fmla="*/ 2147483647 h 2649"/>
                <a:gd name="T14" fmla="*/ 2147483647 w 1652"/>
                <a:gd name="T15" fmla="*/ 2147483647 h 2649"/>
                <a:gd name="T16" fmla="*/ 2147483647 w 1652"/>
                <a:gd name="T17" fmla="*/ 2147483647 h 2649"/>
                <a:gd name="T18" fmla="*/ 2147483647 w 1652"/>
                <a:gd name="T19" fmla="*/ 2147483647 h 2649"/>
                <a:gd name="T20" fmla="*/ 2147483647 w 1652"/>
                <a:gd name="T21" fmla="*/ 2147483647 h 2649"/>
                <a:gd name="T22" fmla="*/ 2147483647 w 1652"/>
                <a:gd name="T23" fmla="*/ 2147483647 h 2649"/>
                <a:gd name="T24" fmla="*/ 2147483647 w 1652"/>
                <a:gd name="T25" fmla="*/ 2147483647 h 2649"/>
                <a:gd name="T26" fmla="*/ 2147483647 w 1652"/>
                <a:gd name="T27" fmla="*/ 2147483647 h 2649"/>
                <a:gd name="T28" fmla="*/ 2147483647 w 1652"/>
                <a:gd name="T29" fmla="*/ 2147483647 h 2649"/>
                <a:gd name="T30" fmla="*/ 2147483647 w 1652"/>
                <a:gd name="T31" fmla="*/ 2147483647 h 2649"/>
                <a:gd name="T32" fmla="*/ 2147483647 w 1652"/>
                <a:gd name="T33" fmla="*/ 2147483647 h 2649"/>
                <a:gd name="T34" fmla="*/ 2147483647 w 1652"/>
                <a:gd name="T35" fmla="*/ 2147483647 h 2649"/>
                <a:gd name="T36" fmla="*/ 2147483647 w 1652"/>
                <a:gd name="T37" fmla="*/ 2147483647 h 2649"/>
                <a:gd name="T38" fmla="*/ 2147483647 w 1652"/>
                <a:gd name="T39" fmla="*/ 2147483647 h 2649"/>
                <a:gd name="T40" fmla="*/ 2147483647 w 1652"/>
                <a:gd name="T41" fmla="*/ 2147483647 h 2649"/>
                <a:gd name="T42" fmla="*/ 2147483647 w 1652"/>
                <a:gd name="T43" fmla="*/ 2147483647 h 2649"/>
                <a:gd name="T44" fmla="*/ 2147483647 w 1652"/>
                <a:gd name="T45" fmla="*/ 2147483647 h 2649"/>
                <a:gd name="T46" fmla="*/ 2147483647 w 1652"/>
                <a:gd name="T47" fmla="*/ 2147483647 h 2649"/>
                <a:gd name="T48" fmla="*/ 2147483647 w 1652"/>
                <a:gd name="T49" fmla="*/ 2147483647 h 2649"/>
                <a:gd name="T50" fmla="*/ 2147483647 w 1652"/>
                <a:gd name="T51" fmla="*/ 2147483647 h 2649"/>
                <a:gd name="T52" fmla="*/ 2147483647 w 1652"/>
                <a:gd name="T53" fmla="*/ 2147483647 h 2649"/>
                <a:gd name="T54" fmla="*/ 2147483647 w 1652"/>
                <a:gd name="T55" fmla="*/ 2147483647 h 2649"/>
                <a:gd name="T56" fmla="*/ 2147483647 w 1652"/>
                <a:gd name="T57" fmla="*/ 2147483647 h 2649"/>
                <a:gd name="T58" fmla="*/ 2147483647 w 1652"/>
                <a:gd name="T59" fmla="*/ 2147483647 h 2649"/>
                <a:gd name="T60" fmla="*/ 2147483647 w 1652"/>
                <a:gd name="T61" fmla="*/ 2147483647 h 2649"/>
                <a:gd name="T62" fmla="*/ 2147483647 w 1652"/>
                <a:gd name="T63" fmla="*/ 2147483647 h 2649"/>
                <a:gd name="T64" fmla="*/ 2147483647 w 1652"/>
                <a:gd name="T65" fmla="*/ 2147483647 h 2649"/>
                <a:gd name="T66" fmla="*/ 2147483647 w 1652"/>
                <a:gd name="T67" fmla="*/ 2147483647 h 2649"/>
                <a:gd name="T68" fmla="*/ 2147483647 w 1652"/>
                <a:gd name="T69" fmla="*/ 2147483647 h 2649"/>
                <a:gd name="T70" fmla="*/ 2147483647 w 1652"/>
                <a:gd name="T71" fmla="*/ 2147483647 h 2649"/>
                <a:gd name="T72" fmla="*/ 2147483647 w 1652"/>
                <a:gd name="T73" fmla="*/ 2147483647 h 2649"/>
                <a:gd name="T74" fmla="*/ 2147483647 w 1652"/>
                <a:gd name="T75" fmla="*/ 2147483647 h 2649"/>
                <a:gd name="T76" fmla="*/ 2147483647 w 1652"/>
                <a:gd name="T77" fmla="*/ 2147483647 h 2649"/>
                <a:gd name="T78" fmla="*/ 2147483647 w 1652"/>
                <a:gd name="T79" fmla="*/ 2147483647 h 2649"/>
                <a:gd name="T80" fmla="*/ 2147483647 w 1652"/>
                <a:gd name="T81" fmla="*/ 2147483647 h 2649"/>
                <a:gd name="T82" fmla="*/ 2147483647 w 1652"/>
                <a:gd name="T83" fmla="*/ 2147483647 h 2649"/>
                <a:gd name="T84" fmla="*/ 2147483647 w 1652"/>
                <a:gd name="T85" fmla="*/ 2147483647 h 2649"/>
                <a:gd name="T86" fmla="*/ 2147483647 w 1652"/>
                <a:gd name="T87" fmla="*/ 2147483647 h 2649"/>
                <a:gd name="T88" fmla="*/ 2147483647 w 1652"/>
                <a:gd name="T89" fmla="*/ 2147483647 h 2649"/>
                <a:gd name="T90" fmla="*/ 2147483647 w 1652"/>
                <a:gd name="T91" fmla="*/ 2147483647 h 2649"/>
                <a:gd name="T92" fmla="*/ 2147483647 w 1652"/>
                <a:gd name="T93" fmla="*/ 2147483647 h 2649"/>
                <a:gd name="T94" fmla="*/ 2147483647 w 1652"/>
                <a:gd name="T95" fmla="*/ 2147483647 h 2649"/>
                <a:gd name="T96" fmla="*/ 2147483647 w 1652"/>
                <a:gd name="T97" fmla="*/ 2147483647 h 2649"/>
                <a:gd name="T98" fmla="*/ 2147483647 w 1652"/>
                <a:gd name="T99" fmla="*/ 0 h 2649"/>
                <a:gd name="T100" fmla="*/ 2147483647 w 1652"/>
                <a:gd name="T101" fmla="*/ 2147483647 h 2649"/>
                <a:gd name="T102" fmla="*/ 2147483647 w 1652"/>
                <a:gd name="T103" fmla="*/ 2147483647 h 2649"/>
                <a:gd name="T104" fmla="*/ 2147483647 w 1652"/>
                <a:gd name="T105" fmla="*/ 2147483647 h 2649"/>
                <a:gd name="T106" fmla="*/ 2147483647 w 1652"/>
                <a:gd name="T107" fmla="*/ 2147483647 h 2649"/>
                <a:gd name="T108" fmla="*/ 2147483647 w 1652"/>
                <a:gd name="T109" fmla="*/ 2147483647 h 2649"/>
                <a:gd name="T110" fmla="*/ 2147483647 w 1652"/>
                <a:gd name="T111" fmla="*/ 2147483647 h 2649"/>
                <a:gd name="T112" fmla="*/ 2147483647 w 1652"/>
                <a:gd name="T113" fmla="*/ 2147483647 h 2649"/>
                <a:gd name="T114" fmla="*/ 2147483647 w 1652"/>
                <a:gd name="T115" fmla="*/ 2147483647 h 2649"/>
                <a:gd name="T116" fmla="*/ 2147483647 w 1652"/>
                <a:gd name="T117" fmla="*/ 2147483647 h 26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52"/>
                <a:gd name="T178" fmla="*/ 0 h 2649"/>
                <a:gd name="T179" fmla="*/ 1652 w 1652"/>
                <a:gd name="T180" fmla="*/ 2649 h 26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52" h="2649">
                  <a:moveTo>
                    <a:pt x="1586" y="1093"/>
                  </a:moveTo>
                  <a:lnTo>
                    <a:pt x="1652" y="1137"/>
                  </a:lnTo>
                  <a:lnTo>
                    <a:pt x="1572" y="1201"/>
                  </a:lnTo>
                  <a:lnTo>
                    <a:pt x="1548" y="1265"/>
                  </a:lnTo>
                  <a:lnTo>
                    <a:pt x="1548" y="1329"/>
                  </a:lnTo>
                  <a:lnTo>
                    <a:pt x="1508" y="1417"/>
                  </a:lnTo>
                  <a:lnTo>
                    <a:pt x="1452" y="1473"/>
                  </a:lnTo>
                  <a:lnTo>
                    <a:pt x="1404" y="1521"/>
                  </a:lnTo>
                  <a:lnTo>
                    <a:pt x="1396" y="1609"/>
                  </a:lnTo>
                  <a:lnTo>
                    <a:pt x="1412" y="1665"/>
                  </a:lnTo>
                  <a:lnTo>
                    <a:pt x="1388" y="1745"/>
                  </a:lnTo>
                  <a:lnTo>
                    <a:pt x="1404" y="1793"/>
                  </a:lnTo>
                  <a:lnTo>
                    <a:pt x="1460" y="1793"/>
                  </a:lnTo>
                  <a:lnTo>
                    <a:pt x="1508" y="1865"/>
                  </a:lnTo>
                  <a:lnTo>
                    <a:pt x="1484" y="1937"/>
                  </a:lnTo>
                  <a:lnTo>
                    <a:pt x="1508" y="2025"/>
                  </a:lnTo>
                  <a:lnTo>
                    <a:pt x="1548" y="2073"/>
                  </a:lnTo>
                  <a:lnTo>
                    <a:pt x="1563" y="2176"/>
                  </a:lnTo>
                  <a:lnTo>
                    <a:pt x="1563" y="2259"/>
                  </a:lnTo>
                  <a:lnTo>
                    <a:pt x="1579" y="2356"/>
                  </a:lnTo>
                  <a:lnTo>
                    <a:pt x="1606" y="2446"/>
                  </a:lnTo>
                  <a:lnTo>
                    <a:pt x="1629" y="2487"/>
                  </a:lnTo>
                  <a:lnTo>
                    <a:pt x="1501" y="2569"/>
                  </a:lnTo>
                  <a:lnTo>
                    <a:pt x="1422" y="2619"/>
                  </a:lnTo>
                  <a:lnTo>
                    <a:pt x="1338" y="2649"/>
                  </a:lnTo>
                  <a:lnTo>
                    <a:pt x="1228" y="2640"/>
                  </a:lnTo>
                  <a:lnTo>
                    <a:pt x="1126" y="2599"/>
                  </a:lnTo>
                  <a:lnTo>
                    <a:pt x="1083" y="2551"/>
                  </a:lnTo>
                  <a:lnTo>
                    <a:pt x="1068" y="2470"/>
                  </a:lnTo>
                  <a:lnTo>
                    <a:pt x="1047" y="2368"/>
                  </a:lnTo>
                  <a:lnTo>
                    <a:pt x="1002" y="2247"/>
                  </a:lnTo>
                  <a:lnTo>
                    <a:pt x="994" y="2151"/>
                  </a:lnTo>
                  <a:lnTo>
                    <a:pt x="979" y="2049"/>
                  </a:lnTo>
                  <a:lnTo>
                    <a:pt x="972" y="1959"/>
                  </a:lnTo>
                  <a:lnTo>
                    <a:pt x="997" y="1872"/>
                  </a:lnTo>
                  <a:lnTo>
                    <a:pt x="976" y="1813"/>
                  </a:lnTo>
                  <a:lnTo>
                    <a:pt x="930" y="1752"/>
                  </a:lnTo>
                  <a:lnTo>
                    <a:pt x="826" y="1713"/>
                  </a:lnTo>
                  <a:lnTo>
                    <a:pt x="751" y="1657"/>
                  </a:lnTo>
                  <a:lnTo>
                    <a:pt x="769" y="1594"/>
                  </a:lnTo>
                  <a:lnTo>
                    <a:pt x="813" y="1545"/>
                  </a:lnTo>
                  <a:lnTo>
                    <a:pt x="777" y="1479"/>
                  </a:lnTo>
                  <a:lnTo>
                    <a:pt x="724" y="1425"/>
                  </a:lnTo>
                  <a:lnTo>
                    <a:pt x="627" y="1360"/>
                  </a:lnTo>
                  <a:lnTo>
                    <a:pt x="553" y="1341"/>
                  </a:lnTo>
                  <a:lnTo>
                    <a:pt x="492" y="1272"/>
                  </a:lnTo>
                  <a:lnTo>
                    <a:pt x="430" y="1314"/>
                  </a:lnTo>
                  <a:lnTo>
                    <a:pt x="366" y="1344"/>
                  </a:lnTo>
                  <a:lnTo>
                    <a:pt x="265" y="1335"/>
                  </a:lnTo>
                  <a:lnTo>
                    <a:pt x="244" y="1392"/>
                  </a:lnTo>
                  <a:lnTo>
                    <a:pt x="282" y="1432"/>
                  </a:lnTo>
                  <a:lnTo>
                    <a:pt x="264" y="1480"/>
                  </a:lnTo>
                  <a:lnTo>
                    <a:pt x="198" y="1474"/>
                  </a:lnTo>
                  <a:lnTo>
                    <a:pt x="100" y="1468"/>
                  </a:lnTo>
                  <a:lnTo>
                    <a:pt x="0" y="1446"/>
                  </a:lnTo>
                  <a:lnTo>
                    <a:pt x="43" y="1362"/>
                  </a:lnTo>
                  <a:lnTo>
                    <a:pt x="117" y="1285"/>
                  </a:lnTo>
                  <a:lnTo>
                    <a:pt x="213" y="1258"/>
                  </a:lnTo>
                  <a:lnTo>
                    <a:pt x="235" y="1168"/>
                  </a:lnTo>
                  <a:lnTo>
                    <a:pt x="204" y="1066"/>
                  </a:lnTo>
                  <a:lnTo>
                    <a:pt x="123" y="1081"/>
                  </a:lnTo>
                  <a:lnTo>
                    <a:pt x="91" y="990"/>
                  </a:lnTo>
                  <a:lnTo>
                    <a:pt x="105" y="879"/>
                  </a:lnTo>
                  <a:lnTo>
                    <a:pt x="139" y="799"/>
                  </a:lnTo>
                  <a:lnTo>
                    <a:pt x="214" y="766"/>
                  </a:lnTo>
                  <a:lnTo>
                    <a:pt x="268" y="754"/>
                  </a:lnTo>
                  <a:lnTo>
                    <a:pt x="313" y="762"/>
                  </a:lnTo>
                  <a:lnTo>
                    <a:pt x="330" y="721"/>
                  </a:lnTo>
                  <a:lnTo>
                    <a:pt x="298" y="652"/>
                  </a:lnTo>
                  <a:lnTo>
                    <a:pt x="262" y="612"/>
                  </a:lnTo>
                  <a:lnTo>
                    <a:pt x="243" y="555"/>
                  </a:lnTo>
                  <a:lnTo>
                    <a:pt x="267" y="481"/>
                  </a:lnTo>
                  <a:lnTo>
                    <a:pt x="331" y="481"/>
                  </a:lnTo>
                  <a:lnTo>
                    <a:pt x="384" y="427"/>
                  </a:lnTo>
                  <a:lnTo>
                    <a:pt x="400" y="453"/>
                  </a:lnTo>
                  <a:lnTo>
                    <a:pt x="468" y="504"/>
                  </a:lnTo>
                  <a:lnTo>
                    <a:pt x="541" y="552"/>
                  </a:lnTo>
                  <a:lnTo>
                    <a:pt x="562" y="613"/>
                  </a:lnTo>
                  <a:lnTo>
                    <a:pt x="618" y="664"/>
                  </a:lnTo>
                  <a:lnTo>
                    <a:pt x="679" y="666"/>
                  </a:lnTo>
                  <a:lnTo>
                    <a:pt x="748" y="681"/>
                  </a:lnTo>
                  <a:lnTo>
                    <a:pt x="773" y="756"/>
                  </a:lnTo>
                  <a:lnTo>
                    <a:pt x="823" y="801"/>
                  </a:lnTo>
                  <a:lnTo>
                    <a:pt x="890" y="834"/>
                  </a:lnTo>
                  <a:lnTo>
                    <a:pt x="937" y="802"/>
                  </a:lnTo>
                  <a:lnTo>
                    <a:pt x="997" y="784"/>
                  </a:lnTo>
                  <a:lnTo>
                    <a:pt x="1007" y="723"/>
                  </a:lnTo>
                  <a:lnTo>
                    <a:pt x="968" y="685"/>
                  </a:lnTo>
                  <a:lnTo>
                    <a:pt x="926" y="648"/>
                  </a:lnTo>
                  <a:lnTo>
                    <a:pt x="892" y="585"/>
                  </a:lnTo>
                  <a:lnTo>
                    <a:pt x="820" y="562"/>
                  </a:lnTo>
                  <a:lnTo>
                    <a:pt x="773" y="501"/>
                  </a:lnTo>
                  <a:lnTo>
                    <a:pt x="757" y="399"/>
                  </a:lnTo>
                  <a:lnTo>
                    <a:pt x="842" y="367"/>
                  </a:lnTo>
                  <a:lnTo>
                    <a:pt x="910" y="384"/>
                  </a:lnTo>
                  <a:lnTo>
                    <a:pt x="949" y="297"/>
                  </a:lnTo>
                  <a:lnTo>
                    <a:pt x="1075" y="177"/>
                  </a:lnTo>
                  <a:lnTo>
                    <a:pt x="1112" y="96"/>
                  </a:lnTo>
                  <a:lnTo>
                    <a:pt x="1142" y="12"/>
                  </a:lnTo>
                  <a:lnTo>
                    <a:pt x="1214" y="0"/>
                  </a:lnTo>
                  <a:lnTo>
                    <a:pt x="1270" y="40"/>
                  </a:lnTo>
                  <a:lnTo>
                    <a:pt x="1301" y="102"/>
                  </a:lnTo>
                  <a:lnTo>
                    <a:pt x="1351" y="154"/>
                  </a:lnTo>
                  <a:lnTo>
                    <a:pt x="1349" y="222"/>
                  </a:lnTo>
                  <a:lnTo>
                    <a:pt x="1388" y="304"/>
                  </a:lnTo>
                  <a:lnTo>
                    <a:pt x="1373" y="378"/>
                  </a:lnTo>
                  <a:lnTo>
                    <a:pt x="1373" y="450"/>
                  </a:lnTo>
                  <a:lnTo>
                    <a:pt x="1324" y="471"/>
                  </a:lnTo>
                  <a:lnTo>
                    <a:pt x="1357" y="565"/>
                  </a:lnTo>
                  <a:lnTo>
                    <a:pt x="1349" y="649"/>
                  </a:lnTo>
                  <a:lnTo>
                    <a:pt x="1424" y="679"/>
                  </a:lnTo>
                  <a:lnTo>
                    <a:pt x="1516" y="727"/>
                  </a:lnTo>
                  <a:lnTo>
                    <a:pt x="1534" y="826"/>
                  </a:lnTo>
                  <a:lnTo>
                    <a:pt x="1589" y="882"/>
                  </a:lnTo>
                  <a:lnTo>
                    <a:pt x="1609" y="951"/>
                  </a:lnTo>
                  <a:lnTo>
                    <a:pt x="1622" y="1011"/>
                  </a:lnTo>
                  <a:lnTo>
                    <a:pt x="1580" y="1035"/>
                  </a:lnTo>
                  <a:lnTo>
                    <a:pt x="1586" y="1093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2" name="TextBox 51">
              <a:hlinkClick r:id="rId12" action="ppaction://hlinksldjump"/>
              <a:extLst>
                <a:ext uri="{FF2B5EF4-FFF2-40B4-BE49-F238E27FC236}">
                  <a16:creationId xmlns:a16="http://schemas.microsoft.com/office/drawing/2014/main" id="{C1B26A6E-BA06-E23B-46D0-776D1D7AEF09}"/>
                </a:ext>
              </a:extLst>
            </p:cNvPr>
            <p:cNvSpPr txBox="1"/>
            <p:nvPr/>
          </p:nvSpPr>
          <p:spPr>
            <a:xfrm>
              <a:off x="4830540" y="2761595"/>
              <a:ext cx="116468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Roscommon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CBEF00E-C52E-AADF-BD75-30E6F042A677}"/>
              </a:ext>
            </a:extLst>
          </p:cNvPr>
          <p:cNvGrpSpPr/>
          <p:nvPr/>
        </p:nvGrpSpPr>
        <p:grpSpPr>
          <a:xfrm>
            <a:off x="12228591" y="5025257"/>
            <a:ext cx="2142470" cy="1219624"/>
            <a:chOff x="5791918" y="2886084"/>
            <a:chExt cx="1152587" cy="669640"/>
          </a:xfrm>
          <a:solidFill>
            <a:srgbClr val="0E9081"/>
          </a:solidFill>
        </p:grpSpPr>
        <p:sp>
          <p:nvSpPr>
            <p:cNvPr id="54" name="Freeform 24">
              <a:hlinkClick r:id="rId13" action="ppaction://hlinksldjump"/>
              <a:extLst>
                <a:ext uri="{FF2B5EF4-FFF2-40B4-BE49-F238E27FC236}">
                  <a16:creationId xmlns:a16="http://schemas.microsoft.com/office/drawing/2014/main" id="{687E30CE-4317-9A32-D17C-FFF536EFC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918" y="2886084"/>
              <a:ext cx="1152587" cy="669640"/>
            </a:xfrm>
            <a:custGeom>
              <a:avLst/>
              <a:gdLst>
                <a:gd name="T0" fmla="*/ 2147483647 w 1911"/>
                <a:gd name="T1" fmla="*/ 2147483647 h 1440"/>
                <a:gd name="T2" fmla="*/ 2147483647 w 1911"/>
                <a:gd name="T3" fmla="*/ 2147483647 h 1440"/>
                <a:gd name="T4" fmla="*/ 2147483647 w 1911"/>
                <a:gd name="T5" fmla="*/ 2147483647 h 1440"/>
                <a:gd name="T6" fmla="*/ 2147483647 w 1911"/>
                <a:gd name="T7" fmla="*/ 2147483647 h 1440"/>
                <a:gd name="T8" fmla="*/ 2147483647 w 1911"/>
                <a:gd name="T9" fmla="*/ 2147483647 h 1440"/>
                <a:gd name="T10" fmla="*/ 2147483647 w 1911"/>
                <a:gd name="T11" fmla="*/ 2147483647 h 1440"/>
                <a:gd name="T12" fmla="*/ 2147483647 w 1911"/>
                <a:gd name="T13" fmla="*/ 2147483647 h 1440"/>
                <a:gd name="T14" fmla="*/ 2147483647 w 1911"/>
                <a:gd name="T15" fmla="*/ 2147483647 h 1440"/>
                <a:gd name="T16" fmla="*/ 2147483647 w 1911"/>
                <a:gd name="T17" fmla="*/ 2147483647 h 1440"/>
                <a:gd name="T18" fmla="*/ 2147483647 w 1911"/>
                <a:gd name="T19" fmla="*/ 2147483647 h 1440"/>
                <a:gd name="T20" fmla="*/ 2147483647 w 1911"/>
                <a:gd name="T21" fmla="*/ 2147483647 h 1440"/>
                <a:gd name="T22" fmla="*/ 2147483647 w 1911"/>
                <a:gd name="T23" fmla="*/ 2147483647 h 1440"/>
                <a:gd name="T24" fmla="*/ 2147483647 w 1911"/>
                <a:gd name="T25" fmla="*/ 2147483647 h 1440"/>
                <a:gd name="T26" fmla="*/ 2147483647 w 1911"/>
                <a:gd name="T27" fmla="*/ 2147483647 h 1440"/>
                <a:gd name="T28" fmla="*/ 2147483647 w 1911"/>
                <a:gd name="T29" fmla="*/ 2147483647 h 1440"/>
                <a:gd name="T30" fmla="*/ 2147483647 w 1911"/>
                <a:gd name="T31" fmla="*/ 2147483647 h 1440"/>
                <a:gd name="T32" fmla="*/ 2147483647 w 1911"/>
                <a:gd name="T33" fmla="*/ 2147483647 h 1440"/>
                <a:gd name="T34" fmla="*/ 2147483647 w 1911"/>
                <a:gd name="T35" fmla="*/ 2147483647 h 1440"/>
                <a:gd name="T36" fmla="*/ 2147483647 w 1911"/>
                <a:gd name="T37" fmla="*/ 2147483647 h 1440"/>
                <a:gd name="T38" fmla="*/ 2147483647 w 1911"/>
                <a:gd name="T39" fmla="*/ 2147483647 h 1440"/>
                <a:gd name="T40" fmla="*/ 2147483647 w 1911"/>
                <a:gd name="T41" fmla="*/ 2147483647 h 1440"/>
                <a:gd name="T42" fmla="*/ 2147483647 w 1911"/>
                <a:gd name="T43" fmla="*/ 2147483647 h 1440"/>
                <a:gd name="T44" fmla="*/ 2147483647 w 1911"/>
                <a:gd name="T45" fmla="*/ 2147483647 h 1440"/>
                <a:gd name="T46" fmla="*/ 2147483647 w 1911"/>
                <a:gd name="T47" fmla="*/ 2147483647 h 1440"/>
                <a:gd name="T48" fmla="*/ 2147483647 w 1911"/>
                <a:gd name="T49" fmla="*/ 2147483647 h 1440"/>
                <a:gd name="T50" fmla="*/ 2147483647 w 1911"/>
                <a:gd name="T51" fmla="*/ 2147483647 h 1440"/>
                <a:gd name="T52" fmla="*/ 2147483647 w 1911"/>
                <a:gd name="T53" fmla="*/ 2147483647 h 1440"/>
                <a:gd name="T54" fmla="*/ 2147483647 w 1911"/>
                <a:gd name="T55" fmla="*/ 2147483647 h 1440"/>
                <a:gd name="T56" fmla="*/ 2147483647 w 1911"/>
                <a:gd name="T57" fmla="*/ 2147483647 h 1440"/>
                <a:gd name="T58" fmla="*/ 2147483647 w 1911"/>
                <a:gd name="T59" fmla="*/ 2147483647 h 1440"/>
                <a:gd name="T60" fmla="*/ 2147483647 w 1911"/>
                <a:gd name="T61" fmla="*/ 2147483647 h 1440"/>
                <a:gd name="T62" fmla="*/ 2147483647 w 1911"/>
                <a:gd name="T63" fmla="*/ 2147483647 h 1440"/>
                <a:gd name="T64" fmla="*/ 0 w 1911"/>
                <a:gd name="T65" fmla="*/ 2147483647 h 1440"/>
                <a:gd name="T66" fmla="*/ 2147483647 w 1911"/>
                <a:gd name="T67" fmla="*/ 2147483647 h 1440"/>
                <a:gd name="T68" fmla="*/ 2147483647 w 1911"/>
                <a:gd name="T69" fmla="*/ 2147483647 h 1440"/>
                <a:gd name="T70" fmla="*/ 2147483647 w 1911"/>
                <a:gd name="T71" fmla="*/ 2147483647 h 1440"/>
                <a:gd name="T72" fmla="*/ 2147483647 w 1911"/>
                <a:gd name="T73" fmla="*/ 2147483647 h 1440"/>
                <a:gd name="T74" fmla="*/ 2147483647 w 1911"/>
                <a:gd name="T75" fmla="*/ 2147483647 h 14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11"/>
                <a:gd name="T115" fmla="*/ 0 h 1440"/>
                <a:gd name="T116" fmla="*/ 1911 w 1911"/>
                <a:gd name="T117" fmla="*/ 1440 h 14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11" h="1440">
                  <a:moveTo>
                    <a:pt x="216" y="761"/>
                  </a:moveTo>
                  <a:lnTo>
                    <a:pt x="272" y="737"/>
                  </a:lnTo>
                  <a:lnTo>
                    <a:pt x="344" y="761"/>
                  </a:lnTo>
                  <a:lnTo>
                    <a:pt x="408" y="761"/>
                  </a:lnTo>
                  <a:lnTo>
                    <a:pt x="464" y="777"/>
                  </a:lnTo>
                  <a:lnTo>
                    <a:pt x="544" y="785"/>
                  </a:lnTo>
                  <a:lnTo>
                    <a:pt x="600" y="777"/>
                  </a:lnTo>
                  <a:lnTo>
                    <a:pt x="648" y="761"/>
                  </a:lnTo>
                  <a:lnTo>
                    <a:pt x="648" y="713"/>
                  </a:lnTo>
                  <a:lnTo>
                    <a:pt x="624" y="641"/>
                  </a:lnTo>
                  <a:lnTo>
                    <a:pt x="656" y="577"/>
                  </a:lnTo>
                  <a:lnTo>
                    <a:pt x="672" y="521"/>
                  </a:lnTo>
                  <a:lnTo>
                    <a:pt x="688" y="433"/>
                  </a:lnTo>
                  <a:lnTo>
                    <a:pt x="728" y="369"/>
                  </a:lnTo>
                  <a:lnTo>
                    <a:pt x="808" y="345"/>
                  </a:lnTo>
                  <a:lnTo>
                    <a:pt x="848" y="273"/>
                  </a:lnTo>
                  <a:lnTo>
                    <a:pt x="880" y="209"/>
                  </a:lnTo>
                  <a:lnTo>
                    <a:pt x="976" y="177"/>
                  </a:lnTo>
                  <a:lnTo>
                    <a:pt x="1064" y="121"/>
                  </a:lnTo>
                  <a:lnTo>
                    <a:pt x="1088" y="33"/>
                  </a:lnTo>
                  <a:lnTo>
                    <a:pt x="1136" y="0"/>
                  </a:lnTo>
                  <a:lnTo>
                    <a:pt x="1244" y="42"/>
                  </a:lnTo>
                  <a:lnTo>
                    <a:pt x="1296" y="87"/>
                  </a:lnTo>
                  <a:lnTo>
                    <a:pt x="1367" y="144"/>
                  </a:lnTo>
                  <a:lnTo>
                    <a:pt x="1343" y="186"/>
                  </a:lnTo>
                  <a:lnTo>
                    <a:pt x="1392" y="231"/>
                  </a:lnTo>
                  <a:lnTo>
                    <a:pt x="1464" y="266"/>
                  </a:lnTo>
                  <a:lnTo>
                    <a:pt x="1581" y="306"/>
                  </a:lnTo>
                  <a:lnTo>
                    <a:pt x="1625" y="353"/>
                  </a:lnTo>
                  <a:lnTo>
                    <a:pt x="1758" y="462"/>
                  </a:lnTo>
                  <a:lnTo>
                    <a:pt x="1794" y="393"/>
                  </a:lnTo>
                  <a:lnTo>
                    <a:pt x="1800" y="321"/>
                  </a:lnTo>
                  <a:lnTo>
                    <a:pt x="1869" y="359"/>
                  </a:lnTo>
                  <a:lnTo>
                    <a:pt x="1896" y="459"/>
                  </a:lnTo>
                  <a:lnTo>
                    <a:pt x="1911" y="593"/>
                  </a:lnTo>
                  <a:lnTo>
                    <a:pt x="1830" y="611"/>
                  </a:lnTo>
                  <a:lnTo>
                    <a:pt x="1817" y="699"/>
                  </a:lnTo>
                  <a:lnTo>
                    <a:pt x="1811" y="818"/>
                  </a:lnTo>
                  <a:lnTo>
                    <a:pt x="1785" y="923"/>
                  </a:lnTo>
                  <a:lnTo>
                    <a:pt x="1688" y="944"/>
                  </a:lnTo>
                  <a:lnTo>
                    <a:pt x="1640" y="978"/>
                  </a:lnTo>
                  <a:lnTo>
                    <a:pt x="1559" y="1064"/>
                  </a:lnTo>
                  <a:lnTo>
                    <a:pt x="1488" y="1113"/>
                  </a:lnTo>
                  <a:lnTo>
                    <a:pt x="1409" y="1137"/>
                  </a:lnTo>
                  <a:lnTo>
                    <a:pt x="1341" y="1220"/>
                  </a:lnTo>
                  <a:lnTo>
                    <a:pt x="1266" y="1314"/>
                  </a:lnTo>
                  <a:lnTo>
                    <a:pt x="1166" y="1361"/>
                  </a:lnTo>
                  <a:lnTo>
                    <a:pt x="1083" y="1418"/>
                  </a:lnTo>
                  <a:lnTo>
                    <a:pt x="987" y="1440"/>
                  </a:lnTo>
                  <a:lnTo>
                    <a:pt x="795" y="1425"/>
                  </a:lnTo>
                  <a:lnTo>
                    <a:pt x="752" y="1362"/>
                  </a:lnTo>
                  <a:lnTo>
                    <a:pt x="744" y="1298"/>
                  </a:lnTo>
                  <a:lnTo>
                    <a:pt x="729" y="1223"/>
                  </a:lnTo>
                  <a:lnTo>
                    <a:pt x="660" y="1194"/>
                  </a:lnTo>
                  <a:lnTo>
                    <a:pt x="591" y="1178"/>
                  </a:lnTo>
                  <a:lnTo>
                    <a:pt x="593" y="1233"/>
                  </a:lnTo>
                  <a:lnTo>
                    <a:pt x="533" y="1298"/>
                  </a:lnTo>
                  <a:lnTo>
                    <a:pt x="449" y="1329"/>
                  </a:lnTo>
                  <a:lnTo>
                    <a:pt x="338" y="1311"/>
                  </a:lnTo>
                  <a:lnTo>
                    <a:pt x="270" y="1325"/>
                  </a:lnTo>
                  <a:lnTo>
                    <a:pt x="207" y="1340"/>
                  </a:lnTo>
                  <a:lnTo>
                    <a:pt x="141" y="1356"/>
                  </a:lnTo>
                  <a:lnTo>
                    <a:pt x="63" y="1367"/>
                  </a:lnTo>
                  <a:lnTo>
                    <a:pt x="40" y="1321"/>
                  </a:lnTo>
                  <a:lnTo>
                    <a:pt x="16" y="1233"/>
                  </a:lnTo>
                  <a:lnTo>
                    <a:pt x="0" y="1137"/>
                  </a:lnTo>
                  <a:lnTo>
                    <a:pt x="0" y="1057"/>
                  </a:lnTo>
                  <a:lnTo>
                    <a:pt x="64" y="1041"/>
                  </a:lnTo>
                  <a:lnTo>
                    <a:pt x="104" y="1033"/>
                  </a:lnTo>
                  <a:lnTo>
                    <a:pt x="144" y="1017"/>
                  </a:lnTo>
                  <a:lnTo>
                    <a:pt x="179" y="1026"/>
                  </a:lnTo>
                  <a:lnTo>
                    <a:pt x="198" y="1005"/>
                  </a:lnTo>
                  <a:lnTo>
                    <a:pt x="176" y="985"/>
                  </a:lnTo>
                  <a:lnTo>
                    <a:pt x="160" y="937"/>
                  </a:lnTo>
                  <a:lnTo>
                    <a:pt x="136" y="865"/>
                  </a:lnTo>
                  <a:lnTo>
                    <a:pt x="152" y="809"/>
                  </a:lnTo>
                  <a:lnTo>
                    <a:pt x="216" y="76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86C092F-336C-B118-1A65-9C8BA8EFE60C}"/>
                </a:ext>
              </a:extLst>
            </p:cNvPr>
            <p:cNvSpPr txBox="1"/>
            <p:nvPr/>
          </p:nvSpPr>
          <p:spPr>
            <a:xfrm rot="21261338">
              <a:off x="5929468" y="3217986"/>
              <a:ext cx="979281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Westmeath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DA28C29-7082-5D20-E8E7-733FCC20767C}"/>
              </a:ext>
            </a:extLst>
          </p:cNvPr>
          <p:cNvGrpSpPr/>
          <p:nvPr/>
        </p:nvGrpSpPr>
        <p:grpSpPr>
          <a:xfrm>
            <a:off x="12023884" y="4582676"/>
            <a:ext cx="1424071" cy="1108136"/>
            <a:chOff x="5681791" y="2643083"/>
            <a:chExt cx="766109" cy="608427"/>
          </a:xfrm>
          <a:solidFill>
            <a:srgbClr val="0E9081"/>
          </a:solidFill>
        </p:grpSpPr>
        <p:sp>
          <p:nvSpPr>
            <p:cNvPr id="57" name="Freeform 29">
              <a:hlinkClick r:id="rId14" action="ppaction://hlinksldjump"/>
              <a:extLst>
                <a:ext uri="{FF2B5EF4-FFF2-40B4-BE49-F238E27FC236}">
                  <a16:creationId xmlns:a16="http://schemas.microsoft.com/office/drawing/2014/main" id="{62E01E82-82A1-7DAA-8656-674E8B564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103" y="2643083"/>
              <a:ext cx="706797" cy="608427"/>
            </a:xfrm>
            <a:custGeom>
              <a:avLst/>
              <a:gdLst>
                <a:gd name="T0" fmla="*/ 2147483647 w 1173"/>
                <a:gd name="T1" fmla="*/ 2147483647 h 1307"/>
                <a:gd name="T2" fmla="*/ 2147483647 w 1173"/>
                <a:gd name="T3" fmla="*/ 2147483647 h 1307"/>
                <a:gd name="T4" fmla="*/ 2147483647 w 1173"/>
                <a:gd name="T5" fmla="*/ 2147483647 h 1307"/>
                <a:gd name="T6" fmla="*/ 2147483647 w 1173"/>
                <a:gd name="T7" fmla="*/ 2147483647 h 1307"/>
                <a:gd name="T8" fmla="*/ 2147483647 w 1173"/>
                <a:gd name="T9" fmla="*/ 2147483647 h 1307"/>
                <a:gd name="T10" fmla="*/ 0 w 1173"/>
                <a:gd name="T11" fmla="*/ 2147483647 h 1307"/>
                <a:gd name="T12" fmla="*/ 2147483647 w 1173"/>
                <a:gd name="T13" fmla="*/ 2147483647 h 1307"/>
                <a:gd name="T14" fmla="*/ 2147483647 w 1173"/>
                <a:gd name="T15" fmla="*/ 2147483647 h 1307"/>
                <a:gd name="T16" fmla="*/ 2147483647 w 1173"/>
                <a:gd name="T17" fmla="*/ 2147483647 h 1307"/>
                <a:gd name="T18" fmla="*/ 2147483647 w 1173"/>
                <a:gd name="T19" fmla="*/ 2147483647 h 1307"/>
                <a:gd name="T20" fmla="*/ 2147483647 w 1173"/>
                <a:gd name="T21" fmla="*/ 2147483647 h 1307"/>
                <a:gd name="T22" fmla="*/ 2147483647 w 1173"/>
                <a:gd name="T23" fmla="*/ 2147483647 h 1307"/>
                <a:gd name="T24" fmla="*/ 2147483647 w 1173"/>
                <a:gd name="T25" fmla="*/ 2147483647 h 1307"/>
                <a:gd name="T26" fmla="*/ 2147483647 w 1173"/>
                <a:gd name="T27" fmla="*/ 2147483647 h 1307"/>
                <a:gd name="T28" fmla="*/ 2147483647 w 1173"/>
                <a:gd name="T29" fmla="*/ 2147483647 h 1307"/>
                <a:gd name="T30" fmla="*/ 2147483647 w 1173"/>
                <a:gd name="T31" fmla="*/ 2147483647 h 1307"/>
                <a:gd name="T32" fmla="*/ 2147483647 w 1173"/>
                <a:gd name="T33" fmla="*/ 2147483647 h 1307"/>
                <a:gd name="T34" fmla="*/ 2147483647 w 1173"/>
                <a:gd name="T35" fmla="*/ 2147483647 h 1307"/>
                <a:gd name="T36" fmla="*/ 2147483647 w 1173"/>
                <a:gd name="T37" fmla="*/ 2147483647 h 1307"/>
                <a:gd name="T38" fmla="*/ 2147483647 w 1173"/>
                <a:gd name="T39" fmla="*/ 2147483647 h 1307"/>
                <a:gd name="T40" fmla="*/ 2147483647 w 1173"/>
                <a:gd name="T41" fmla="*/ 2147483647 h 1307"/>
                <a:gd name="T42" fmla="*/ 2147483647 w 1173"/>
                <a:gd name="T43" fmla="*/ 2147483647 h 1307"/>
                <a:gd name="T44" fmla="*/ 2147483647 w 1173"/>
                <a:gd name="T45" fmla="*/ 0 h 1307"/>
                <a:gd name="T46" fmla="*/ 2147483647 w 1173"/>
                <a:gd name="T47" fmla="*/ 2147483647 h 1307"/>
                <a:gd name="T48" fmla="*/ 2147483647 w 1173"/>
                <a:gd name="T49" fmla="*/ 2147483647 h 1307"/>
                <a:gd name="T50" fmla="*/ 2147483647 w 1173"/>
                <a:gd name="T51" fmla="*/ 2147483647 h 1307"/>
                <a:gd name="T52" fmla="*/ 2147483647 w 1173"/>
                <a:gd name="T53" fmla="*/ 2147483647 h 1307"/>
                <a:gd name="T54" fmla="*/ 2147483647 w 1173"/>
                <a:gd name="T55" fmla="*/ 2147483647 h 1307"/>
                <a:gd name="T56" fmla="*/ 2147483647 w 1173"/>
                <a:gd name="T57" fmla="*/ 2147483647 h 1307"/>
                <a:gd name="T58" fmla="*/ 2147483647 w 1173"/>
                <a:gd name="T59" fmla="*/ 2147483647 h 1307"/>
                <a:gd name="T60" fmla="*/ 2147483647 w 1173"/>
                <a:gd name="T61" fmla="*/ 2147483647 h 1307"/>
                <a:gd name="T62" fmla="*/ 2147483647 w 1173"/>
                <a:gd name="T63" fmla="*/ 2147483647 h 1307"/>
                <a:gd name="T64" fmla="*/ 2147483647 w 1173"/>
                <a:gd name="T65" fmla="*/ 2147483647 h 1307"/>
                <a:gd name="T66" fmla="*/ 2147483647 w 1173"/>
                <a:gd name="T67" fmla="*/ 2147483647 h 1307"/>
                <a:gd name="T68" fmla="*/ 2147483647 w 1173"/>
                <a:gd name="T69" fmla="*/ 2147483647 h 1307"/>
                <a:gd name="T70" fmla="*/ 2147483647 w 1173"/>
                <a:gd name="T71" fmla="*/ 2147483647 h 1307"/>
                <a:gd name="T72" fmla="*/ 2147483647 w 1173"/>
                <a:gd name="T73" fmla="*/ 2147483647 h 1307"/>
                <a:gd name="T74" fmla="*/ 2147483647 w 1173"/>
                <a:gd name="T75" fmla="*/ 2147483647 h 1307"/>
                <a:gd name="T76" fmla="*/ 2147483647 w 1173"/>
                <a:gd name="T77" fmla="*/ 2147483647 h 1307"/>
                <a:gd name="T78" fmla="*/ 2147483647 w 1173"/>
                <a:gd name="T79" fmla="*/ 2147483647 h 1307"/>
                <a:gd name="T80" fmla="*/ 2147483647 w 1173"/>
                <a:gd name="T81" fmla="*/ 2147483647 h 1307"/>
                <a:gd name="T82" fmla="*/ 2147483647 w 1173"/>
                <a:gd name="T83" fmla="*/ 2147483647 h 1307"/>
                <a:gd name="T84" fmla="*/ 2147483647 w 1173"/>
                <a:gd name="T85" fmla="*/ 2147483647 h 1307"/>
                <a:gd name="T86" fmla="*/ 2147483647 w 1173"/>
                <a:gd name="T87" fmla="*/ 2147483647 h 1307"/>
                <a:gd name="T88" fmla="*/ 2147483647 w 1173"/>
                <a:gd name="T89" fmla="*/ 2147483647 h 1307"/>
                <a:gd name="T90" fmla="*/ 2147483647 w 1173"/>
                <a:gd name="T91" fmla="*/ 2147483647 h 1307"/>
                <a:gd name="T92" fmla="*/ 2147483647 w 1173"/>
                <a:gd name="T93" fmla="*/ 2147483647 h 1307"/>
                <a:gd name="T94" fmla="*/ 2147483647 w 1173"/>
                <a:gd name="T95" fmla="*/ 2147483647 h 1307"/>
                <a:gd name="T96" fmla="*/ 2147483647 w 1173"/>
                <a:gd name="T97" fmla="*/ 2147483647 h 1307"/>
                <a:gd name="T98" fmla="*/ 2147483647 w 1173"/>
                <a:gd name="T99" fmla="*/ 2147483647 h 130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73"/>
                <a:gd name="T151" fmla="*/ 0 h 1307"/>
                <a:gd name="T152" fmla="*/ 1173 w 1173"/>
                <a:gd name="T153" fmla="*/ 1307 h 130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73" h="1307">
                  <a:moveTo>
                    <a:pt x="153" y="1221"/>
                  </a:moveTo>
                  <a:lnTo>
                    <a:pt x="117" y="1171"/>
                  </a:lnTo>
                  <a:lnTo>
                    <a:pt x="69" y="1099"/>
                  </a:lnTo>
                  <a:lnTo>
                    <a:pt x="45" y="1035"/>
                  </a:lnTo>
                  <a:lnTo>
                    <a:pt x="29" y="939"/>
                  </a:lnTo>
                  <a:lnTo>
                    <a:pt x="0" y="848"/>
                  </a:lnTo>
                  <a:lnTo>
                    <a:pt x="28" y="818"/>
                  </a:lnTo>
                  <a:lnTo>
                    <a:pt x="69" y="728"/>
                  </a:lnTo>
                  <a:lnTo>
                    <a:pt x="69" y="668"/>
                  </a:lnTo>
                  <a:lnTo>
                    <a:pt x="91" y="602"/>
                  </a:lnTo>
                  <a:lnTo>
                    <a:pt x="172" y="539"/>
                  </a:lnTo>
                  <a:lnTo>
                    <a:pt x="105" y="495"/>
                  </a:lnTo>
                  <a:lnTo>
                    <a:pt x="102" y="437"/>
                  </a:lnTo>
                  <a:lnTo>
                    <a:pt x="145" y="413"/>
                  </a:lnTo>
                  <a:lnTo>
                    <a:pt x="184" y="396"/>
                  </a:lnTo>
                  <a:lnTo>
                    <a:pt x="240" y="380"/>
                  </a:lnTo>
                  <a:lnTo>
                    <a:pt x="282" y="345"/>
                  </a:lnTo>
                  <a:lnTo>
                    <a:pt x="396" y="306"/>
                  </a:lnTo>
                  <a:lnTo>
                    <a:pt x="492" y="252"/>
                  </a:lnTo>
                  <a:lnTo>
                    <a:pt x="516" y="158"/>
                  </a:lnTo>
                  <a:lnTo>
                    <a:pt x="577" y="93"/>
                  </a:lnTo>
                  <a:lnTo>
                    <a:pt x="664" y="41"/>
                  </a:lnTo>
                  <a:lnTo>
                    <a:pt x="696" y="0"/>
                  </a:lnTo>
                  <a:lnTo>
                    <a:pt x="795" y="35"/>
                  </a:lnTo>
                  <a:lnTo>
                    <a:pt x="879" y="107"/>
                  </a:lnTo>
                  <a:lnTo>
                    <a:pt x="1048" y="327"/>
                  </a:lnTo>
                  <a:lnTo>
                    <a:pt x="1099" y="432"/>
                  </a:lnTo>
                  <a:lnTo>
                    <a:pt x="1173" y="554"/>
                  </a:lnTo>
                  <a:lnTo>
                    <a:pt x="1150" y="642"/>
                  </a:lnTo>
                  <a:lnTo>
                    <a:pt x="1063" y="698"/>
                  </a:lnTo>
                  <a:lnTo>
                    <a:pt x="967" y="729"/>
                  </a:lnTo>
                  <a:lnTo>
                    <a:pt x="897" y="863"/>
                  </a:lnTo>
                  <a:lnTo>
                    <a:pt x="813" y="891"/>
                  </a:lnTo>
                  <a:lnTo>
                    <a:pt x="772" y="956"/>
                  </a:lnTo>
                  <a:lnTo>
                    <a:pt x="760" y="1032"/>
                  </a:lnTo>
                  <a:lnTo>
                    <a:pt x="741" y="1100"/>
                  </a:lnTo>
                  <a:lnTo>
                    <a:pt x="709" y="1161"/>
                  </a:lnTo>
                  <a:lnTo>
                    <a:pt x="733" y="1232"/>
                  </a:lnTo>
                  <a:lnTo>
                    <a:pt x="732" y="1284"/>
                  </a:lnTo>
                  <a:lnTo>
                    <a:pt x="685" y="1296"/>
                  </a:lnTo>
                  <a:lnTo>
                    <a:pt x="633" y="1307"/>
                  </a:lnTo>
                  <a:lnTo>
                    <a:pt x="594" y="1304"/>
                  </a:lnTo>
                  <a:lnTo>
                    <a:pt x="552" y="1301"/>
                  </a:lnTo>
                  <a:lnTo>
                    <a:pt x="495" y="1283"/>
                  </a:lnTo>
                  <a:lnTo>
                    <a:pt x="427" y="1284"/>
                  </a:lnTo>
                  <a:lnTo>
                    <a:pt x="358" y="1257"/>
                  </a:lnTo>
                  <a:lnTo>
                    <a:pt x="325" y="1193"/>
                  </a:lnTo>
                  <a:lnTo>
                    <a:pt x="277" y="1179"/>
                  </a:lnTo>
                  <a:lnTo>
                    <a:pt x="221" y="1187"/>
                  </a:lnTo>
                  <a:lnTo>
                    <a:pt x="153" y="1221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58" name="TextBox 57">
              <a:hlinkClick r:id="rId14" action="ppaction://hlinksldjump"/>
              <a:extLst>
                <a:ext uri="{FF2B5EF4-FFF2-40B4-BE49-F238E27FC236}">
                  <a16:creationId xmlns:a16="http://schemas.microsoft.com/office/drawing/2014/main" id="{1A0789C9-CB4C-1F57-CCEB-460F9E63A487}"/>
                </a:ext>
              </a:extLst>
            </p:cNvPr>
            <p:cNvSpPr txBox="1"/>
            <p:nvPr/>
          </p:nvSpPr>
          <p:spPr>
            <a:xfrm>
              <a:off x="5681791" y="2879405"/>
              <a:ext cx="749942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Longford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BAAB54B8-0157-E904-BDC2-A245C17BF21E}"/>
              </a:ext>
            </a:extLst>
          </p:cNvPr>
          <p:cNvGrpSpPr/>
          <p:nvPr/>
        </p:nvGrpSpPr>
        <p:grpSpPr>
          <a:xfrm>
            <a:off x="14388238" y="7670591"/>
            <a:ext cx="2037276" cy="1827749"/>
            <a:chOff x="6953746" y="4338517"/>
            <a:chExt cx="1095996" cy="1003534"/>
          </a:xfrm>
          <a:solidFill>
            <a:srgbClr val="095F55"/>
          </a:solidFill>
        </p:grpSpPr>
        <p:sp>
          <p:nvSpPr>
            <p:cNvPr id="60" name="Freeform 15">
              <a:hlinkClick r:id="rId15" action="ppaction://hlinksldjump"/>
              <a:extLst>
                <a:ext uri="{FF2B5EF4-FFF2-40B4-BE49-F238E27FC236}">
                  <a16:creationId xmlns:a16="http://schemas.microsoft.com/office/drawing/2014/main" id="{9E3CAF4B-5819-904F-ABDB-4DE6726CB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746" y="4338517"/>
              <a:ext cx="981663" cy="1003534"/>
            </a:xfrm>
            <a:custGeom>
              <a:avLst/>
              <a:gdLst>
                <a:gd name="T0" fmla="*/ 2147483647 w 1624"/>
                <a:gd name="T1" fmla="*/ 2147483647 h 2152"/>
                <a:gd name="T2" fmla="*/ 2147483647 w 1624"/>
                <a:gd name="T3" fmla="*/ 2147483647 h 2152"/>
                <a:gd name="T4" fmla="*/ 2147483647 w 1624"/>
                <a:gd name="T5" fmla="*/ 2147483647 h 2152"/>
                <a:gd name="T6" fmla="*/ 2147483647 w 1624"/>
                <a:gd name="T7" fmla="*/ 2147483647 h 2152"/>
                <a:gd name="T8" fmla="*/ 2147483647 w 1624"/>
                <a:gd name="T9" fmla="*/ 2147483647 h 2152"/>
                <a:gd name="T10" fmla="*/ 2147483647 w 1624"/>
                <a:gd name="T11" fmla="*/ 2147483647 h 2152"/>
                <a:gd name="T12" fmla="*/ 2147483647 w 1624"/>
                <a:gd name="T13" fmla="*/ 2147483647 h 2152"/>
                <a:gd name="T14" fmla="*/ 2147483647 w 1624"/>
                <a:gd name="T15" fmla="*/ 2147483647 h 2152"/>
                <a:gd name="T16" fmla="*/ 2147483647 w 1624"/>
                <a:gd name="T17" fmla="*/ 2147483647 h 2152"/>
                <a:gd name="T18" fmla="*/ 2147483647 w 1624"/>
                <a:gd name="T19" fmla="*/ 2147483647 h 2152"/>
                <a:gd name="T20" fmla="*/ 2147483647 w 1624"/>
                <a:gd name="T21" fmla="*/ 2147483647 h 2152"/>
                <a:gd name="T22" fmla="*/ 2147483647 w 1624"/>
                <a:gd name="T23" fmla="*/ 2147483647 h 2152"/>
                <a:gd name="T24" fmla="*/ 2147483647 w 1624"/>
                <a:gd name="T25" fmla="*/ 2147483647 h 2152"/>
                <a:gd name="T26" fmla="*/ 2147483647 w 1624"/>
                <a:gd name="T27" fmla="*/ 2147483647 h 2152"/>
                <a:gd name="T28" fmla="*/ 2147483647 w 1624"/>
                <a:gd name="T29" fmla="*/ 2147483647 h 2152"/>
                <a:gd name="T30" fmla="*/ 2147483647 w 1624"/>
                <a:gd name="T31" fmla="*/ 2147483647 h 2152"/>
                <a:gd name="T32" fmla="*/ 2147483647 w 1624"/>
                <a:gd name="T33" fmla="*/ 2147483647 h 2152"/>
                <a:gd name="T34" fmla="*/ 2147483647 w 1624"/>
                <a:gd name="T35" fmla="*/ 2147483647 h 2152"/>
                <a:gd name="T36" fmla="*/ 2147483647 w 1624"/>
                <a:gd name="T37" fmla="*/ 2147483647 h 2152"/>
                <a:gd name="T38" fmla="*/ 2147483647 w 1624"/>
                <a:gd name="T39" fmla="*/ 2147483647 h 2152"/>
                <a:gd name="T40" fmla="*/ 2147483647 w 1624"/>
                <a:gd name="T41" fmla="*/ 2147483647 h 2152"/>
                <a:gd name="T42" fmla="*/ 2147483647 w 1624"/>
                <a:gd name="T43" fmla="*/ 2147483647 h 2152"/>
                <a:gd name="T44" fmla="*/ 2147483647 w 1624"/>
                <a:gd name="T45" fmla="*/ 2147483647 h 2152"/>
                <a:gd name="T46" fmla="*/ 2147483647 w 1624"/>
                <a:gd name="T47" fmla="*/ 2147483647 h 2152"/>
                <a:gd name="T48" fmla="*/ 2147483647 w 1624"/>
                <a:gd name="T49" fmla="*/ 2147483647 h 2152"/>
                <a:gd name="T50" fmla="*/ 2147483647 w 1624"/>
                <a:gd name="T51" fmla="*/ 2147483647 h 2152"/>
                <a:gd name="T52" fmla="*/ 0 w 1624"/>
                <a:gd name="T53" fmla="*/ 2147483647 h 2152"/>
                <a:gd name="T54" fmla="*/ 2147483647 w 1624"/>
                <a:gd name="T55" fmla="*/ 2147483647 h 2152"/>
                <a:gd name="T56" fmla="*/ 2147483647 w 1624"/>
                <a:gd name="T57" fmla="*/ 2147483647 h 2152"/>
                <a:gd name="T58" fmla="*/ 2147483647 w 1624"/>
                <a:gd name="T59" fmla="*/ 2147483647 h 2152"/>
                <a:gd name="T60" fmla="*/ 2147483647 w 1624"/>
                <a:gd name="T61" fmla="*/ 2147483647 h 2152"/>
                <a:gd name="T62" fmla="*/ 2147483647 w 1624"/>
                <a:gd name="T63" fmla="*/ 2147483647 h 2152"/>
                <a:gd name="T64" fmla="*/ 2147483647 w 1624"/>
                <a:gd name="T65" fmla="*/ 2147483647 h 2152"/>
                <a:gd name="T66" fmla="*/ 2147483647 w 1624"/>
                <a:gd name="T67" fmla="*/ 2147483647 h 2152"/>
                <a:gd name="T68" fmla="*/ 2147483647 w 1624"/>
                <a:gd name="T69" fmla="*/ 2147483647 h 2152"/>
                <a:gd name="T70" fmla="*/ 2147483647 w 1624"/>
                <a:gd name="T71" fmla="*/ 2147483647 h 2152"/>
                <a:gd name="T72" fmla="*/ 2147483647 w 1624"/>
                <a:gd name="T73" fmla="*/ 2147483647 h 2152"/>
                <a:gd name="T74" fmla="*/ 2147483647 w 1624"/>
                <a:gd name="T75" fmla="*/ 2147483647 h 2152"/>
                <a:gd name="T76" fmla="*/ 2147483647 w 1624"/>
                <a:gd name="T77" fmla="*/ 2147483647 h 2152"/>
                <a:gd name="T78" fmla="*/ 2147483647 w 1624"/>
                <a:gd name="T79" fmla="*/ 2147483647 h 2152"/>
                <a:gd name="T80" fmla="*/ 2147483647 w 1624"/>
                <a:gd name="T81" fmla="*/ 2147483647 h 2152"/>
                <a:gd name="T82" fmla="*/ 2147483647 w 1624"/>
                <a:gd name="T83" fmla="*/ 2147483647 h 2152"/>
                <a:gd name="T84" fmla="*/ 2147483647 w 1624"/>
                <a:gd name="T85" fmla="*/ 2147483647 h 2152"/>
                <a:gd name="T86" fmla="*/ 2147483647 w 1624"/>
                <a:gd name="T87" fmla="*/ 2147483647 h 2152"/>
                <a:gd name="T88" fmla="*/ 2147483647 w 1624"/>
                <a:gd name="T89" fmla="*/ 2147483647 h 2152"/>
                <a:gd name="T90" fmla="*/ 2147483647 w 1624"/>
                <a:gd name="T91" fmla="*/ 2147483647 h 2152"/>
                <a:gd name="T92" fmla="*/ 2147483647 w 1624"/>
                <a:gd name="T93" fmla="*/ 2147483647 h 2152"/>
                <a:gd name="T94" fmla="*/ 2147483647 w 1624"/>
                <a:gd name="T95" fmla="*/ 2147483647 h 2152"/>
                <a:gd name="T96" fmla="*/ 2147483647 w 1624"/>
                <a:gd name="T97" fmla="*/ 2147483647 h 2152"/>
                <a:gd name="T98" fmla="*/ 2147483647 w 1624"/>
                <a:gd name="T99" fmla="*/ 2147483647 h 2152"/>
                <a:gd name="T100" fmla="*/ 2147483647 w 1624"/>
                <a:gd name="T101" fmla="*/ 2147483647 h 2152"/>
                <a:gd name="T102" fmla="*/ 2147483647 w 1624"/>
                <a:gd name="T103" fmla="*/ 2147483647 h 2152"/>
                <a:gd name="T104" fmla="*/ 2147483647 w 1624"/>
                <a:gd name="T105" fmla="*/ 2147483647 h 2152"/>
                <a:gd name="T106" fmla="*/ 2147483647 w 1624"/>
                <a:gd name="T107" fmla="*/ 2147483647 h 21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4"/>
                <a:gd name="T163" fmla="*/ 0 h 2152"/>
                <a:gd name="T164" fmla="*/ 1624 w 1624"/>
                <a:gd name="T165" fmla="*/ 2152 h 21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4" h="2152">
                  <a:moveTo>
                    <a:pt x="1520" y="976"/>
                  </a:moveTo>
                  <a:lnTo>
                    <a:pt x="1560" y="872"/>
                  </a:lnTo>
                  <a:lnTo>
                    <a:pt x="1592" y="784"/>
                  </a:lnTo>
                  <a:lnTo>
                    <a:pt x="1560" y="720"/>
                  </a:lnTo>
                  <a:lnTo>
                    <a:pt x="1528" y="632"/>
                  </a:lnTo>
                  <a:lnTo>
                    <a:pt x="1512" y="504"/>
                  </a:lnTo>
                  <a:lnTo>
                    <a:pt x="1552" y="416"/>
                  </a:lnTo>
                  <a:lnTo>
                    <a:pt x="1608" y="344"/>
                  </a:lnTo>
                  <a:lnTo>
                    <a:pt x="1600" y="296"/>
                  </a:lnTo>
                  <a:lnTo>
                    <a:pt x="1624" y="208"/>
                  </a:lnTo>
                  <a:lnTo>
                    <a:pt x="1586" y="150"/>
                  </a:lnTo>
                  <a:lnTo>
                    <a:pt x="1562" y="96"/>
                  </a:lnTo>
                  <a:lnTo>
                    <a:pt x="1504" y="67"/>
                  </a:lnTo>
                  <a:lnTo>
                    <a:pt x="1442" y="75"/>
                  </a:lnTo>
                  <a:lnTo>
                    <a:pt x="1355" y="48"/>
                  </a:lnTo>
                  <a:lnTo>
                    <a:pt x="1273" y="30"/>
                  </a:lnTo>
                  <a:lnTo>
                    <a:pt x="1232" y="0"/>
                  </a:lnTo>
                  <a:lnTo>
                    <a:pt x="1168" y="25"/>
                  </a:lnTo>
                  <a:lnTo>
                    <a:pt x="1159" y="67"/>
                  </a:lnTo>
                  <a:lnTo>
                    <a:pt x="1175" y="108"/>
                  </a:lnTo>
                  <a:lnTo>
                    <a:pt x="1175" y="151"/>
                  </a:lnTo>
                  <a:lnTo>
                    <a:pt x="1129" y="195"/>
                  </a:lnTo>
                  <a:lnTo>
                    <a:pt x="1082" y="255"/>
                  </a:lnTo>
                  <a:lnTo>
                    <a:pt x="1016" y="285"/>
                  </a:lnTo>
                  <a:lnTo>
                    <a:pt x="953" y="330"/>
                  </a:lnTo>
                  <a:lnTo>
                    <a:pt x="881" y="361"/>
                  </a:lnTo>
                  <a:lnTo>
                    <a:pt x="823" y="367"/>
                  </a:lnTo>
                  <a:lnTo>
                    <a:pt x="788" y="361"/>
                  </a:lnTo>
                  <a:lnTo>
                    <a:pt x="743" y="337"/>
                  </a:lnTo>
                  <a:lnTo>
                    <a:pt x="680" y="384"/>
                  </a:lnTo>
                  <a:lnTo>
                    <a:pt x="664" y="432"/>
                  </a:lnTo>
                  <a:lnTo>
                    <a:pt x="688" y="472"/>
                  </a:lnTo>
                  <a:lnTo>
                    <a:pt x="696" y="520"/>
                  </a:lnTo>
                  <a:lnTo>
                    <a:pt x="648" y="552"/>
                  </a:lnTo>
                  <a:lnTo>
                    <a:pt x="584" y="560"/>
                  </a:lnTo>
                  <a:lnTo>
                    <a:pt x="512" y="560"/>
                  </a:lnTo>
                  <a:lnTo>
                    <a:pt x="464" y="600"/>
                  </a:lnTo>
                  <a:lnTo>
                    <a:pt x="432" y="656"/>
                  </a:lnTo>
                  <a:lnTo>
                    <a:pt x="416" y="728"/>
                  </a:lnTo>
                  <a:lnTo>
                    <a:pt x="408" y="792"/>
                  </a:lnTo>
                  <a:lnTo>
                    <a:pt x="440" y="856"/>
                  </a:lnTo>
                  <a:lnTo>
                    <a:pt x="376" y="880"/>
                  </a:lnTo>
                  <a:lnTo>
                    <a:pt x="320" y="928"/>
                  </a:lnTo>
                  <a:lnTo>
                    <a:pt x="280" y="968"/>
                  </a:lnTo>
                  <a:lnTo>
                    <a:pt x="232" y="1016"/>
                  </a:lnTo>
                  <a:lnTo>
                    <a:pt x="192" y="1056"/>
                  </a:lnTo>
                  <a:lnTo>
                    <a:pt x="136" y="1104"/>
                  </a:lnTo>
                  <a:lnTo>
                    <a:pt x="120" y="1168"/>
                  </a:lnTo>
                  <a:lnTo>
                    <a:pt x="168" y="1232"/>
                  </a:lnTo>
                  <a:lnTo>
                    <a:pt x="112" y="1264"/>
                  </a:lnTo>
                  <a:lnTo>
                    <a:pt x="78" y="1352"/>
                  </a:lnTo>
                  <a:lnTo>
                    <a:pt x="30" y="1400"/>
                  </a:lnTo>
                  <a:lnTo>
                    <a:pt x="21" y="1472"/>
                  </a:lnTo>
                  <a:lnTo>
                    <a:pt x="0" y="1600"/>
                  </a:lnTo>
                  <a:lnTo>
                    <a:pt x="16" y="1680"/>
                  </a:lnTo>
                  <a:lnTo>
                    <a:pt x="72" y="1720"/>
                  </a:lnTo>
                  <a:lnTo>
                    <a:pt x="80" y="1792"/>
                  </a:lnTo>
                  <a:lnTo>
                    <a:pt x="88" y="1848"/>
                  </a:lnTo>
                  <a:lnTo>
                    <a:pt x="136" y="1888"/>
                  </a:lnTo>
                  <a:lnTo>
                    <a:pt x="192" y="1936"/>
                  </a:lnTo>
                  <a:lnTo>
                    <a:pt x="216" y="1968"/>
                  </a:lnTo>
                  <a:lnTo>
                    <a:pt x="192" y="2000"/>
                  </a:lnTo>
                  <a:lnTo>
                    <a:pt x="192" y="2072"/>
                  </a:lnTo>
                  <a:lnTo>
                    <a:pt x="112" y="2136"/>
                  </a:lnTo>
                  <a:lnTo>
                    <a:pt x="176" y="2152"/>
                  </a:lnTo>
                  <a:lnTo>
                    <a:pt x="256" y="2096"/>
                  </a:lnTo>
                  <a:lnTo>
                    <a:pt x="336" y="2040"/>
                  </a:lnTo>
                  <a:lnTo>
                    <a:pt x="344" y="1976"/>
                  </a:lnTo>
                  <a:lnTo>
                    <a:pt x="328" y="1928"/>
                  </a:lnTo>
                  <a:lnTo>
                    <a:pt x="344" y="1864"/>
                  </a:lnTo>
                  <a:lnTo>
                    <a:pt x="376" y="1832"/>
                  </a:lnTo>
                  <a:lnTo>
                    <a:pt x="432" y="1808"/>
                  </a:lnTo>
                  <a:lnTo>
                    <a:pt x="480" y="1864"/>
                  </a:lnTo>
                  <a:lnTo>
                    <a:pt x="544" y="1936"/>
                  </a:lnTo>
                  <a:lnTo>
                    <a:pt x="608" y="1928"/>
                  </a:lnTo>
                  <a:lnTo>
                    <a:pt x="640" y="1904"/>
                  </a:lnTo>
                  <a:lnTo>
                    <a:pt x="704" y="1936"/>
                  </a:lnTo>
                  <a:lnTo>
                    <a:pt x="744" y="1992"/>
                  </a:lnTo>
                  <a:lnTo>
                    <a:pt x="816" y="2032"/>
                  </a:lnTo>
                  <a:lnTo>
                    <a:pt x="864" y="2048"/>
                  </a:lnTo>
                  <a:lnTo>
                    <a:pt x="928" y="2024"/>
                  </a:lnTo>
                  <a:lnTo>
                    <a:pt x="976" y="2016"/>
                  </a:lnTo>
                  <a:lnTo>
                    <a:pt x="1016" y="1984"/>
                  </a:lnTo>
                  <a:lnTo>
                    <a:pt x="1040" y="1936"/>
                  </a:lnTo>
                  <a:lnTo>
                    <a:pt x="1104" y="1960"/>
                  </a:lnTo>
                  <a:lnTo>
                    <a:pt x="1198" y="1947"/>
                  </a:lnTo>
                  <a:lnTo>
                    <a:pt x="1280" y="1976"/>
                  </a:lnTo>
                  <a:lnTo>
                    <a:pt x="1328" y="2008"/>
                  </a:lnTo>
                  <a:lnTo>
                    <a:pt x="1352" y="1944"/>
                  </a:lnTo>
                  <a:lnTo>
                    <a:pt x="1366" y="1863"/>
                  </a:lnTo>
                  <a:lnTo>
                    <a:pt x="1361" y="1775"/>
                  </a:lnTo>
                  <a:lnTo>
                    <a:pt x="1289" y="1735"/>
                  </a:lnTo>
                  <a:lnTo>
                    <a:pt x="1281" y="1679"/>
                  </a:lnTo>
                  <a:lnTo>
                    <a:pt x="1229" y="1654"/>
                  </a:lnTo>
                  <a:lnTo>
                    <a:pt x="1171" y="1662"/>
                  </a:lnTo>
                  <a:lnTo>
                    <a:pt x="1129" y="1647"/>
                  </a:lnTo>
                  <a:lnTo>
                    <a:pt x="1105" y="1567"/>
                  </a:lnTo>
                  <a:lnTo>
                    <a:pt x="1040" y="1576"/>
                  </a:lnTo>
                  <a:lnTo>
                    <a:pt x="976" y="1544"/>
                  </a:lnTo>
                  <a:lnTo>
                    <a:pt x="976" y="1504"/>
                  </a:lnTo>
                  <a:lnTo>
                    <a:pt x="1049" y="1471"/>
                  </a:lnTo>
                  <a:lnTo>
                    <a:pt x="1137" y="1495"/>
                  </a:lnTo>
                  <a:lnTo>
                    <a:pt x="1217" y="1471"/>
                  </a:lnTo>
                  <a:lnTo>
                    <a:pt x="1265" y="1396"/>
                  </a:lnTo>
                  <a:lnTo>
                    <a:pt x="1304" y="1320"/>
                  </a:lnTo>
                  <a:lnTo>
                    <a:pt x="1368" y="1224"/>
                  </a:lnTo>
                  <a:lnTo>
                    <a:pt x="1440" y="1136"/>
                  </a:lnTo>
                  <a:lnTo>
                    <a:pt x="1472" y="1048"/>
                  </a:lnTo>
                  <a:lnTo>
                    <a:pt x="1520" y="976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1" name="TextBox 60">
              <a:hlinkClick r:id="rId15" action="ppaction://hlinksldjump"/>
              <a:extLst>
                <a:ext uri="{FF2B5EF4-FFF2-40B4-BE49-F238E27FC236}">
                  <a16:creationId xmlns:a16="http://schemas.microsoft.com/office/drawing/2014/main" id="{00B58458-5802-06D2-8FB1-F4F0D1FE3059}"/>
                </a:ext>
              </a:extLst>
            </p:cNvPr>
            <p:cNvSpPr txBox="1"/>
            <p:nvPr/>
          </p:nvSpPr>
          <p:spPr>
            <a:xfrm>
              <a:off x="7059996" y="472220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Wexford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24D87519-91F3-6A41-061C-31F4B88B149D}"/>
              </a:ext>
            </a:extLst>
          </p:cNvPr>
          <p:cNvGrpSpPr/>
          <p:nvPr/>
        </p:nvGrpSpPr>
        <p:grpSpPr>
          <a:xfrm>
            <a:off x="12902674" y="7471263"/>
            <a:ext cx="1919212" cy="1797342"/>
            <a:chOff x="6154555" y="4229075"/>
            <a:chExt cx="1032481" cy="986839"/>
          </a:xfrm>
          <a:solidFill>
            <a:srgbClr val="095F55"/>
          </a:solidFill>
        </p:grpSpPr>
        <p:sp>
          <p:nvSpPr>
            <p:cNvPr id="63" name="Freeform 18">
              <a:hlinkClick r:id="rId16" action="ppaction://hlinksldjump"/>
              <a:extLst>
                <a:ext uri="{FF2B5EF4-FFF2-40B4-BE49-F238E27FC236}">
                  <a16:creationId xmlns:a16="http://schemas.microsoft.com/office/drawing/2014/main" id="{3F49C8EE-8D87-C9D7-A2E3-16E83602D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555" y="4229075"/>
              <a:ext cx="903131" cy="986839"/>
            </a:xfrm>
            <a:custGeom>
              <a:avLst/>
              <a:gdLst>
                <a:gd name="T0" fmla="*/ 2147483647 w 1923"/>
                <a:gd name="T1" fmla="*/ 2147483647 h 2652"/>
                <a:gd name="T2" fmla="*/ 2147483647 w 1923"/>
                <a:gd name="T3" fmla="*/ 2147483647 h 2652"/>
                <a:gd name="T4" fmla="*/ 2147483647 w 1923"/>
                <a:gd name="T5" fmla="*/ 2147483647 h 2652"/>
                <a:gd name="T6" fmla="*/ 2147483647 w 1923"/>
                <a:gd name="T7" fmla="*/ 2147483647 h 2652"/>
                <a:gd name="T8" fmla="*/ 2147483647 w 1923"/>
                <a:gd name="T9" fmla="*/ 2147483647 h 2652"/>
                <a:gd name="T10" fmla="*/ 2147483647 w 1923"/>
                <a:gd name="T11" fmla="*/ 2147483647 h 2652"/>
                <a:gd name="T12" fmla="*/ 2147483647 w 1923"/>
                <a:gd name="T13" fmla="*/ 2147483647 h 2652"/>
                <a:gd name="T14" fmla="*/ 2147483647 w 1923"/>
                <a:gd name="T15" fmla="*/ 2147483647 h 2652"/>
                <a:gd name="T16" fmla="*/ 2147483647 w 1923"/>
                <a:gd name="T17" fmla="*/ 2147483647 h 2652"/>
                <a:gd name="T18" fmla="*/ 2147483647 w 1923"/>
                <a:gd name="T19" fmla="*/ 2147483647 h 2652"/>
                <a:gd name="T20" fmla="*/ 2147483647 w 1923"/>
                <a:gd name="T21" fmla="*/ 2147483647 h 2652"/>
                <a:gd name="T22" fmla="*/ 2147483647 w 1923"/>
                <a:gd name="T23" fmla="*/ 2147483647 h 2652"/>
                <a:gd name="T24" fmla="*/ 2147483647 w 1923"/>
                <a:gd name="T25" fmla="*/ 2147483647 h 2652"/>
                <a:gd name="T26" fmla="*/ 2147483647 w 1923"/>
                <a:gd name="T27" fmla="*/ 2147483647 h 2652"/>
                <a:gd name="T28" fmla="*/ 2147483647 w 1923"/>
                <a:gd name="T29" fmla="*/ 2147483647 h 2652"/>
                <a:gd name="T30" fmla="*/ 2147483647 w 1923"/>
                <a:gd name="T31" fmla="*/ 2147483647 h 2652"/>
                <a:gd name="T32" fmla="*/ 2147483647 w 1923"/>
                <a:gd name="T33" fmla="*/ 2147483647 h 2652"/>
                <a:gd name="T34" fmla="*/ 2147483647 w 1923"/>
                <a:gd name="T35" fmla="*/ 2147483647 h 2652"/>
                <a:gd name="T36" fmla="*/ 2147483647 w 1923"/>
                <a:gd name="T37" fmla="*/ 2147483647 h 2652"/>
                <a:gd name="T38" fmla="*/ 2147483647 w 1923"/>
                <a:gd name="T39" fmla="*/ 2147483647 h 2652"/>
                <a:gd name="T40" fmla="*/ 2147483647 w 1923"/>
                <a:gd name="T41" fmla="*/ 2147483647 h 2652"/>
                <a:gd name="T42" fmla="*/ 2147483647 w 1923"/>
                <a:gd name="T43" fmla="*/ 2147483647 h 2652"/>
                <a:gd name="T44" fmla="*/ 2147483647 w 1923"/>
                <a:gd name="T45" fmla="*/ 2147483647 h 2652"/>
                <a:gd name="T46" fmla="*/ 2147483647 w 1923"/>
                <a:gd name="T47" fmla="*/ 2147483647 h 2652"/>
                <a:gd name="T48" fmla="*/ 2147483647 w 1923"/>
                <a:gd name="T49" fmla="*/ 2147483647 h 2652"/>
                <a:gd name="T50" fmla="*/ 2147483647 w 1923"/>
                <a:gd name="T51" fmla="*/ 2147483647 h 2652"/>
                <a:gd name="T52" fmla="*/ 2147483647 w 1923"/>
                <a:gd name="T53" fmla="*/ 2147483647 h 2652"/>
                <a:gd name="T54" fmla="*/ 2147483647 w 1923"/>
                <a:gd name="T55" fmla="*/ 2147483647 h 2652"/>
                <a:gd name="T56" fmla="*/ 2147483647 w 1923"/>
                <a:gd name="T57" fmla="*/ 2147483647 h 2652"/>
                <a:gd name="T58" fmla="*/ 2147483647 w 1923"/>
                <a:gd name="T59" fmla="*/ 2147483647 h 2652"/>
                <a:gd name="T60" fmla="*/ 2147483647 w 1923"/>
                <a:gd name="T61" fmla="*/ 2147483647 h 2652"/>
                <a:gd name="T62" fmla="*/ 2147483647 w 1923"/>
                <a:gd name="T63" fmla="*/ 2147483647 h 2652"/>
                <a:gd name="T64" fmla="*/ 2147483647 w 1923"/>
                <a:gd name="T65" fmla="*/ 2147483647 h 2652"/>
                <a:gd name="T66" fmla="*/ 2147483647 w 1923"/>
                <a:gd name="T67" fmla="*/ 2147483647 h 2652"/>
                <a:gd name="T68" fmla="*/ 2147483647 w 1923"/>
                <a:gd name="T69" fmla="*/ 2147483647 h 2652"/>
                <a:gd name="T70" fmla="*/ 2147483647 w 1923"/>
                <a:gd name="T71" fmla="*/ 2147483647 h 2652"/>
                <a:gd name="T72" fmla="*/ 2147483647 w 1923"/>
                <a:gd name="T73" fmla="*/ 2147483647 h 2652"/>
                <a:gd name="T74" fmla="*/ 2147483647 w 1923"/>
                <a:gd name="T75" fmla="*/ 2147483647 h 2652"/>
                <a:gd name="T76" fmla="*/ 2147483647 w 1923"/>
                <a:gd name="T77" fmla="*/ 2147483647 h 2652"/>
                <a:gd name="T78" fmla="*/ 2147483647 w 1923"/>
                <a:gd name="T79" fmla="*/ 2147483647 h 2652"/>
                <a:gd name="T80" fmla="*/ 2147483647 w 1923"/>
                <a:gd name="T81" fmla="*/ 2147483647 h 2652"/>
                <a:gd name="T82" fmla="*/ 2147483647 w 1923"/>
                <a:gd name="T83" fmla="*/ 2147483647 h 2652"/>
                <a:gd name="T84" fmla="*/ 2147483647 w 1923"/>
                <a:gd name="T85" fmla="*/ 2147483647 h 26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3"/>
                <a:gd name="T130" fmla="*/ 0 h 2652"/>
                <a:gd name="T131" fmla="*/ 1496 w 1923"/>
                <a:gd name="T132" fmla="*/ 2083 h 26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3" h="2652">
                  <a:moveTo>
                    <a:pt x="771" y="2197"/>
                  </a:moveTo>
                  <a:lnTo>
                    <a:pt x="677" y="2091"/>
                  </a:lnTo>
                  <a:lnTo>
                    <a:pt x="697" y="1979"/>
                  </a:lnTo>
                  <a:lnTo>
                    <a:pt x="689" y="1874"/>
                  </a:lnTo>
                  <a:lnTo>
                    <a:pt x="613" y="1822"/>
                  </a:lnTo>
                  <a:lnTo>
                    <a:pt x="527" y="1742"/>
                  </a:lnTo>
                  <a:lnTo>
                    <a:pt x="492" y="1656"/>
                  </a:lnTo>
                  <a:lnTo>
                    <a:pt x="473" y="1563"/>
                  </a:lnTo>
                  <a:lnTo>
                    <a:pt x="524" y="1467"/>
                  </a:lnTo>
                  <a:lnTo>
                    <a:pt x="443" y="1397"/>
                  </a:lnTo>
                  <a:lnTo>
                    <a:pt x="423" y="1318"/>
                  </a:lnTo>
                  <a:lnTo>
                    <a:pt x="461" y="1227"/>
                  </a:lnTo>
                  <a:lnTo>
                    <a:pt x="451" y="1134"/>
                  </a:lnTo>
                  <a:lnTo>
                    <a:pt x="407" y="1073"/>
                  </a:lnTo>
                  <a:lnTo>
                    <a:pt x="355" y="984"/>
                  </a:lnTo>
                  <a:lnTo>
                    <a:pt x="307" y="893"/>
                  </a:lnTo>
                  <a:lnTo>
                    <a:pt x="309" y="793"/>
                  </a:lnTo>
                  <a:lnTo>
                    <a:pt x="249" y="744"/>
                  </a:lnTo>
                  <a:lnTo>
                    <a:pt x="154" y="716"/>
                  </a:lnTo>
                  <a:lnTo>
                    <a:pt x="60" y="642"/>
                  </a:lnTo>
                  <a:lnTo>
                    <a:pt x="0" y="541"/>
                  </a:lnTo>
                  <a:lnTo>
                    <a:pt x="19" y="443"/>
                  </a:lnTo>
                  <a:lnTo>
                    <a:pt x="93" y="393"/>
                  </a:lnTo>
                  <a:lnTo>
                    <a:pt x="122" y="323"/>
                  </a:lnTo>
                  <a:lnTo>
                    <a:pt x="247" y="274"/>
                  </a:lnTo>
                  <a:lnTo>
                    <a:pt x="411" y="412"/>
                  </a:lnTo>
                  <a:lnTo>
                    <a:pt x="501" y="423"/>
                  </a:lnTo>
                  <a:lnTo>
                    <a:pt x="582" y="357"/>
                  </a:lnTo>
                  <a:lnTo>
                    <a:pt x="690" y="356"/>
                  </a:lnTo>
                  <a:lnTo>
                    <a:pt x="720" y="244"/>
                  </a:lnTo>
                  <a:lnTo>
                    <a:pt x="793" y="175"/>
                  </a:lnTo>
                  <a:lnTo>
                    <a:pt x="886" y="175"/>
                  </a:lnTo>
                  <a:lnTo>
                    <a:pt x="967" y="153"/>
                  </a:lnTo>
                  <a:lnTo>
                    <a:pt x="1005" y="70"/>
                  </a:lnTo>
                  <a:lnTo>
                    <a:pt x="1059" y="0"/>
                  </a:lnTo>
                  <a:lnTo>
                    <a:pt x="1153" y="26"/>
                  </a:lnTo>
                  <a:lnTo>
                    <a:pt x="1225" y="25"/>
                  </a:lnTo>
                  <a:lnTo>
                    <a:pt x="1314" y="51"/>
                  </a:lnTo>
                  <a:lnTo>
                    <a:pt x="1318" y="139"/>
                  </a:lnTo>
                  <a:lnTo>
                    <a:pt x="1275" y="220"/>
                  </a:lnTo>
                  <a:lnTo>
                    <a:pt x="1360" y="244"/>
                  </a:lnTo>
                  <a:lnTo>
                    <a:pt x="1422" y="213"/>
                  </a:lnTo>
                  <a:lnTo>
                    <a:pt x="1503" y="265"/>
                  </a:lnTo>
                  <a:lnTo>
                    <a:pt x="1553" y="352"/>
                  </a:lnTo>
                  <a:lnTo>
                    <a:pt x="1522" y="414"/>
                  </a:lnTo>
                  <a:lnTo>
                    <a:pt x="1501" y="515"/>
                  </a:lnTo>
                  <a:lnTo>
                    <a:pt x="1450" y="605"/>
                  </a:lnTo>
                  <a:lnTo>
                    <a:pt x="1429" y="705"/>
                  </a:lnTo>
                  <a:lnTo>
                    <a:pt x="1532" y="755"/>
                  </a:lnTo>
                  <a:lnTo>
                    <a:pt x="1614" y="795"/>
                  </a:lnTo>
                  <a:lnTo>
                    <a:pt x="1656" y="865"/>
                  </a:lnTo>
                  <a:lnTo>
                    <a:pt x="1666" y="935"/>
                  </a:lnTo>
                  <a:lnTo>
                    <a:pt x="1666" y="995"/>
                  </a:lnTo>
                  <a:lnTo>
                    <a:pt x="1697" y="1055"/>
                  </a:lnTo>
                  <a:lnTo>
                    <a:pt x="1779" y="1116"/>
                  </a:lnTo>
                  <a:lnTo>
                    <a:pt x="1820" y="1176"/>
                  </a:lnTo>
                  <a:lnTo>
                    <a:pt x="1841" y="1236"/>
                  </a:lnTo>
                  <a:lnTo>
                    <a:pt x="1861" y="1286"/>
                  </a:lnTo>
                  <a:lnTo>
                    <a:pt x="1888" y="1365"/>
                  </a:lnTo>
                  <a:lnTo>
                    <a:pt x="1861" y="1426"/>
                  </a:lnTo>
                  <a:lnTo>
                    <a:pt x="1810" y="1516"/>
                  </a:lnTo>
                  <a:lnTo>
                    <a:pt x="1810" y="1576"/>
                  </a:lnTo>
                  <a:lnTo>
                    <a:pt x="1881" y="1674"/>
                  </a:lnTo>
                  <a:lnTo>
                    <a:pt x="1863" y="1757"/>
                  </a:lnTo>
                  <a:lnTo>
                    <a:pt x="1923" y="1839"/>
                  </a:lnTo>
                  <a:lnTo>
                    <a:pt x="1850" y="1881"/>
                  </a:lnTo>
                  <a:lnTo>
                    <a:pt x="1807" y="1987"/>
                  </a:lnTo>
                  <a:lnTo>
                    <a:pt x="1743" y="2047"/>
                  </a:lnTo>
                  <a:lnTo>
                    <a:pt x="1735" y="2122"/>
                  </a:lnTo>
                  <a:lnTo>
                    <a:pt x="1722" y="2194"/>
                  </a:lnTo>
                  <a:lnTo>
                    <a:pt x="1649" y="2250"/>
                  </a:lnTo>
                  <a:lnTo>
                    <a:pt x="1645" y="2308"/>
                  </a:lnTo>
                  <a:lnTo>
                    <a:pt x="1631" y="2374"/>
                  </a:lnTo>
                  <a:lnTo>
                    <a:pt x="1594" y="2378"/>
                  </a:lnTo>
                  <a:lnTo>
                    <a:pt x="1471" y="2398"/>
                  </a:lnTo>
                  <a:lnTo>
                    <a:pt x="1368" y="2468"/>
                  </a:lnTo>
                  <a:lnTo>
                    <a:pt x="1391" y="2577"/>
                  </a:lnTo>
                  <a:lnTo>
                    <a:pt x="1333" y="2633"/>
                  </a:lnTo>
                  <a:lnTo>
                    <a:pt x="1228" y="2652"/>
                  </a:lnTo>
                  <a:lnTo>
                    <a:pt x="1187" y="2609"/>
                  </a:lnTo>
                  <a:lnTo>
                    <a:pt x="1115" y="2615"/>
                  </a:lnTo>
                  <a:lnTo>
                    <a:pt x="1088" y="2580"/>
                  </a:lnTo>
                  <a:lnTo>
                    <a:pt x="1070" y="2528"/>
                  </a:lnTo>
                  <a:lnTo>
                    <a:pt x="1008" y="2468"/>
                  </a:lnTo>
                  <a:lnTo>
                    <a:pt x="977" y="2418"/>
                  </a:lnTo>
                  <a:lnTo>
                    <a:pt x="956" y="2338"/>
                  </a:lnTo>
                  <a:lnTo>
                    <a:pt x="895" y="2287"/>
                  </a:lnTo>
                  <a:lnTo>
                    <a:pt x="833" y="2217"/>
                  </a:lnTo>
                  <a:lnTo>
                    <a:pt x="771" y="219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4" name="TextBox 63">
              <a:hlinkClick r:id="rId16" action="ppaction://hlinksldjump"/>
              <a:extLst>
                <a:ext uri="{FF2B5EF4-FFF2-40B4-BE49-F238E27FC236}">
                  <a16:creationId xmlns:a16="http://schemas.microsoft.com/office/drawing/2014/main" id="{5E0DEBA1-6ADE-635A-303C-6D83AC164A03}"/>
                </a:ext>
              </a:extLst>
            </p:cNvPr>
            <p:cNvSpPr txBox="1"/>
            <p:nvPr/>
          </p:nvSpPr>
          <p:spPr>
            <a:xfrm>
              <a:off x="6197290" y="4626804"/>
              <a:ext cx="989746" cy="185885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Kilkenny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5331D336-A7FE-4718-41F0-FDC33D189949}"/>
              </a:ext>
            </a:extLst>
          </p:cNvPr>
          <p:cNvGrpSpPr/>
          <p:nvPr/>
        </p:nvGrpSpPr>
        <p:grpSpPr>
          <a:xfrm>
            <a:off x="12125549" y="3616437"/>
            <a:ext cx="2773620" cy="1435848"/>
            <a:chOff x="5736484" y="2112565"/>
            <a:chExt cx="1492128" cy="788359"/>
          </a:xfrm>
          <a:solidFill>
            <a:srgbClr val="07453E"/>
          </a:solidFill>
        </p:grpSpPr>
        <p:sp>
          <p:nvSpPr>
            <p:cNvPr id="66" name="Freeform 27">
              <a:hlinkClick r:id="rId14" action="ppaction://hlinksldjump"/>
              <a:extLst>
                <a:ext uri="{FF2B5EF4-FFF2-40B4-BE49-F238E27FC236}">
                  <a16:creationId xmlns:a16="http://schemas.microsoft.com/office/drawing/2014/main" id="{A475F576-9B4D-03D1-4BF2-810635A99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484" y="2112565"/>
              <a:ext cx="1492128" cy="788359"/>
            </a:xfrm>
            <a:custGeom>
              <a:avLst/>
              <a:gdLst>
                <a:gd name="T0" fmla="*/ 2147483647 w 2476"/>
                <a:gd name="T1" fmla="*/ 2147483647 h 1692"/>
                <a:gd name="T2" fmla="*/ 2147483647 w 2476"/>
                <a:gd name="T3" fmla="*/ 2147483647 h 1692"/>
                <a:gd name="T4" fmla="*/ 2147483647 w 2476"/>
                <a:gd name="T5" fmla="*/ 2147483647 h 1692"/>
                <a:gd name="T6" fmla="*/ 2147483647 w 2476"/>
                <a:gd name="T7" fmla="*/ 2147483647 h 1692"/>
                <a:gd name="T8" fmla="*/ 2147483647 w 2476"/>
                <a:gd name="T9" fmla="*/ 2147483647 h 1692"/>
                <a:gd name="T10" fmla="*/ 2147483647 w 2476"/>
                <a:gd name="T11" fmla="*/ 2147483647 h 1692"/>
                <a:gd name="T12" fmla="*/ 2147483647 w 2476"/>
                <a:gd name="T13" fmla="*/ 2147483647 h 1692"/>
                <a:gd name="T14" fmla="*/ 2147483647 w 2476"/>
                <a:gd name="T15" fmla="*/ 2147483647 h 1692"/>
                <a:gd name="T16" fmla="*/ 2147483647 w 2476"/>
                <a:gd name="T17" fmla="*/ 2147483647 h 1692"/>
                <a:gd name="T18" fmla="*/ 2147483647 w 2476"/>
                <a:gd name="T19" fmla="*/ 2147483647 h 1692"/>
                <a:gd name="T20" fmla="*/ 2147483647 w 2476"/>
                <a:gd name="T21" fmla="*/ 2147483647 h 1692"/>
                <a:gd name="T22" fmla="*/ 2147483647 w 2476"/>
                <a:gd name="T23" fmla="*/ 2147483647 h 1692"/>
                <a:gd name="T24" fmla="*/ 2147483647 w 2476"/>
                <a:gd name="T25" fmla="*/ 2147483647 h 1692"/>
                <a:gd name="T26" fmla="*/ 2147483647 w 2476"/>
                <a:gd name="T27" fmla="*/ 2147483647 h 1692"/>
                <a:gd name="T28" fmla="*/ 2147483647 w 2476"/>
                <a:gd name="T29" fmla="*/ 2147483647 h 1692"/>
                <a:gd name="T30" fmla="*/ 2147483647 w 2476"/>
                <a:gd name="T31" fmla="*/ 2147483647 h 1692"/>
                <a:gd name="T32" fmla="*/ 2147483647 w 2476"/>
                <a:gd name="T33" fmla="*/ 2147483647 h 1692"/>
                <a:gd name="T34" fmla="*/ 2147483647 w 2476"/>
                <a:gd name="T35" fmla="*/ 2147483647 h 1692"/>
                <a:gd name="T36" fmla="*/ 2147483647 w 2476"/>
                <a:gd name="T37" fmla="*/ 2147483647 h 1692"/>
                <a:gd name="T38" fmla="*/ 2147483647 w 2476"/>
                <a:gd name="T39" fmla="*/ 2147483647 h 1692"/>
                <a:gd name="T40" fmla="*/ 2147483647 w 2476"/>
                <a:gd name="T41" fmla="*/ 2147483647 h 1692"/>
                <a:gd name="T42" fmla="*/ 2147483647 w 2476"/>
                <a:gd name="T43" fmla="*/ 2147483647 h 1692"/>
                <a:gd name="T44" fmla="*/ 2147483647 w 2476"/>
                <a:gd name="T45" fmla="*/ 2147483647 h 1692"/>
                <a:gd name="T46" fmla="*/ 2147483647 w 2476"/>
                <a:gd name="T47" fmla="*/ 2147483647 h 1692"/>
                <a:gd name="T48" fmla="*/ 2147483647 w 2476"/>
                <a:gd name="T49" fmla="*/ 2147483647 h 1692"/>
                <a:gd name="T50" fmla="*/ 2147483647 w 2476"/>
                <a:gd name="T51" fmla="*/ 2147483647 h 1692"/>
                <a:gd name="T52" fmla="*/ 2147483647 w 2476"/>
                <a:gd name="T53" fmla="*/ 2147483647 h 1692"/>
                <a:gd name="T54" fmla="*/ 2147483647 w 2476"/>
                <a:gd name="T55" fmla="*/ 2147483647 h 1692"/>
                <a:gd name="T56" fmla="*/ 2147483647 w 2476"/>
                <a:gd name="T57" fmla="*/ 2147483647 h 1692"/>
                <a:gd name="T58" fmla="*/ 2147483647 w 2476"/>
                <a:gd name="T59" fmla="*/ 2147483647 h 1692"/>
                <a:gd name="T60" fmla="*/ 2147483647 w 2476"/>
                <a:gd name="T61" fmla="*/ 2147483647 h 1692"/>
                <a:gd name="T62" fmla="*/ 2147483647 w 2476"/>
                <a:gd name="T63" fmla="*/ 2147483647 h 1692"/>
                <a:gd name="T64" fmla="*/ 2147483647 w 2476"/>
                <a:gd name="T65" fmla="*/ 2147483647 h 1692"/>
                <a:gd name="T66" fmla="*/ 2147483647 w 2476"/>
                <a:gd name="T67" fmla="*/ 2147483647 h 1692"/>
                <a:gd name="T68" fmla="*/ 2147483647 w 2476"/>
                <a:gd name="T69" fmla="*/ 2147483647 h 1692"/>
                <a:gd name="T70" fmla="*/ 2147483647 w 2476"/>
                <a:gd name="T71" fmla="*/ 2147483647 h 1692"/>
                <a:gd name="T72" fmla="*/ 2147483647 w 2476"/>
                <a:gd name="T73" fmla="*/ 2147483647 h 1692"/>
                <a:gd name="T74" fmla="*/ 2147483647 w 2476"/>
                <a:gd name="T75" fmla="*/ 2147483647 h 1692"/>
                <a:gd name="T76" fmla="*/ 2147483647 w 2476"/>
                <a:gd name="T77" fmla="*/ 2147483647 h 1692"/>
                <a:gd name="T78" fmla="*/ 2147483647 w 2476"/>
                <a:gd name="T79" fmla="*/ 2147483647 h 1692"/>
                <a:gd name="T80" fmla="*/ 2147483647 w 2476"/>
                <a:gd name="T81" fmla="*/ 0 h 16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76"/>
                <a:gd name="T124" fmla="*/ 0 h 1692"/>
                <a:gd name="T125" fmla="*/ 2476 w 2476"/>
                <a:gd name="T126" fmla="*/ 1692 h 16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76" h="1692">
                  <a:moveTo>
                    <a:pt x="129" y="0"/>
                  </a:moveTo>
                  <a:lnTo>
                    <a:pt x="198" y="45"/>
                  </a:lnTo>
                  <a:lnTo>
                    <a:pt x="254" y="93"/>
                  </a:lnTo>
                  <a:lnTo>
                    <a:pt x="326" y="157"/>
                  </a:lnTo>
                  <a:lnTo>
                    <a:pt x="374" y="213"/>
                  </a:lnTo>
                  <a:lnTo>
                    <a:pt x="414" y="261"/>
                  </a:lnTo>
                  <a:lnTo>
                    <a:pt x="494" y="277"/>
                  </a:lnTo>
                  <a:lnTo>
                    <a:pt x="598" y="261"/>
                  </a:lnTo>
                  <a:lnTo>
                    <a:pt x="670" y="309"/>
                  </a:lnTo>
                  <a:lnTo>
                    <a:pt x="662" y="365"/>
                  </a:lnTo>
                  <a:lnTo>
                    <a:pt x="670" y="421"/>
                  </a:lnTo>
                  <a:lnTo>
                    <a:pt x="774" y="413"/>
                  </a:lnTo>
                  <a:lnTo>
                    <a:pt x="838" y="445"/>
                  </a:lnTo>
                  <a:lnTo>
                    <a:pt x="926" y="469"/>
                  </a:lnTo>
                  <a:lnTo>
                    <a:pt x="950" y="525"/>
                  </a:lnTo>
                  <a:lnTo>
                    <a:pt x="998" y="549"/>
                  </a:lnTo>
                  <a:lnTo>
                    <a:pt x="1070" y="493"/>
                  </a:lnTo>
                  <a:lnTo>
                    <a:pt x="1158" y="533"/>
                  </a:lnTo>
                  <a:lnTo>
                    <a:pt x="1238" y="525"/>
                  </a:lnTo>
                  <a:lnTo>
                    <a:pt x="1381" y="382"/>
                  </a:lnTo>
                  <a:lnTo>
                    <a:pt x="1422" y="460"/>
                  </a:lnTo>
                  <a:lnTo>
                    <a:pt x="1390" y="561"/>
                  </a:lnTo>
                  <a:lnTo>
                    <a:pt x="1381" y="639"/>
                  </a:lnTo>
                  <a:lnTo>
                    <a:pt x="1479" y="637"/>
                  </a:lnTo>
                  <a:lnTo>
                    <a:pt x="1585" y="654"/>
                  </a:lnTo>
                  <a:lnTo>
                    <a:pt x="1689" y="628"/>
                  </a:lnTo>
                  <a:lnTo>
                    <a:pt x="1848" y="630"/>
                  </a:lnTo>
                  <a:lnTo>
                    <a:pt x="1855" y="700"/>
                  </a:lnTo>
                  <a:lnTo>
                    <a:pt x="1915" y="745"/>
                  </a:lnTo>
                  <a:lnTo>
                    <a:pt x="2005" y="835"/>
                  </a:lnTo>
                  <a:lnTo>
                    <a:pt x="2052" y="891"/>
                  </a:lnTo>
                  <a:lnTo>
                    <a:pt x="2199" y="996"/>
                  </a:lnTo>
                  <a:lnTo>
                    <a:pt x="2242" y="1075"/>
                  </a:lnTo>
                  <a:lnTo>
                    <a:pt x="2329" y="1179"/>
                  </a:lnTo>
                  <a:lnTo>
                    <a:pt x="2403" y="1239"/>
                  </a:lnTo>
                  <a:lnTo>
                    <a:pt x="2476" y="1257"/>
                  </a:lnTo>
                  <a:lnTo>
                    <a:pt x="2394" y="1302"/>
                  </a:lnTo>
                  <a:lnTo>
                    <a:pt x="2353" y="1341"/>
                  </a:lnTo>
                  <a:lnTo>
                    <a:pt x="2259" y="1363"/>
                  </a:lnTo>
                  <a:lnTo>
                    <a:pt x="2149" y="1344"/>
                  </a:lnTo>
                  <a:lnTo>
                    <a:pt x="2092" y="1263"/>
                  </a:lnTo>
                  <a:lnTo>
                    <a:pt x="2056" y="1311"/>
                  </a:lnTo>
                  <a:lnTo>
                    <a:pt x="2055" y="1393"/>
                  </a:lnTo>
                  <a:lnTo>
                    <a:pt x="2023" y="1462"/>
                  </a:lnTo>
                  <a:lnTo>
                    <a:pt x="2037" y="1542"/>
                  </a:lnTo>
                  <a:lnTo>
                    <a:pt x="2005" y="1612"/>
                  </a:lnTo>
                  <a:lnTo>
                    <a:pt x="1917" y="1612"/>
                  </a:lnTo>
                  <a:lnTo>
                    <a:pt x="1834" y="1605"/>
                  </a:lnTo>
                  <a:lnTo>
                    <a:pt x="1749" y="1629"/>
                  </a:lnTo>
                  <a:lnTo>
                    <a:pt x="1693" y="1588"/>
                  </a:lnTo>
                  <a:lnTo>
                    <a:pt x="1645" y="1540"/>
                  </a:lnTo>
                  <a:lnTo>
                    <a:pt x="1581" y="1597"/>
                  </a:lnTo>
                  <a:lnTo>
                    <a:pt x="1488" y="1645"/>
                  </a:lnTo>
                  <a:lnTo>
                    <a:pt x="1414" y="1621"/>
                  </a:lnTo>
                  <a:lnTo>
                    <a:pt x="1302" y="1621"/>
                  </a:lnTo>
                  <a:lnTo>
                    <a:pt x="1231" y="1660"/>
                  </a:lnTo>
                  <a:lnTo>
                    <a:pt x="1179" y="1692"/>
                  </a:lnTo>
                  <a:lnTo>
                    <a:pt x="1102" y="1557"/>
                  </a:lnTo>
                  <a:lnTo>
                    <a:pt x="1054" y="1461"/>
                  </a:lnTo>
                  <a:lnTo>
                    <a:pt x="966" y="1349"/>
                  </a:lnTo>
                  <a:lnTo>
                    <a:pt x="886" y="1245"/>
                  </a:lnTo>
                  <a:lnTo>
                    <a:pt x="806" y="1173"/>
                  </a:lnTo>
                  <a:lnTo>
                    <a:pt x="705" y="1137"/>
                  </a:lnTo>
                  <a:lnTo>
                    <a:pt x="727" y="1057"/>
                  </a:lnTo>
                  <a:lnTo>
                    <a:pt x="712" y="994"/>
                  </a:lnTo>
                  <a:lnTo>
                    <a:pt x="691" y="883"/>
                  </a:lnTo>
                  <a:lnTo>
                    <a:pt x="612" y="795"/>
                  </a:lnTo>
                  <a:lnTo>
                    <a:pt x="556" y="709"/>
                  </a:lnTo>
                  <a:lnTo>
                    <a:pt x="493" y="634"/>
                  </a:lnTo>
                  <a:lnTo>
                    <a:pt x="423" y="589"/>
                  </a:lnTo>
                  <a:lnTo>
                    <a:pt x="360" y="576"/>
                  </a:lnTo>
                  <a:lnTo>
                    <a:pt x="274" y="502"/>
                  </a:lnTo>
                  <a:lnTo>
                    <a:pt x="228" y="453"/>
                  </a:lnTo>
                  <a:lnTo>
                    <a:pt x="187" y="394"/>
                  </a:lnTo>
                  <a:lnTo>
                    <a:pt x="126" y="381"/>
                  </a:lnTo>
                  <a:lnTo>
                    <a:pt x="28" y="420"/>
                  </a:lnTo>
                  <a:lnTo>
                    <a:pt x="0" y="324"/>
                  </a:lnTo>
                  <a:lnTo>
                    <a:pt x="31" y="235"/>
                  </a:lnTo>
                  <a:lnTo>
                    <a:pt x="13" y="181"/>
                  </a:lnTo>
                  <a:lnTo>
                    <a:pt x="30" y="100"/>
                  </a:lnTo>
                  <a:lnTo>
                    <a:pt x="109" y="39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67" name="TextBox 66">
              <a:hlinkClick r:id="rId17" action="ppaction://hlinksldjump"/>
              <a:extLst>
                <a:ext uri="{FF2B5EF4-FFF2-40B4-BE49-F238E27FC236}">
                  <a16:creationId xmlns:a16="http://schemas.microsoft.com/office/drawing/2014/main" id="{ADB88DED-085D-9795-F42A-C8F86EB895C6}"/>
                </a:ext>
              </a:extLst>
            </p:cNvPr>
            <p:cNvSpPr txBox="1"/>
            <p:nvPr/>
          </p:nvSpPr>
          <p:spPr>
            <a:xfrm>
              <a:off x="6044928" y="2522368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Cavan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449837-F9E4-A87C-DD25-D08ECE85E09B}"/>
              </a:ext>
            </a:extLst>
          </p:cNvPr>
          <p:cNvGrpSpPr/>
          <p:nvPr/>
        </p:nvGrpSpPr>
        <p:grpSpPr>
          <a:xfrm>
            <a:off x="11145643" y="6721886"/>
            <a:ext cx="2372374" cy="2612915"/>
            <a:chOff x="5209323" y="3817626"/>
            <a:chExt cx="1276269" cy="1434633"/>
          </a:xfrm>
          <a:solidFill>
            <a:srgbClr val="095F55"/>
          </a:solidFill>
        </p:grpSpPr>
        <p:sp>
          <p:nvSpPr>
            <p:cNvPr id="69" name="Freeform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9F66589F-EA5F-E405-A432-07F80CD86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9323" y="3817626"/>
              <a:ext cx="1276269" cy="1434633"/>
            </a:xfrm>
            <a:custGeom>
              <a:avLst/>
              <a:gdLst/>
              <a:ahLst/>
              <a:cxnLst>
                <a:cxn ang="0">
                  <a:pos x="688" y="763"/>
                </a:cxn>
                <a:cxn ang="0">
                  <a:pos x="688" y="689"/>
                </a:cxn>
                <a:cxn ang="0">
                  <a:pos x="672" y="625"/>
                </a:cxn>
                <a:cxn ang="0">
                  <a:pos x="646" y="569"/>
                </a:cxn>
                <a:cxn ang="0">
                  <a:pos x="612" y="495"/>
                </a:cxn>
                <a:cxn ang="0">
                  <a:pos x="546" y="441"/>
                </a:cxn>
                <a:cxn ang="0">
                  <a:pos x="528" y="370"/>
                </a:cxn>
                <a:cxn ang="0">
                  <a:pos x="516" y="294"/>
                </a:cxn>
                <a:cxn ang="0">
                  <a:pos x="498" y="222"/>
                </a:cxn>
                <a:cxn ang="0">
                  <a:pos x="398" y="290"/>
                </a:cxn>
                <a:cxn ang="0">
                  <a:pos x="356" y="342"/>
                </a:cxn>
                <a:cxn ang="0">
                  <a:pos x="280" y="260"/>
                </a:cxn>
                <a:cxn ang="0">
                  <a:pos x="314" y="194"/>
                </a:cxn>
                <a:cxn ang="0">
                  <a:pos x="340" y="102"/>
                </a:cxn>
                <a:cxn ang="0">
                  <a:pos x="292" y="50"/>
                </a:cxn>
                <a:cxn ang="0">
                  <a:pos x="272" y="2"/>
                </a:cxn>
                <a:cxn ang="0">
                  <a:pos x="196" y="22"/>
                </a:cxn>
                <a:cxn ang="0">
                  <a:pos x="220" y="80"/>
                </a:cxn>
                <a:cxn ang="0">
                  <a:pos x="150" y="132"/>
                </a:cxn>
                <a:cxn ang="0">
                  <a:pos x="140" y="254"/>
                </a:cxn>
                <a:cxn ang="0">
                  <a:pos x="102" y="258"/>
                </a:cxn>
                <a:cxn ang="0">
                  <a:pos x="38" y="334"/>
                </a:cxn>
                <a:cxn ang="0">
                  <a:pos x="10" y="413"/>
                </a:cxn>
                <a:cxn ang="0">
                  <a:pos x="10" y="485"/>
                </a:cxn>
                <a:cxn ang="0">
                  <a:pos x="32" y="535"/>
                </a:cxn>
                <a:cxn ang="0">
                  <a:pos x="96" y="503"/>
                </a:cxn>
                <a:cxn ang="0">
                  <a:pos x="170" y="523"/>
                </a:cxn>
                <a:cxn ang="0">
                  <a:pos x="198" y="533"/>
                </a:cxn>
                <a:cxn ang="0">
                  <a:pos x="152" y="583"/>
                </a:cxn>
                <a:cxn ang="0">
                  <a:pos x="162" y="629"/>
                </a:cxn>
                <a:cxn ang="0">
                  <a:pos x="150" y="681"/>
                </a:cxn>
                <a:cxn ang="0">
                  <a:pos x="62" y="731"/>
                </a:cxn>
                <a:cxn ang="0">
                  <a:pos x="72" y="775"/>
                </a:cxn>
                <a:cxn ang="0">
                  <a:pos x="104" y="808"/>
                </a:cxn>
                <a:cxn ang="0">
                  <a:pos x="146" y="832"/>
                </a:cxn>
                <a:cxn ang="0">
                  <a:pos x="186" y="874"/>
                </a:cxn>
                <a:cxn ang="0">
                  <a:pos x="210" y="914"/>
                </a:cxn>
                <a:cxn ang="0">
                  <a:pos x="202" y="974"/>
                </a:cxn>
                <a:cxn ang="0">
                  <a:pos x="242" y="1036"/>
                </a:cxn>
                <a:cxn ang="0">
                  <a:pos x="326" y="1012"/>
                </a:cxn>
                <a:cxn ang="0">
                  <a:pos x="426" y="1030"/>
                </a:cxn>
                <a:cxn ang="0">
                  <a:pos x="474" y="974"/>
                </a:cxn>
                <a:cxn ang="0">
                  <a:pos x="492" y="896"/>
                </a:cxn>
                <a:cxn ang="0">
                  <a:pos x="602" y="874"/>
                </a:cxn>
                <a:cxn ang="0">
                  <a:pos x="706" y="876"/>
                </a:cxn>
                <a:cxn ang="0">
                  <a:pos x="734" y="800"/>
                </a:cxn>
                <a:cxn ang="0">
                  <a:pos x="524" y="461"/>
                </a:cxn>
              </a:cxnLst>
              <a:rect l="0" t="0" r="r" b="b"/>
              <a:pathLst>
                <a:path w="736" h="1036">
                  <a:moveTo>
                    <a:pt x="734" y="800"/>
                  </a:moveTo>
                  <a:lnTo>
                    <a:pt x="712" y="783"/>
                  </a:lnTo>
                  <a:lnTo>
                    <a:pt x="688" y="763"/>
                  </a:lnTo>
                  <a:lnTo>
                    <a:pt x="680" y="739"/>
                  </a:lnTo>
                  <a:lnTo>
                    <a:pt x="676" y="717"/>
                  </a:lnTo>
                  <a:lnTo>
                    <a:pt x="688" y="689"/>
                  </a:lnTo>
                  <a:lnTo>
                    <a:pt x="666" y="671"/>
                  </a:lnTo>
                  <a:lnTo>
                    <a:pt x="660" y="649"/>
                  </a:lnTo>
                  <a:lnTo>
                    <a:pt x="672" y="625"/>
                  </a:lnTo>
                  <a:lnTo>
                    <a:pt x="668" y="601"/>
                  </a:lnTo>
                  <a:lnTo>
                    <a:pt x="658" y="585"/>
                  </a:lnTo>
                  <a:lnTo>
                    <a:pt x="646" y="569"/>
                  </a:lnTo>
                  <a:lnTo>
                    <a:pt x="630" y="535"/>
                  </a:lnTo>
                  <a:lnTo>
                    <a:pt x="630" y="509"/>
                  </a:lnTo>
                  <a:lnTo>
                    <a:pt x="612" y="495"/>
                  </a:lnTo>
                  <a:lnTo>
                    <a:pt x="588" y="487"/>
                  </a:lnTo>
                  <a:lnTo>
                    <a:pt x="562" y="469"/>
                  </a:lnTo>
                  <a:lnTo>
                    <a:pt x="546" y="441"/>
                  </a:lnTo>
                  <a:lnTo>
                    <a:pt x="552" y="417"/>
                  </a:lnTo>
                  <a:lnTo>
                    <a:pt x="546" y="399"/>
                  </a:lnTo>
                  <a:lnTo>
                    <a:pt x="528" y="370"/>
                  </a:lnTo>
                  <a:lnTo>
                    <a:pt x="512" y="342"/>
                  </a:lnTo>
                  <a:lnTo>
                    <a:pt x="512" y="316"/>
                  </a:lnTo>
                  <a:lnTo>
                    <a:pt x="516" y="294"/>
                  </a:lnTo>
                  <a:lnTo>
                    <a:pt x="526" y="274"/>
                  </a:lnTo>
                  <a:lnTo>
                    <a:pt x="546" y="250"/>
                  </a:lnTo>
                  <a:lnTo>
                    <a:pt x="498" y="222"/>
                  </a:lnTo>
                  <a:lnTo>
                    <a:pt x="436" y="216"/>
                  </a:lnTo>
                  <a:lnTo>
                    <a:pt x="432" y="242"/>
                  </a:lnTo>
                  <a:lnTo>
                    <a:pt x="398" y="290"/>
                  </a:lnTo>
                  <a:lnTo>
                    <a:pt x="362" y="294"/>
                  </a:lnTo>
                  <a:lnTo>
                    <a:pt x="354" y="314"/>
                  </a:lnTo>
                  <a:lnTo>
                    <a:pt x="356" y="342"/>
                  </a:lnTo>
                  <a:lnTo>
                    <a:pt x="342" y="364"/>
                  </a:lnTo>
                  <a:lnTo>
                    <a:pt x="278" y="282"/>
                  </a:lnTo>
                  <a:lnTo>
                    <a:pt x="280" y="260"/>
                  </a:lnTo>
                  <a:lnTo>
                    <a:pt x="282" y="228"/>
                  </a:lnTo>
                  <a:lnTo>
                    <a:pt x="294" y="212"/>
                  </a:lnTo>
                  <a:lnTo>
                    <a:pt x="314" y="194"/>
                  </a:lnTo>
                  <a:lnTo>
                    <a:pt x="326" y="164"/>
                  </a:lnTo>
                  <a:lnTo>
                    <a:pt x="320" y="134"/>
                  </a:lnTo>
                  <a:lnTo>
                    <a:pt x="340" y="102"/>
                  </a:lnTo>
                  <a:lnTo>
                    <a:pt x="354" y="82"/>
                  </a:lnTo>
                  <a:lnTo>
                    <a:pt x="348" y="60"/>
                  </a:lnTo>
                  <a:lnTo>
                    <a:pt x="292" y="50"/>
                  </a:lnTo>
                  <a:lnTo>
                    <a:pt x="278" y="22"/>
                  </a:lnTo>
                  <a:lnTo>
                    <a:pt x="280" y="12"/>
                  </a:lnTo>
                  <a:lnTo>
                    <a:pt x="272" y="2"/>
                  </a:lnTo>
                  <a:lnTo>
                    <a:pt x="260" y="0"/>
                  </a:lnTo>
                  <a:lnTo>
                    <a:pt x="228" y="2"/>
                  </a:lnTo>
                  <a:lnTo>
                    <a:pt x="196" y="22"/>
                  </a:lnTo>
                  <a:lnTo>
                    <a:pt x="196" y="44"/>
                  </a:lnTo>
                  <a:lnTo>
                    <a:pt x="214" y="66"/>
                  </a:lnTo>
                  <a:lnTo>
                    <a:pt x="220" y="80"/>
                  </a:lnTo>
                  <a:lnTo>
                    <a:pt x="194" y="96"/>
                  </a:lnTo>
                  <a:lnTo>
                    <a:pt x="176" y="118"/>
                  </a:lnTo>
                  <a:lnTo>
                    <a:pt x="150" y="132"/>
                  </a:lnTo>
                  <a:lnTo>
                    <a:pt x="148" y="178"/>
                  </a:lnTo>
                  <a:lnTo>
                    <a:pt x="152" y="216"/>
                  </a:lnTo>
                  <a:lnTo>
                    <a:pt x="140" y="254"/>
                  </a:lnTo>
                  <a:lnTo>
                    <a:pt x="136" y="290"/>
                  </a:lnTo>
                  <a:lnTo>
                    <a:pt x="118" y="268"/>
                  </a:lnTo>
                  <a:lnTo>
                    <a:pt x="102" y="258"/>
                  </a:lnTo>
                  <a:lnTo>
                    <a:pt x="76" y="278"/>
                  </a:lnTo>
                  <a:lnTo>
                    <a:pt x="62" y="312"/>
                  </a:lnTo>
                  <a:lnTo>
                    <a:pt x="38" y="334"/>
                  </a:lnTo>
                  <a:lnTo>
                    <a:pt x="42" y="364"/>
                  </a:lnTo>
                  <a:lnTo>
                    <a:pt x="26" y="385"/>
                  </a:lnTo>
                  <a:lnTo>
                    <a:pt x="10" y="413"/>
                  </a:lnTo>
                  <a:lnTo>
                    <a:pt x="0" y="445"/>
                  </a:lnTo>
                  <a:lnTo>
                    <a:pt x="12" y="463"/>
                  </a:lnTo>
                  <a:lnTo>
                    <a:pt x="10" y="485"/>
                  </a:lnTo>
                  <a:lnTo>
                    <a:pt x="12" y="509"/>
                  </a:lnTo>
                  <a:lnTo>
                    <a:pt x="20" y="521"/>
                  </a:lnTo>
                  <a:lnTo>
                    <a:pt x="32" y="535"/>
                  </a:lnTo>
                  <a:lnTo>
                    <a:pt x="48" y="517"/>
                  </a:lnTo>
                  <a:lnTo>
                    <a:pt x="74" y="515"/>
                  </a:lnTo>
                  <a:lnTo>
                    <a:pt x="96" y="503"/>
                  </a:lnTo>
                  <a:lnTo>
                    <a:pt x="116" y="513"/>
                  </a:lnTo>
                  <a:lnTo>
                    <a:pt x="140" y="519"/>
                  </a:lnTo>
                  <a:lnTo>
                    <a:pt x="170" y="523"/>
                  </a:lnTo>
                  <a:lnTo>
                    <a:pt x="194" y="513"/>
                  </a:lnTo>
                  <a:lnTo>
                    <a:pt x="214" y="519"/>
                  </a:lnTo>
                  <a:lnTo>
                    <a:pt x="198" y="533"/>
                  </a:lnTo>
                  <a:lnTo>
                    <a:pt x="176" y="543"/>
                  </a:lnTo>
                  <a:lnTo>
                    <a:pt x="162" y="563"/>
                  </a:lnTo>
                  <a:lnTo>
                    <a:pt x="152" y="583"/>
                  </a:lnTo>
                  <a:lnTo>
                    <a:pt x="160" y="597"/>
                  </a:lnTo>
                  <a:lnTo>
                    <a:pt x="172" y="605"/>
                  </a:lnTo>
                  <a:lnTo>
                    <a:pt x="162" y="629"/>
                  </a:lnTo>
                  <a:lnTo>
                    <a:pt x="162" y="653"/>
                  </a:lnTo>
                  <a:lnTo>
                    <a:pt x="170" y="675"/>
                  </a:lnTo>
                  <a:lnTo>
                    <a:pt x="150" y="681"/>
                  </a:lnTo>
                  <a:lnTo>
                    <a:pt x="132" y="693"/>
                  </a:lnTo>
                  <a:lnTo>
                    <a:pt x="92" y="715"/>
                  </a:lnTo>
                  <a:lnTo>
                    <a:pt x="62" y="731"/>
                  </a:lnTo>
                  <a:lnTo>
                    <a:pt x="56" y="757"/>
                  </a:lnTo>
                  <a:lnTo>
                    <a:pt x="58" y="771"/>
                  </a:lnTo>
                  <a:lnTo>
                    <a:pt x="72" y="775"/>
                  </a:lnTo>
                  <a:lnTo>
                    <a:pt x="96" y="771"/>
                  </a:lnTo>
                  <a:lnTo>
                    <a:pt x="102" y="789"/>
                  </a:lnTo>
                  <a:lnTo>
                    <a:pt x="104" y="808"/>
                  </a:lnTo>
                  <a:lnTo>
                    <a:pt x="124" y="814"/>
                  </a:lnTo>
                  <a:lnTo>
                    <a:pt x="148" y="816"/>
                  </a:lnTo>
                  <a:lnTo>
                    <a:pt x="146" y="832"/>
                  </a:lnTo>
                  <a:lnTo>
                    <a:pt x="150" y="848"/>
                  </a:lnTo>
                  <a:lnTo>
                    <a:pt x="166" y="864"/>
                  </a:lnTo>
                  <a:lnTo>
                    <a:pt x="186" y="874"/>
                  </a:lnTo>
                  <a:lnTo>
                    <a:pt x="200" y="888"/>
                  </a:lnTo>
                  <a:lnTo>
                    <a:pt x="210" y="900"/>
                  </a:lnTo>
                  <a:lnTo>
                    <a:pt x="210" y="914"/>
                  </a:lnTo>
                  <a:lnTo>
                    <a:pt x="200" y="934"/>
                  </a:lnTo>
                  <a:lnTo>
                    <a:pt x="208" y="952"/>
                  </a:lnTo>
                  <a:lnTo>
                    <a:pt x="202" y="974"/>
                  </a:lnTo>
                  <a:lnTo>
                    <a:pt x="200" y="998"/>
                  </a:lnTo>
                  <a:lnTo>
                    <a:pt x="210" y="1022"/>
                  </a:lnTo>
                  <a:lnTo>
                    <a:pt x="242" y="1036"/>
                  </a:lnTo>
                  <a:lnTo>
                    <a:pt x="264" y="1024"/>
                  </a:lnTo>
                  <a:lnTo>
                    <a:pt x="306" y="1026"/>
                  </a:lnTo>
                  <a:lnTo>
                    <a:pt x="326" y="1012"/>
                  </a:lnTo>
                  <a:lnTo>
                    <a:pt x="362" y="1014"/>
                  </a:lnTo>
                  <a:lnTo>
                    <a:pt x="394" y="1024"/>
                  </a:lnTo>
                  <a:lnTo>
                    <a:pt x="426" y="1030"/>
                  </a:lnTo>
                  <a:lnTo>
                    <a:pt x="490" y="1030"/>
                  </a:lnTo>
                  <a:lnTo>
                    <a:pt x="498" y="996"/>
                  </a:lnTo>
                  <a:lnTo>
                    <a:pt x="474" y="974"/>
                  </a:lnTo>
                  <a:lnTo>
                    <a:pt x="476" y="944"/>
                  </a:lnTo>
                  <a:lnTo>
                    <a:pt x="476" y="918"/>
                  </a:lnTo>
                  <a:lnTo>
                    <a:pt x="492" y="896"/>
                  </a:lnTo>
                  <a:lnTo>
                    <a:pt x="516" y="896"/>
                  </a:lnTo>
                  <a:lnTo>
                    <a:pt x="556" y="880"/>
                  </a:lnTo>
                  <a:lnTo>
                    <a:pt x="602" y="874"/>
                  </a:lnTo>
                  <a:lnTo>
                    <a:pt x="636" y="880"/>
                  </a:lnTo>
                  <a:lnTo>
                    <a:pt x="672" y="878"/>
                  </a:lnTo>
                  <a:lnTo>
                    <a:pt x="706" y="876"/>
                  </a:lnTo>
                  <a:lnTo>
                    <a:pt x="730" y="860"/>
                  </a:lnTo>
                  <a:lnTo>
                    <a:pt x="736" y="830"/>
                  </a:lnTo>
                  <a:lnTo>
                    <a:pt x="734" y="800"/>
                  </a:lnTo>
                  <a:close/>
                  <a:moveTo>
                    <a:pt x="544" y="487"/>
                  </a:moveTo>
                  <a:lnTo>
                    <a:pt x="544" y="489"/>
                  </a:lnTo>
                  <a:lnTo>
                    <a:pt x="524" y="461"/>
                  </a:lnTo>
                  <a:lnTo>
                    <a:pt x="526" y="459"/>
                  </a:lnTo>
                  <a:lnTo>
                    <a:pt x="544" y="487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0" name="TextBox 69">
              <a:hlinkClick r:id="rId18" action="ppaction://hlinksldjump"/>
              <a:extLst>
                <a:ext uri="{FF2B5EF4-FFF2-40B4-BE49-F238E27FC236}">
                  <a16:creationId xmlns:a16="http://schemas.microsoft.com/office/drawing/2014/main" id="{D74C17F3-FC96-F21B-D062-10CAAE0722CA}"/>
                </a:ext>
              </a:extLst>
            </p:cNvPr>
            <p:cNvSpPr txBox="1"/>
            <p:nvPr/>
          </p:nvSpPr>
          <p:spPr>
            <a:xfrm>
              <a:off x="5428707" y="4629747"/>
              <a:ext cx="989746" cy="20278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Tipperary</a:t>
              </a:r>
              <a:endParaRPr lang="en-IE" sz="20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CF4BB1BF-BEAF-8896-41FF-FC037AC4D945}"/>
              </a:ext>
            </a:extLst>
          </p:cNvPr>
          <p:cNvGrpSpPr/>
          <p:nvPr/>
        </p:nvGrpSpPr>
        <p:grpSpPr>
          <a:xfrm>
            <a:off x="14582390" y="4123206"/>
            <a:ext cx="1839775" cy="1023676"/>
            <a:chOff x="7058195" y="2390809"/>
            <a:chExt cx="989746" cy="562054"/>
          </a:xfrm>
          <a:solidFill>
            <a:srgbClr val="07453E"/>
          </a:solidFill>
        </p:grpSpPr>
        <p:sp>
          <p:nvSpPr>
            <p:cNvPr id="72" name="Freeform 28">
              <a:hlinkClick r:id="rId19" action="ppaction://hlinksldjump"/>
              <a:extLst>
                <a:ext uri="{FF2B5EF4-FFF2-40B4-BE49-F238E27FC236}">
                  <a16:creationId xmlns:a16="http://schemas.microsoft.com/office/drawing/2014/main" id="{8CB8F764-E8D8-09E4-AF3F-EDEE70B3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8612" y="2390809"/>
              <a:ext cx="683700" cy="562054"/>
            </a:xfrm>
            <a:custGeom>
              <a:avLst/>
              <a:gdLst>
                <a:gd name="T0" fmla="*/ 2147483647 w 1133"/>
                <a:gd name="T1" fmla="*/ 2147483647 h 1207"/>
                <a:gd name="T2" fmla="*/ 2147483647 w 1133"/>
                <a:gd name="T3" fmla="*/ 2147483647 h 1207"/>
                <a:gd name="T4" fmla="*/ 2147483647 w 1133"/>
                <a:gd name="T5" fmla="*/ 2147483647 h 1207"/>
                <a:gd name="T6" fmla="*/ 2147483647 w 1133"/>
                <a:gd name="T7" fmla="*/ 2147483647 h 1207"/>
                <a:gd name="T8" fmla="*/ 2147483647 w 1133"/>
                <a:gd name="T9" fmla="*/ 2147483647 h 1207"/>
                <a:gd name="T10" fmla="*/ 2147483647 w 1133"/>
                <a:gd name="T11" fmla="*/ 2147483647 h 1207"/>
                <a:gd name="T12" fmla="*/ 2147483647 w 1133"/>
                <a:gd name="T13" fmla="*/ 2147483647 h 1207"/>
                <a:gd name="T14" fmla="*/ 2147483647 w 1133"/>
                <a:gd name="T15" fmla="*/ 2147483647 h 1207"/>
                <a:gd name="T16" fmla="*/ 2147483647 w 1133"/>
                <a:gd name="T17" fmla="*/ 2147483647 h 1207"/>
                <a:gd name="T18" fmla="*/ 2147483647 w 1133"/>
                <a:gd name="T19" fmla="*/ 2147483647 h 1207"/>
                <a:gd name="T20" fmla="*/ 2147483647 w 1133"/>
                <a:gd name="T21" fmla="*/ 2147483647 h 1207"/>
                <a:gd name="T22" fmla="*/ 2147483647 w 1133"/>
                <a:gd name="T23" fmla="*/ 2147483647 h 1207"/>
                <a:gd name="T24" fmla="*/ 2147483647 w 1133"/>
                <a:gd name="T25" fmla="*/ 2147483647 h 1207"/>
                <a:gd name="T26" fmla="*/ 2147483647 w 1133"/>
                <a:gd name="T27" fmla="*/ 2147483647 h 1207"/>
                <a:gd name="T28" fmla="*/ 2147483647 w 1133"/>
                <a:gd name="T29" fmla="*/ 2147483647 h 1207"/>
                <a:gd name="T30" fmla="*/ 2147483647 w 1133"/>
                <a:gd name="T31" fmla="*/ 2147483647 h 1207"/>
                <a:gd name="T32" fmla="*/ 2147483647 w 1133"/>
                <a:gd name="T33" fmla="*/ 2147483647 h 1207"/>
                <a:gd name="T34" fmla="*/ 2147483647 w 1133"/>
                <a:gd name="T35" fmla="*/ 2147483647 h 1207"/>
                <a:gd name="T36" fmla="*/ 2147483647 w 1133"/>
                <a:gd name="T37" fmla="*/ 2147483647 h 1207"/>
                <a:gd name="T38" fmla="*/ 2147483647 w 1133"/>
                <a:gd name="T39" fmla="*/ 2147483647 h 1207"/>
                <a:gd name="T40" fmla="*/ 2147483647 w 1133"/>
                <a:gd name="T41" fmla="*/ 2147483647 h 1207"/>
                <a:gd name="T42" fmla="*/ 2147483647 w 1133"/>
                <a:gd name="T43" fmla="*/ 2147483647 h 1207"/>
                <a:gd name="T44" fmla="*/ 2147483647 w 1133"/>
                <a:gd name="T45" fmla="*/ 2147483647 h 1207"/>
                <a:gd name="T46" fmla="*/ 2147483647 w 1133"/>
                <a:gd name="T47" fmla="*/ 2147483647 h 1207"/>
                <a:gd name="T48" fmla="*/ 2147483647 w 1133"/>
                <a:gd name="T49" fmla="*/ 2147483647 h 1207"/>
                <a:gd name="T50" fmla="*/ 2147483647 w 1133"/>
                <a:gd name="T51" fmla="*/ 2147483647 h 1207"/>
                <a:gd name="T52" fmla="*/ 2147483647 w 1133"/>
                <a:gd name="T53" fmla="*/ 0 h 1207"/>
                <a:gd name="T54" fmla="*/ 2147483647 w 1133"/>
                <a:gd name="T55" fmla="*/ 2147483647 h 1207"/>
                <a:gd name="T56" fmla="*/ 2147483647 w 1133"/>
                <a:gd name="T57" fmla="*/ 2147483647 h 1207"/>
                <a:gd name="T58" fmla="*/ 2147483647 w 1133"/>
                <a:gd name="T59" fmla="*/ 2147483647 h 1207"/>
                <a:gd name="T60" fmla="*/ 2147483647 w 1133"/>
                <a:gd name="T61" fmla="*/ 2147483647 h 1207"/>
                <a:gd name="T62" fmla="*/ 2147483647 w 1133"/>
                <a:gd name="T63" fmla="*/ 2147483647 h 1207"/>
                <a:gd name="T64" fmla="*/ 2147483647 w 1133"/>
                <a:gd name="T65" fmla="*/ 2147483647 h 1207"/>
                <a:gd name="T66" fmla="*/ 2147483647 w 1133"/>
                <a:gd name="T67" fmla="*/ 2147483647 h 1207"/>
                <a:gd name="T68" fmla="*/ 2147483647 w 1133"/>
                <a:gd name="T69" fmla="*/ 2147483647 h 1207"/>
                <a:gd name="T70" fmla="*/ 2147483647 w 1133"/>
                <a:gd name="T71" fmla="*/ 2147483647 h 1207"/>
                <a:gd name="T72" fmla="*/ 2147483647 w 1133"/>
                <a:gd name="T73" fmla="*/ 2147483647 h 1207"/>
                <a:gd name="T74" fmla="*/ 2147483647 w 1133"/>
                <a:gd name="T75" fmla="*/ 2147483647 h 1207"/>
                <a:gd name="T76" fmla="*/ 0 w 1133"/>
                <a:gd name="T77" fmla="*/ 2147483647 h 1207"/>
                <a:gd name="T78" fmla="*/ 2147483647 w 1133"/>
                <a:gd name="T79" fmla="*/ 2147483647 h 1207"/>
                <a:gd name="T80" fmla="*/ 2147483647 w 1133"/>
                <a:gd name="T81" fmla="*/ 2147483647 h 1207"/>
                <a:gd name="T82" fmla="*/ 2147483647 w 1133"/>
                <a:gd name="T83" fmla="*/ 2147483647 h 1207"/>
                <a:gd name="T84" fmla="*/ 2147483647 w 1133"/>
                <a:gd name="T85" fmla="*/ 2147483647 h 1207"/>
                <a:gd name="T86" fmla="*/ 2147483647 w 1133"/>
                <a:gd name="T87" fmla="*/ 2147483647 h 1207"/>
                <a:gd name="T88" fmla="*/ 2147483647 w 1133"/>
                <a:gd name="T89" fmla="*/ 2147483647 h 1207"/>
                <a:gd name="T90" fmla="*/ 2147483647 w 1133"/>
                <a:gd name="T91" fmla="*/ 2147483647 h 1207"/>
                <a:gd name="T92" fmla="*/ 2147483647 w 1133"/>
                <a:gd name="T93" fmla="*/ 2147483647 h 1207"/>
                <a:gd name="T94" fmla="*/ 2147483647 w 1133"/>
                <a:gd name="T95" fmla="*/ 2147483647 h 1207"/>
                <a:gd name="T96" fmla="*/ 2147483647 w 1133"/>
                <a:gd name="T97" fmla="*/ 2147483647 h 1207"/>
                <a:gd name="T98" fmla="*/ 2147483647 w 1133"/>
                <a:gd name="T99" fmla="*/ 2147483647 h 1207"/>
                <a:gd name="T100" fmla="*/ 2147483647 w 1133"/>
                <a:gd name="T101" fmla="*/ 2147483647 h 12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33"/>
                <a:gd name="T154" fmla="*/ 0 h 1207"/>
                <a:gd name="T155" fmla="*/ 1133 w 1133"/>
                <a:gd name="T156" fmla="*/ 1207 h 12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33" h="1207">
                  <a:moveTo>
                    <a:pt x="837" y="1207"/>
                  </a:moveTo>
                  <a:lnTo>
                    <a:pt x="914" y="1144"/>
                  </a:lnTo>
                  <a:lnTo>
                    <a:pt x="938" y="984"/>
                  </a:lnTo>
                  <a:lnTo>
                    <a:pt x="882" y="936"/>
                  </a:lnTo>
                  <a:lnTo>
                    <a:pt x="914" y="808"/>
                  </a:lnTo>
                  <a:lnTo>
                    <a:pt x="874" y="696"/>
                  </a:lnTo>
                  <a:lnTo>
                    <a:pt x="794" y="696"/>
                  </a:lnTo>
                  <a:lnTo>
                    <a:pt x="698" y="688"/>
                  </a:lnTo>
                  <a:lnTo>
                    <a:pt x="650" y="632"/>
                  </a:lnTo>
                  <a:lnTo>
                    <a:pt x="656" y="540"/>
                  </a:lnTo>
                  <a:lnTo>
                    <a:pt x="690" y="464"/>
                  </a:lnTo>
                  <a:lnTo>
                    <a:pt x="682" y="400"/>
                  </a:lnTo>
                  <a:lnTo>
                    <a:pt x="674" y="344"/>
                  </a:lnTo>
                  <a:lnTo>
                    <a:pt x="642" y="312"/>
                  </a:lnTo>
                  <a:lnTo>
                    <a:pt x="658" y="272"/>
                  </a:lnTo>
                  <a:lnTo>
                    <a:pt x="698" y="272"/>
                  </a:lnTo>
                  <a:lnTo>
                    <a:pt x="770" y="320"/>
                  </a:lnTo>
                  <a:lnTo>
                    <a:pt x="858" y="376"/>
                  </a:lnTo>
                  <a:lnTo>
                    <a:pt x="946" y="352"/>
                  </a:lnTo>
                  <a:lnTo>
                    <a:pt x="1042" y="352"/>
                  </a:lnTo>
                  <a:lnTo>
                    <a:pt x="1133" y="311"/>
                  </a:lnTo>
                  <a:lnTo>
                    <a:pt x="1098" y="240"/>
                  </a:lnTo>
                  <a:lnTo>
                    <a:pt x="1010" y="240"/>
                  </a:lnTo>
                  <a:lnTo>
                    <a:pt x="938" y="168"/>
                  </a:lnTo>
                  <a:lnTo>
                    <a:pt x="834" y="80"/>
                  </a:lnTo>
                  <a:lnTo>
                    <a:pt x="779" y="52"/>
                  </a:lnTo>
                  <a:lnTo>
                    <a:pt x="754" y="0"/>
                  </a:lnTo>
                  <a:lnTo>
                    <a:pt x="666" y="64"/>
                  </a:lnTo>
                  <a:lnTo>
                    <a:pt x="586" y="144"/>
                  </a:lnTo>
                  <a:lnTo>
                    <a:pt x="482" y="184"/>
                  </a:lnTo>
                  <a:lnTo>
                    <a:pt x="410" y="184"/>
                  </a:lnTo>
                  <a:lnTo>
                    <a:pt x="314" y="192"/>
                  </a:lnTo>
                  <a:lnTo>
                    <a:pt x="257" y="235"/>
                  </a:lnTo>
                  <a:lnTo>
                    <a:pt x="299" y="313"/>
                  </a:lnTo>
                  <a:lnTo>
                    <a:pt x="272" y="411"/>
                  </a:lnTo>
                  <a:lnTo>
                    <a:pt x="228" y="447"/>
                  </a:lnTo>
                  <a:lnTo>
                    <a:pt x="203" y="510"/>
                  </a:lnTo>
                  <a:lnTo>
                    <a:pt x="138" y="610"/>
                  </a:lnTo>
                  <a:lnTo>
                    <a:pt x="0" y="658"/>
                  </a:lnTo>
                  <a:lnTo>
                    <a:pt x="96" y="696"/>
                  </a:lnTo>
                  <a:lnTo>
                    <a:pt x="158" y="741"/>
                  </a:lnTo>
                  <a:lnTo>
                    <a:pt x="219" y="795"/>
                  </a:lnTo>
                  <a:lnTo>
                    <a:pt x="251" y="852"/>
                  </a:lnTo>
                  <a:lnTo>
                    <a:pt x="249" y="984"/>
                  </a:lnTo>
                  <a:lnTo>
                    <a:pt x="306" y="1050"/>
                  </a:lnTo>
                  <a:lnTo>
                    <a:pt x="381" y="1056"/>
                  </a:lnTo>
                  <a:lnTo>
                    <a:pt x="432" y="1039"/>
                  </a:lnTo>
                  <a:lnTo>
                    <a:pt x="497" y="1047"/>
                  </a:lnTo>
                  <a:lnTo>
                    <a:pt x="653" y="1200"/>
                  </a:lnTo>
                  <a:lnTo>
                    <a:pt x="759" y="1201"/>
                  </a:lnTo>
                  <a:lnTo>
                    <a:pt x="837" y="1207"/>
                  </a:lnTo>
                  <a:close/>
                </a:path>
              </a:pathLst>
            </a:custGeom>
            <a:solidFill>
              <a:srgbClr val="095F55"/>
            </a:solidFill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3" name="TextBox 72">
              <a:hlinkClick r:id="rId19" action="ppaction://hlinksldjump"/>
              <a:extLst>
                <a:ext uri="{FF2B5EF4-FFF2-40B4-BE49-F238E27FC236}">
                  <a16:creationId xmlns:a16="http://schemas.microsoft.com/office/drawing/2014/main" id="{954D4CDB-4305-05C9-6265-25D72E0033C3}"/>
                </a:ext>
              </a:extLst>
            </p:cNvPr>
            <p:cNvSpPr txBox="1"/>
            <p:nvPr/>
          </p:nvSpPr>
          <p:spPr>
            <a:xfrm>
              <a:off x="7058195" y="271070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Louth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7B4AE94D-EC4B-04C9-BABD-5828E9CEA9D1}"/>
              </a:ext>
            </a:extLst>
          </p:cNvPr>
          <p:cNvGrpSpPr/>
          <p:nvPr/>
        </p:nvGrpSpPr>
        <p:grpSpPr>
          <a:xfrm>
            <a:off x="13503771" y="4684030"/>
            <a:ext cx="2485954" cy="1391927"/>
            <a:chOff x="6477928" y="2698732"/>
            <a:chExt cx="1337372" cy="764244"/>
          </a:xfrm>
          <a:solidFill>
            <a:srgbClr val="095F55"/>
          </a:solidFill>
        </p:grpSpPr>
        <p:sp>
          <p:nvSpPr>
            <p:cNvPr id="75" name="Freeform 10">
              <a:hlinkClick r:id="rId20" action="ppaction://hlinksldjump"/>
              <a:extLst>
                <a:ext uri="{FF2B5EF4-FFF2-40B4-BE49-F238E27FC236}">
                  <a16:creationId xmlns:a16="http://schemas.microsoft.com/office/drawing/2014/main" id="{29168A7E-1591-554D-23D9-53273E455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928" y="2698732"/>
              <a:ext cx="1337372" cy="764244"/>
            </a:xfrm>
            <a:custGeom>
              <a:avLst/>
              <a:gdLst>
                <a:gd name="T0" fmla="*/ 2147483647 w 2216"/>
                <a:gd name="T1" fmla="*/ 2147483647 h 1642"/>
                <a:gd name="T2" fmla="*/ 2147483647 w 2216"/>
                <a:gd name="T3" fmla="*/ 2147483647 h 1642"/>
                <a:gd name="T4" fmla="*/ 2147483647 w 2216"/>
                <a:gd name="T5" fmla="*/ 2147483647 h 1642"/>
                <a:gd name="T6" fmla="*/ 2147483647 w 2216"/>
                <a:gd name="T7" fmla="*/ 2147483647 h 1642"/>
                <a:gd name="T8" fmla="*/ 2147483647 w 2216"/>
                <a:gd name="T9" fmla="*/ 2147483647 h 1642"/>
                <a:gd name="T10" fmla="*/ 2147483647 w 2216"/>
                <a:gd name="T11" fmla="*/ 2147483647 h 1642"/>
                <a:gd name="T12" fmla="*/ 2147483647 w 2216"/>
                <a:gd name="T13" fmla="*/ 2147483647 h 1642"/>
                <a:gd name="T14" fmla="*/ 2147483647 w 2216"/>
                <a:gd name="T15" fmla="*/ 2147483647 h 1642"/>
                <a:gd name="T16" fmla="*/ 2147483647 w 2216"/>
                <a:gd name="T17" fmla="*/ 2147483647 h 1642"/>
                <a:gd name="T18" fmla="*/ 2147483647 w 2216"/>
                <a:gd name="T19" fmla="*/ 2147483647 h 1642"/>
                <a:gd name="T20" fmla="*/ 2147483647 w 2216"/>
                <a:gd name="T21" fmla="*/ 2147483647 h 1642"/>
                <a:gd name="T22" fmla="*/ 2147483647 w 2216"/>
                <a:gd name="T23" fmla="*/ 2147483647 h 1642"/>
                <a:gd name="T24" fmla="*/ 2147483647 w 2216"/>
                <a:gd name="T25" fmla="*/ 2147483647 h 1642"/>
                <a:gd name="T26" fmla="*/ 2147483647 w 2216"/>
                <a:gd name="T27" fmla="*/ 2147483647 h 1642"/>
                <a:gd name="T28" fmla="*/ 2147483647 w 2216"/>
                <a:gd name="T29" fmla="*/ 2147483647 h 1642"/>
                <a:gd name="T30" fmla="*/ 2147483647 w 2216"/>
                <a:gd name="T31" fmla="*/ 2147483647 h 1642"/>
                <a:gd name="T32" fmla="*/ 2147483647 w 2216"/>
                <a:gd name="T33" fmla="*/ 2147483647 h 1642"/>
                <a:gd name="T34" fmla="*/ 2147483647 w 2216"/>
                <a:gd name="T35" fmla="*/ 2147483647 h 1642"/>
                <a:gd name="T36" fmla="*/ 2147483647 w 2216"/>
                <a:gd name="T37" fmla="*/ 2147483647 h 1642"/>
                <a:gd name="T38" fmla="*/ 2147483647 w 2216"/>
                <a:gd name="T39" fmla="*/ 2147483647 h 1642"/>
                <a:gd name="T40" fmla="*/ 2147483647 w 2216"/>
                <a:gd name="T41" fmla="*/ 2147483647 h 1642"/>
                <a:gd name="T42" fmla="*/ 2147483647 w 2216"/>
                <a:gd name="T43" fmla="*/ 2147483647 h 1642"/>
                <a:gd name="T44" fmla="*/ 2147483647 w 2216"/>
                <a:gd name="T45" fmla="*/ 2147483647 h 1642"/>
                <a:gd name="T46" fmla="*/ 2147483647 w 2216"/>
                <a:gd name="T47" fmla="*/ 2147483647 h 1642"/>
                <a:gd name="T48" fmla="*/ 2147483647 w 2216"/>
                <a:gd name="T49" fmla="*/ 2147483647 h 1642"/>
                <a:gd name="T50" fmla="*/ 2147483647 w 2216"/>
                <a:gd name="T51" fmla="*/ 2147483647 h 1642"/>
                <a:gd name="T52" fmla="*/ 2147483647 w 2216"/>
                <a:gd name="T53" fmla="*/ 2147483647 h 1642"/>
                <a:gd name="T54" fmla="*/ 2147483647 w 2216"/>
                <a:gd name="T55" fmla="*/ 2147483647 h 1642"/>
                <a:gd name="T56" fmla="*/ 2147483647 w 2216"/>
                <a:gd name="T57" fmla="*/ 2147483647 h 1642"/>
                <a:gd name="T58" fmla="*/ 2147483647 w 2216"/>
                <a:gd name="T59" fmla="*/ 2147483647 h 1642"/>
                <a:gd name="T60" fmla="*/ 2147483647 w 2216"/>
                <a:gd name="T61" fmla="*/ 2147483647 h 1642"/>
                <a:gd name="T62" fmla="*/ 2147483647 w 2216"/>
                <a:gd name="T63" fmla="*/ 2147483647 h 1642"/>
                <a:gd name="T64" fmla="*/ 2147483647 w 2216"/>
                <a:gd name="T65" fmla="*/ 2147483647 h 1642"/>
                <a:gd name="T66" fmla="*/ 2147483647 w 2216"/>
                <a:gd name="T67" fmla="*/ 2147483647 h 1642"/>
                <a:gd name="T68" fmla="*/ 2147483647 w 2216"/>
                <a:gd name="T69" fmla="*/ 2147483647 h 1642"/>
                <a:gd name="T70" fmla="*/ 2147483647 w 2216"/>
                <a:gd name="T71" fmla="*/ 2147483647 h 1642"/>
                <a:gd name="T72" fmla="*/ 2147483647 w 2216"/>
                <a:gd name="T73" fmla="*/ 2147483647 h 1642"/>
                <a:gd name="T74" fmla="*/ 2147483647 w 2216"/>
                <a:gd name="T75" fmla="*/ 2147483647 h 1642"/>
                <a:gd name="T76" fmla="*/ 2147483647 w 2216"/>
                <a:gd name="T77" fmla="*/ 2147483647 h 1642"/>
                <a:gd name="T78" fmla="*/ 2147483647 w 2216"/>
                <a:gd name="T79" fmla="*/ 2147483647 h 1642"/>
                <a:gd name="T80" fmla="*/ 2147483647 w 2216"/>
                <a:gd name="T81" fmla="*/ 2147483647 h 1642"/>
                <a:gd name="T82" fmla="*/ 2147483647 w 2216"/>
                <a:gd name="T83" fmla="*/ 2147483647 h 1642"/>
                <a:gd name="T84" fmla="*/ 2147483647 w 2216"/>
                <a:gd name="T85" fmla="*/ 2147483647 h 1642"/>
                <a:gd name="T86" fmla="*/ 2147483647 w 2216"/>
                <a:gd name="T87" fmla="*/ 2147483647 h 1642"/>
                <a:gd name="T88" fmla="*/ 2147483647 w 2216"/>
                <a:gd name="T89" fmla="*/ 0 h 164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16"/>
                <a:gd name="T136" fmla="*/ 0 h 1642"/>
                <a:gd name="T137" fmla="*/ 2216 w 2216"/>
                <a:gd name="T138" fmla="*/ 1642 h 164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16" h="1642">
                  <a:moveTo>
                    <a:pt x="1245" y="0"/>
                  </a:moveTo>
                  <a:lnTo>
                    <a:pt x="1168" y="44"/>
                  </a:lnTo>
                  <a:lnTo>
                    <a:pt x="1120" y="84"/>
                  </a:lnTo>
                  <a:lnTo>
                    <a:pt x="1032" y="108"/>
                  </a:lnTo>
                  <a:lnTo>
                    <a:pt x="919" y="86"/>
                  </a:lnTo>
                  <a:lnTo>
                    <a:pt x="864" y="4"/>
                  </a:lnTo>
                  <a:lnTo>
                    <a:pt x="824" y="52"/>
                  </a:lnTo>
                  <a:lnTo>
                    <a:pt x="824" y="140"/>
                  </a:lnTo>
                  <a:lnTo>
                    <a:pt x="792" y="204"/>
                  </a:lnTo>
                  <a:lnTo>
                    <a:pt x="808" y="284"/>
                  </a:lnTo>
                  <a:lnTo>
                    <a:pt x="776" y="356"/>
                  </a:lnTo>
                  <a:lnTo>
                    <a:pt x="696" y="356"/>
                  </a:lnTo>
                  <a:lnTo>
                    <a:pt x="608" y="348"/>
                  </a:lnTo>
                  <a:lnTo>
                    <a:pt x="520" y="372"/>
                  </a:lnTo>
                  <a:lnTo>
                    <a:pt x="464" y="332"/>
                  </a:lnTo>
                  <a:lnTo>
                    <a:pt x="416" y="284"/>
                  </a:lnTo>
                  <a:lnTo>
                    <a:pt x="352" y="340"/>
                  </a:lnTo>
                  <a:lnTo>
                    <a:pt x="256" y="388"/>
                  </a:lnTo>
                  <a:lnTo>
                    <a:pt x="184" y="364"/>
                  </a:lnTo>
                  <a:lnTo>
                    <a:pt x="72" y="364"/>
                  </a:lnTo>
                  <a:lnTo>
                    <a:pt x="0" y="404"/>
                  </a:lnTo>
                  <a:lnTo>
                    <a:pt x="104" y="444"/>
                  </a:lnTo>
                  <a:lnTo>
                    <a:pt x="160" y="492"/>
                  </a:lnTo>
                  <a:lnTo>
                    <a:pt x="232" y="548"/>
                  </a:lnTo>
                  <a:lnTo>
                    <a:pt x="208" y="588"/>
                  </a:lnTo>
                  <a:lnTo>
                    <a:pt x="248" y="628"/>
                  </a:lnTo>
                  <a:lnTo>
                    <a:pt x="344" y="676"/>
                  </a:lnTo>
                  <a:lnTo>
                    <a:pt x="439" y="706"/>
                  </a:lnTo>
                  <a:lnTo>
                    <a:pt x="488" y="756"/>
                  </a:lnTo>
                  <a:lnTo>
                    <a:pt x="624" y="868"/>
                  </a:lnTo>
                  <a:lnTo>
                    <a:pt x="656" y="796"/>
                  </a:lnTo>
                  <a:lnTo>
                    <a:pt x="664" y="724"/>
                  </a:lnTo>
                  <a:lnTo>
                    <a:pt x="736" y="764"/>
                  </a:lnTo>
                  <a:lnTo>
                    <a:pt x="760" y="860"/>
                  </a:lnTo>
                  <a:lnTo>
                    <a:pt x="776" y="996"/>
                  </a:lnTo>
                  <a:lnTo>
                    <a:pt x="696" y="1012"/>
                  </a:lnTo>
                  <a:lnTo>
                    <a:pt x="680" y="1100"/>
                  </a:lnTo>
                  <a:lnTo>
                    <a:pt x="675" y="1216"/>
                  </a:lnTo>
                  <a:lnTo>
                    <a:pt x="648" y="1324"/>
                  </a:lnTo>
                  <a:lnTo>
                    <a:pt x="552" y="1348"/>
                  </a:lnTo>
                  <a:lnTo>
                    <a:pt x="504" y="1380"/>
                  </a:lnTo>
                  <a:lnTo>
                    <a:pt x="424" y="1468"/>
                  </a:lnTo>
                  <a:lnTo>
                    <a:pt x="352" y="1516"/>
                  </a:lnTo>
                  <a:lnTo>
                    <a:pt x="392" y="1580"/>
                  </a:lnTo>
                  <a:lnTo>
                    <a:pt x="464" y="1596"/>
                  </a:lnTo>
                  <a:lnTo>
                    <a:pt x="544" y="1642"/>
                  </a:lnTo>
                  <a:lnTo>
                    <a:pt x="603" y="1608"/>
                  </a:lnTo>
                  <a:lnTo>
                    <a:pt x="675" y="1549"/>
                  </a:lnTo>
                  <a:lnTo>
                    <a:pt x="768" y="1518"/>
                  </a:lnTo>
                  <a:lnTo>
                    <a:pt x="846" y="1513"/>
                  </a:lnTo>
                  <a:lnTo>
                    <a:pt x="954" y="1506"/>
                  </a:lnTo>
                  <a:lnTo>
                    <a:pt x="1054" y="1516"/>
                  </a:lnTo>
                  <a:lnTo>
                    <a:pt x="1161" y="1500"/>
                  </a:lnTo>
                  <a:lnTo>
                    <a:pt x="1261" y="1525"/>
                  </a:lnTo>
                  <a:lnTo>
                    <a:pt x="1350" y="1579"/>
                  </a:lnTo>
                  <a:lnTo>
                    <a:pt x="1444" y="1554"/>
                  </a:lnTo>
                  <a:lnTo>
                    <a:pt x="1561" y="1539"/>
                  </a:lnTo>
                  <a:lnTo>
                    <a:pt x="1680" y="1597"/>
                  </a:lnTo>
                  <a:lnTo>
                    <a:pt x="1779" y="1627"/>
                  </a:lnTo>
                  <a:lnTo>
                    <a:pt x="1872" y="1564"/>
                  </a:lnTo>
                  <a:lnTo>
                    <a:pt x="1928" y="1492"/>
                  </a:lnTo>
                  <a:lnTo>
                    <a:pt x="1984" y="1396"/>
                  </a:lnTo>
                  <a:lnTo>
                    <a:pt x="1984" y="1308"/>
                  </a:lnTo>
                  <a:lnTo>
                    <a:pt x="1952" y="1220"/>
                  </a:lnTo>
                  <a:lnTo>
                    <a:pt x="1880" y="1164"/>
                  </a:lnTo>
                  <a:lnTo>
                    <a:pt x="1848" y="1100"/>
                  </a:lnTo>
                  <a:lnTo>
                    <a:pt x="1872" y="1028"/>
                  </a:lnTo>
                  <a:lnTo>
                    <a:pt x="1952" y="996"/>
                  </a:lnTo>
                  <a:lnTo>
                    <a:pt x="2048" y="988"/>
                  </a:lnTo>
                  <a:lnTo>
                    <a:pt x="2112" y="996"/>
                  </a:lnTo>
                  <a:lnTo>
                    <a:pt x="2160" y="924"/>
                  </a:lnTo>
                  <a:lnTo>
                    <a:pt x="2192" y="852"/>
                  </a:lnTo>
                  <a:lnTo>
                    <a:pt x="2216" y="788"/>
                  </a:lnTo>
                  <a:lnTo>
                    <a:pt x="2184" y="676"/>
                  </a:lnTo>
                  <a:lnTo>
                    <a:pt x="2144" y="620"/>
                  </a:lnTo>
                  <a:lnTo>
                    <a:pt x="2080" y="548"/>
                  </a:lnTo>
                  <a:lnTo>
                    <a:pt x="2000" y="540"/>
                  </a:lnTo>
                  <a:lnTo>
                    <a:pt x="1896" y="540"/>
                  </a:lnTo>
                  <a:lnTo>
                    <a:pt x="1832" y="476"/>
                  </a:lnTo>
                  <a:lnTo>
                    <a:pt x="1744" y="388"/>
                  </a:lnTo>
                  <a:lnTo>
                    <a:pt x="1680" y="380"/>
                  </a:lnTo>
                  <a:lnTo>
                    <a:pt x="1624" y="396"/>
                  </a:lnTo>
                  <a:lnTo>
                    <a:pt x="1552" y="388"/>
                  </a:lnTo>
                  <a:lnTo>
                    <a:pt x="1496" y="324"/>
                  </a:lnTo>
                  <a:lnTo>
                    <a:pt x="1496" y="252"/>
                  </a:lnTo>
                  <a:lnTo>
                    <a:pt x="1496" y="188"/>
                  </a:lnTo>
                  <a:lnTo>
                    <a:pt x="1464" y="132"/>
                  </a:lnTo>
                  <a:lnTo>
                    <a:pt x="1408" y="84"/>
                  </a:lnTo>
                  <a:lnTo>
                    <a:pt x="1344" y="36"/>
                  </a:lnTo>
                  <a:lnTo>
                    <a:pt x="1245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76" name="TextBox 75">
              <a:hlinkClick r:id="rId20" action="ppaction://hlinksldjump"/>
              <a:extLst>
                <a:ext uri="{FF2B5EF4-FFF2-40B4-BE49-F238E27FC236}">
                  <a16:creationId xmlns:a16="http://schemas.microsoft.com/office/drawing/2014/main" id="{865092A7-4E9E-0FDA-CA84-3FFB4B122E33}"/>
                </a:ext>
              </a:extLst>
            </p:cNvPr>
            <p:cNvSpPr txBox="1"/>
            <p:nvPr/>
          </p:nvSpPr>
          <p:spPr>
            <a:xfrm>
              <a:off x="6790319" y="3010066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Meath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0DB43BB-368F-AC41-7297-3D4DC18EB72B}"/>
              </a:ext>
            </a:extLst>
          </p:cNvPr>
          <p:cNvGrpSpPr/>
          <p:nvPr/>
        </p:nvGrpSpPr>
        <p:grpSpPr>
          <a:xfrm>
            <a:off x="14880921" y="5336507"/>
            <a:ext cx="1839776" cy="1275457"/>
            <a:chOff x="15592072" y="5309113"/>
            <a:chExt cx="1839776" cy="1275457"/>
          </a:xfrm>
          <a:solidFill>
            <a:srgbClr val="095F55"/>
          </a:solid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659D5240-F307-A16B-AEBE-2C30FAA01120}"/>
                </a:ext>
              </a:extLst>
            </p:cNvPr>
            <p:cNvGrpSpPr/>
            <p:nvPr/>
          </p:nvGrpSpPr>
          <p:grpSpPr>
            <a:xfrm>
              <a:off x="16045541" y="5309113"/>
              <a:ext cx="1026492" cy="1275457"/>
              <a:chOff x="6477591" y="2886324"/>
              <a:chExt cx="552223" cy="700295"/>
            </a:xfrm>
            <a:grpFill/>
          </p:grpSpPr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D394E817-F60E-2D4C-BBA9-2E49BE147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580" y="3375154"/>
                <a:ext cx="263317" cy="211465"/>
              </a:xfrm>
              <a:custGeom>
                <a:avLst/>
                <a:gdLst>
                  <a:gd name="T0" fmla="*/ 2147483647 w 435"/>
                  <a:gd name="T1" fmla="*/ 2147483647 h 452"/>
                  <a:gd name="T2" fmla="*/ 2147483647 w 435"/>
                  <a:gd name="T3" fmla="*/ 2147483647 h 452"/>
                  <a:gd name="T4" fmla="*/ 2147483647 w 435"/>
                  <a:gd name="T5" fmla="*/ 2147483647 h 452"/>
                  <a:gd name="T6" fmla="*/ 2147483647 w 435"/>
                  <a:gd name="T7" fmla="*/ 2147483647 h 452"/>
                  <a:gd name="T8" fmla="*/ 2147483647 w 435"/>
                  <a:gd name="T9" fmla="*/ 2147483647 h 452"/>
                  <a:gd name="T10" fmla="*/ 2147483647 w 435"/>
                  <a:gd name="T11" fmla="*/ 2147483647 h 452"/>
                  <a:gd name="T12" fmla="*/ 2147483647 w 435"/>
                  <a:gd name="T13" fmla="*/ 2147483647 h 452"/>
                  <a:gd name="T14" fmla="*/ 2147483647 w 435"/>
                  <a:gd name="T15" fmla="*/ 2147483647 h 452"/>
                  <a:gd name="T16" fmla="*/ 2147483647 w 435"/>
                  <a:gd name="T17" fmla="*/ 2147483647 h 452"/>
                  <a:gd name="T18" fmla="*/ 2147483647 w 435"/>
                  <a:gd name="T19" fmla="*/ 2147483647 h 452"/>
                  <a:gd name="T20" fmla="*/ 2147483647 w 435"/>
                  <a:gd name="T21" fmla="*/ 2147483647 h 452"/>
                  <a:gd name="T22" fmla="*/ 2147483647 w 435"/>
                  <a:gd name="T23" fmla="*/ 2147483647 h 452"/>
                  <a:gd name="T24" fmla="*/ 2147483647 w 435"/>
                  <a:gd name="T25" fmla="*/ 2147483647 h 452"/>
                  <a:gd name="T26" fmla="*/ 2147483647 w 435"/>
                  <a:gd name="T27" fmla="*/ 2147483647 h 452"/>
                  <a:gd name="T28" fmla="*/ 2147483647 w 435"/>
                  <a:gd name="T29" fmla="*/ 2147483647 h 452"/>
                  <a:gd name="T30" fmla="*/ 2147483647 w 435"/>
                  <a:gd name="T31" fmla="*/ 0 h 452"/>
                  <a:gd name="T32" fmla="*/ 2147483647 w 435"/>
                  <a:gd name="T33" fmla="*/ 2147483647 h 452"/>
                  <a:gd name="T34" fmla="*/ 2147483647 w 435"/>
                  <a:gd name="T35" fmla="*/ 2147483647 h 452"/>
                  <a:gd name="T36" fmla="*/ 2147483647 w 435"/>
                  <a:gd name="T37" fmla="*/ 2147483647 h 452"/>
                  <a:gd name="T38" fmla="*/ 2147483647 w 435"/>
                  <a:gd name="T39" fmla="*/ 2147483647 h 452"/>
                  <a:gd name="T40" fmla="*/ 2147483647 w 435"/>
                  <a:gd name="T41" fmla="*/ 2147483647 h 452"/>
                  <a:gd name="T42" fmla="*/ 2147483647 w 435"/>
                  <a:gd name="T43" fmla="*/ 2147483647 h 452"/>
                  <a:gd name="T44" fmla="*/ 2147483647 w 435"/>
                  <a:gd name="T45" fmla="*/ 2147483647 h 452"/>
                  <a:gd name="T46" fmla="*/ 0 w 435"/>
                  <a:gd name="T47" fmla="*/ 2147483647 h 452"/>
                  <a:gd name="T48" fmla="*/ 2147483647 w 435"/>
                  <a:gd name="T49" fmla="*/ 2147483647 h 452"/>
                  <a:gd name="T50" fmla="*/ 2147483647 w 435"/>
                  <a:gd name="T51" fmla="*/ 2147483647 h 452"/>
                  <a:gd name="T52" fmla="*/ 2147483647 w 435"/>
                  <a:gd name="T53" fmla="*/ 2147483647 h 452"/>
                  <a:gd name="T54" fmla="*/ 2147483647 w 435"/>
                  <a:gd name="T55" fmla="*/ 2147483647 h 452"/>
                  <a:gd name="T56" fmla="*/ 2147483647 w 435"/>
                  <a:gd name="T57" fmla="*/ 2147483647 h 452"/>
                  <a:gd name="T58" fmla="*/ 2147483647 w 435"/>
                  <a:gd name="T59" fmla="*/ 2147483647 h 452"/>
                  <a:gd name="T60" fmla="*/ 2147483647 w 435"/>
                  <a:gd name="T61" fmla="*/ 2147483647 h 452"/>
                  <a:gd name="T62" fmla="*/ 2147483647 w 435"/>
                  <a:gd name="T63" fmla="*/ 2147483647 h 452"/>
                  <a:gd name="T64" fmla="*/ 2147483647 w 435"/>
                  <a:gd name="T65" fmla="*/ 2147483647 h 452"/>
                  <a:gd name="T66" fmla="*/ 2147483647 w 435"/>
                  <a:gd name="T67" fmla="*/ 2147483647 h 452"/>
                  <a:gd name="T68" fmla="*/ 2147483647 w 435"/>
                  <a:gd name="T69" fmla="*/ 2147483647 h 452"/>
                  <a:gd name="T70" fmla="*/ 2147483647 w 435"/>
                  <a:gd name="T71" fmla="*/ 2147483647 h 452"/>
                  <a:gd name="T72" fmla="*/ 2147483647 w 435"/>
                  <a:gd name="T73" fmla="*/ 2147483647 h 452"/>
                  <a:gd name="T74" fmla="*/ 2147483647 w 435"/>
                  <a:gd name="T75" fmla="*/ 2147483647 h 452"/>
                  <a:gd name="T76" fmla="*/ 2147483647 w 435"/>
                  <a:gd name="T77" fmla="*/ 2147483647 h 452"/>
                  <a:gd name="T78" fmla="*/ 2147483647 w 435"/>
                  <a:gd name="T79" fmla="*/ 2147483647 h 4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35"/>
                  <a:gd name="T121" fmla="*/ 0 h 452"/>
                  <a:gd name="T122" fmla="*/ 435 w 435"/>
                  <a:gd name="T123" fmla="*/ 452 h 45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35" h="452">
                    <a:moveTo>
                      <a:pt x="435" y="366"/>
                    </a:moveTo>
                    <a:lnTo>
                      <a:pt x="399" y="290"/>
                    </a:lnTo>
                    <a:lnTo>
                      <a:pt x="373" y="221"/>
                    </a:lnTo>
                    <a:lnTo>
                      <a:pt x="379" y="181"/>
                    </a:lnTo>
                    <a:lnTo>
                      <a:pt x="389" y="151"/>
                    </a:lnTo>
                    <a:lnTo>
                      <a:pt x="419" y="137"/>
                    </a:lnTo>
                    <a:lnTo>
                      <a:pt x="387" y="91"/>
                    </a:lnTo>
                    <a:lnTo>
                      <a:pt x="365" y="73"/>
                    </a:lnTo>
                    <a:lnTo>
                      <a:pt x="346" y="81"/>
                    </a:lnTo>
                    <a:lnTo>
                      <a:pt x="319" y="51"/>
                    </a:lnTo>
                    <a:lnTo>
                      <a:pt x="288" y="54"/>
                    </a:lnTo>
                    <a:lnTo>
                      <a:pt x="261" y="43"/>
                    </a:lnTo>
                    <a:lnTo>
                      <a:pt x="234" y="33"/>
                    </a:lnTo>
                    <a:lnTo>
                      <a:pt x="201" y="6"/>
                    </a:lnTo>
                    <a:lnTo>
                      <a:pt x="158" y="6"/>
                    </a:lnTo>
                    <a:lnTo>
                      <a:pt x="118" y="0"/>
                    </a:lnTo>
                    <a:lnTo>
                      <a:pt x="102" y="22"/>
                    </a:lnTo>
                    <a:lnTo>
                      <a:pt x="64" y="27"/>
                    </a:lnTo>
                    <a:lnTo>
                      <a:pt x="38" y="36"/>
                    </a:lnTo>
                    <a:lnTo>
                      <a:pt x="55" y="87"/>
                    </a:lnTo>
                    <a:lnTo>
                      <a:pt x="57" y="123"/>
                    </a:lnTo>
                    <a:lnTo>
                      <a:pt x="52" y="152"/>
                    </a:lnTo>
                    <a:lnTo>
                      <a:pt x="25" y="167"/>
                    </a:lnTo>
                    <a:lnTo>
                      <a:pt x="0" y="180"/>
                    </a:lnTo>
                    <a:lnTo>
                      <a:pt x="7" y="239"/>
                    </a:lnTo>
                    <a:lnTo>
                      <a:pt x="28" y="263"/>
                    </a:lnTo>
                    <a:lnTo>
                      <a:pt x="13" y="290"/>
                    </a:lnTo>
                    <a:lnTo>
                      <a:pt x="40" y="320"/>
                    </a:lnTo>
                    <a:lnTo>
                      <a:pt x="57" y="339"/>
                    </a:lnTo>
                    <a:lnTo>
                      <a:pt x="73" y="347"/>
                    </a:lnTo>
                    <a:lnTo>
                      <a:pt x="121" y="383"/>
                    </a:lnTo>
                    <a:lnTo>
                      <a:pt x="153" y="423"/>
                    </a:lnTo>
                    <a:lnTo>
                      <a:pt x="196" y="452"/>
                    </a:lnTo>
                    <a:lnTo>
                      <a:pt x="220" y="402"/>
                    </a:lnTo>
                    <a:lnTo>
                      <a:pt x="256" y="359"/>
                    </a:lnTo>
                    <a:lnTo>
                      <a:pt x="303" y="363"/>
                    </a:lnTo>
                    <a:lnTo>
                      <a:pt x="366" y="393"/>
                    </a:lnTo>
                    <a:lnTo>
                      <a:pt x="421" y="431"/>
                    </a:lnTo>
                    <a:lnTo>
                      <a:pt x="430" y="390"/>
                    </a:lnTo>
                    <a:lnTo>
                      <a:pt x="435" y="366"/>
                    </a:lnTo>
                    <a:close/>
                  </a:path>
                </a:pathLst>
              </a:custGeom>
              <a:grpFill/>
              <a:ln>
                <a:solidFill>
                  <a:srgbClr val="07453E"/>
                </a:solidFill>
                <a:headEnd/>
                <a:tailEnd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 algn="ctr" eaLnBrk="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600" kern="0">
                  <a:solidFill>
                    <a:sysClr val="windowText" lastClr="000000"/>
                  </a:solidFill>
                  <a:sym typeface="Open Sans"/>
                </a:endParaRP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7850C0E4-2C8B-1A89-6878-ABB16D9AE5C5}"/>
                  </a:ext>
                </a:extLst>
              </p:cNvPr>
              <p:cNvGrpSpPr/>
              <p:nvPr/>
            </p:nvGrpSpPr>
            <p:grpSpPr>
              <a:xfrm>
                <a:off x="6477591" y="2886324"/>
                <a:ext cx="552223" cy="700295"/>
                <a:chOff x="6477591" y="2886324"/>
                <a:chExt cx="552223" cy="700295"/>
              </a:xfrm>
              <a:grpFill/>
            </p:grpSpPr>
            <p:sp>
              <p:nvSpPr>
                <p:cNvPr id="82" name="Freeform 38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4EF95783-7413-EADF-8F16-62ADDCBBDD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65545" y="2886324"/>
                  <a:ext cx="464269" cy="430351"/>
                </a:xfrm>
                <a:custGeom>
                  <a:avLst/>
                  <a:gdLst>
                    <a:gd name="T0" fmla="*/ 2147483647 w 769"/>
                    <a:gd name="T1" fmla="*/ 2147483647 h 925"/>
                    <a:gd name="T2" fmla="*/ 2147483647 w 769"/>
                    <a:gd name="T3" fmla="*/ 2147483647 h 925"/>
                    <a:gd name="T4" fmla="*/ 2147483647 w 769"/>
                    <a:gd name="T5" fmla="*/ 2147483647 h 925"/>
                    <a:gd name="T6" fmla="*/ 2147483647 w 769"/>
                    <a:gd name="T7" fmla="*/ 2147483647 h 925"/>
                    <a:gd name="T8" fmla="*/ 2147483647 w 769"/>
                    <a:gd name="T9" fmla="*/ 2147483647 h 925"/>
                    <a:gd name="T10" fmla="*/ 2147483647 w 769"/>
                    <a:gd name="T11" fmla="*/ 2147483647 h 925"/>
                    <a:gd name="T12" fmla="*/ 2147483647 w 769"/>
                    <a:gd name="T13" fmla="*/ 2147483647 h 925"/>
                    <a:gd name="T14" fmla="*/ 2147483647 w 769"/>
                    <a:gd name="T15" fmla="*/ 2147483647 h 925"/>
                    <a:gd name="T16" fmla="*/ 2147483647 w 769"/>
                    <a:gd name="T17" fmla="*/ 2147483647 h 925"/>
                    <a:gd name="T18" fmla="*/ 2147483647 w 769"/>
                    <a:gd name="T19" fmla="*/ 2147483647 h 925"/>
                    <a:gd name="T20" fmla="*/ 2147483647 w 769"/>
                    <a:gd name="T21" fmla="*/ 2147483647 h 925"/>
                    <a:gd name="T22" fmla="*/ 2147483647 w 769"/>
                    <a:gd name="T23" fmla="*/ 2147483647 h 925"/>
                    <a:gd name="T24" fmla="*/ 2147483647 w 769"/>
                    <a:gd name="T25" fmla="*/ 2147483647 h 925"/>
                    <a:gd name="T26" fmla="*/ 2147483647 w 769"/>
                    <a:gd name="T27" fmla="*/ 2147483647 h 925"/>
                    <a:gd name="T28" fmla="*/ 2147483647 w 769"/>
                    <a:gd name="T29" fmla="*/ 2147483647 h 925"/>
                    <a:gd name="T30" fmla="*/ 2147483647 w 769"/>
                    <a:gd name="T31" fmla="*/ 2147483647 h 925"/>
                    <a:gd name="T32" fmla="*/ 2147483647 w 769"/>
                    <a:gd name="T33" fmla="*/ 2147483647 h 925"/>
                    <a:gd name="T34" fmla="*/ 2147483647 w 769"/>
                    <a:gd name="T35" fmla="*/ 2147483647 h 925"/>
                    <a:gd name="T36" fmla="*/ 2147483647 w 769"/>
                    <a:gd name="T37" fmla="*/ 2147483647 h 925"/>
                    <a:gd name="T38" fmla="*/ 2147483647 w 769"/>
                    <a:gd name="T39" fmla="*/ 2147483647 h 925"/>
                    <a:gd name="T40" fmla="*/ 2147483647 w 769"/>
                    <a:gd name="T41" fmla="*/ 2147483647 h 925"/>
                    <a:gd name="T42" fmla="*/ 2147483647 w 769"/>
                    <a:gd name="T43" fmla="*/ 2147483647 h 925"/>
                    <a:gd name="T44" fmla="*/ 2147483647 w 769"/>
                    <a:gd name="T45" fmla="*/ 2147483647 h 925"/>
                    <a:gd name="T46" fmla="*/ 2147483647 w 769"/>
                    <a:gd name="T47" fmla="*/ 2147483647 h 925"/>
                    <a:gd name="T48" fmla="*/ 2147483647 w 769"/>
                    <a:gd name="T49" fmla="*/ 2147483647 h 925"/>
                    <a:gd name="T50" fmla="*/ 2147483647 w 769"/>
                    <a:gd name="T51" fmla="*/ 2147483647 h 925"/>
                    <a:gd name="T52" fmla="*/ 2147483647 w 769"/>
                    <a:gd name="T53" fmla="*/ 2147483647 h 925"/>
                    <a:gd name="T54" fmla="*/ 2147483647 w 769"/>
                    <a:gd name="T55" fmla="*/ 2147483647 h 925"/>
                    <a:gd name="T56" fmla="*/ 2147483647 w 769"/>
                    <a:gd name="T57" fmla="*/ 2147483647 h 925"/>
                    <a:gd name="T58" fmla="*/ 2147483647 w 769"/>
                    <a:gd name="T59" fmla="*/ 2147483647 h 925"/>
                    <a:gd name="T60" fmla="*/ 2147483647 w 769"/>
                    <a:gd name="T61" fmla="*/ 2147483647 h 925"/>
                    <a:gd name="T62" fmla="*/ 2147483647 w 769"/>
                    <a:gd name="T63" fmla="*/ 2147483647 h 925"/>
                    <a:gd name="T64" fmla="*/ 2147483647 w 769"/>
                    <a:gd name="T65" fmla="*/ 2147483647 h 925"/>
                    <a:gd name="T66" fmla="*/ 2147483647 w 769"/>
                    <a:gd name="T67" fmla="*/ 2147483647 h 925"/>
                    <a:gd name="T68" fmla="*/ 2147483647 w 769"/>
                    <a:gd name="T69" fmla="*/ 2147483647 h 925"/>
                    <a:gd name="T70" fmla="*/ 2147483647 w 769"/>
                    <a:gd name="T71" fmla="*/ 2147483647 h 925"/>
                    <a:gd name="T72" fmla="*/ 2147483647 w 769"/>
                    <a:gd name="T73" fmla="*/ 2147483647 h 925"/>
                    <a:gd name="T74" fmla="*/ 2147483647 w 769"/>
                    <a:gd name="T75" fmla="*/ 2147483647 h 925"/>
                    <a:gd name="T76" fmla="*/ 2147483647 w 769"/>
                    <a:gd name="T77" fmla="*/ 2147483647 h 925"/>
                    <a:gd name="T78" fmla="*/ 2147483647 w 769"/>
                    <a:gd name="T79" fmla="*/ 2147483647 h 925"/>
                    <a:gd name="T80" fmla="*/ 2147483647 w 769"/>
                    <a:gd name="T81" fmla="*/ 2147483647 h 925"/>
                    <a:gd name="T82" fmla="*/ 2147483647 w 769"/>
                    <a:gd name="T83" fmla="*/ 2147483647 h 925"/>
                    <a:gd name="T84" fmla="*/ 2147483647 w 769"/>
                    <a:gd name="T85" fmla="*/ 2147483647 h 92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9"/>
                    <a:gd name="T130" fmla="*/ 0 h 925"/>
                    <a:gd name="T131" fmla="*/ 769 w 769"/>
                    <a:gd name="T132" fmla="*/ 925 h 92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9" h="925">
                      <a:moveTo>
                        <a:pt x="572" y="806"/>
                      </a:moveTo>
                      <a:lnTo>
                        <a:pt x="546" y="795"/>
                      </a:lnTo>
                      <a:lnTo>
                        <a:pt x="551" y="777"/>
                      </a:lnTo>
                      <a:lnTo>
                        <a:pt x="554" y="748"/>
                      </a:lnTo>
                      <a:lnTo>
                        <a:pt x="546" y="730"/>
                      </a:lnTo>
                      <a:lnTo>
                        <a:pt x="518" y="733"/>
                      </a:lnTo>
                      <a:lnTo>
                        <a:pt x="496" y="737"/>
                      </a:lnTo>
                      <a:lnTo>
                        <a:pt x="460" y="737"/>
                      </a:lnTo>
                      <a:lnTo>
                        <a:pt x="430" y="732"/>
                      </a:lnTo>
                      <a:lnTo>
                        <a:pt x="405" y="735"/>
                      </a:lnTo>
                      <a:lnTo>
                        <a:pt x="397" y="757"/>
                      </a:lnTo>
                      <a:lnTo>
                        <a:pt x="380" y="770"/>
                      </a:lnTo>
                      <a:lnTo>
                        <a:pt x="353" y="763"/>
                      </a:lnTo>
                      <a:lnTo>
                        <a:pt x="326" y="752"/>
                      </a:lnTo>
                      <a:lnTo>
                        <a:pt x="281" y="750"/>
                      </a:lnTo>
                      <a:lnTo>
                        <a:pt x="284" y="772"/>
                      </a:lnTo>
                      <a:lnTo>
                        <a:pt x="249" y="762"/>
                      </a:lnTo>
                      <a:lnTo>
                        <a:pt x="222" y="770"/>
                      </a:lnTo>
                      <a:lnTo>
                        <a:pt x="222" y="829"/>
                      </a:lnTo>
                      <a:lnTo>
                        <a:pt x="205" y="839"/>
                      </a:lnTo>
                      <a:lnTo>
                        <a:pt x="202" y="861"/>
                      </a:lnTo>
                      <a:lnTo>
                        <a:pt x="171" y="876"/>
                      </a:lnTo>
                      <a:lnTo>
                        <a:pt x="166" y="901"/>
                      </a:lnTo>
                      <a:lnTo>
                        <a:pt x="165" y="925"/>
                      </a:lnTo>
                      <a:lnTo>
                        <a:pt x="146" y="913"/>
                      </a:lnTo>
                      <a:lnTo>
                        <a:pt x="134" y="893"/>
                      </a:lnTo>
                      <a:lnTo>
                        <a:pt x="106" y="898"/>
                      </a:lnTo>
                      <a:lnTo>
                        <a:pt x="64" y="898"/>
                      </a:lnTo>
                      <a:lnTo>
                        <a:pt x="45" y="873"/>
                      </a:lnTo>
                      <a:lnTo>
                        <a:pt x="17" y="908"/>
                      </a:lnTo>
                      <a:lnTo>
                        <a:pt x="0" y="840"/>
                      </a:lnTo>
                      <a:lnTo>
                        <a:pt x="96" y="777"/>
                      </a:lnTo>
                      <a:lnTo>
                        <a:pt x="156" y="696"/>
                      </a:lnTo>
                      <a:lnTo>
                        <a:pt x="206" y="614"/>
                      </a:lnTo>
                      <a:lnTo>
                        <a:pt x="209" y="524"/>
                      </a:lnTo>
                      <a:lnTo>
                        <a:pt x="176" y="432"/>
                      </a:lnTo>
                      <a:lnTo>
                        <a:pt x="104" y="380"/>
                      </a:lnTo>
                      <a:lnTo>
                        <a:pt x="72" y="311"/>
                      </a:lnTo>
                      <a:lnTo>
                        <a:pt x="96" y="240"/>
                      </a:lnTo>
                      <a:lnTo>
                        <a:pt x="176" y="210"/>
                      </a:lnTo>
                      <a:lnTo>
                        <a:pt x="267" y="203"/>
                      </a:lnTo>
                      <a:lnTo>
                        <a:pt x="333" y="207"/>
                      </a:lnTo>
                      <a:lnTo>
                        <a:pt x="381" y="140"/>
                      </a:lnTo>
                      <a:lnTo>
                        <a:pt x="408" y="83"/>
                      </a:lnTo>
                      <a:lnTo>
                        <a:pt x="423" y="47"/>
                      </a:lnTo>
                      <a:lnTo>
                        <a:pt x="431" y="21"/>
                      </a:lnTo>
                      <a:lnTo>
                        <a:pt x="441" y="0"/>
                      </a:lnTo>
                      <a:lnTo>
                        <a:pt x="475" y="61"/>
                      </a:lnTo>
                      <a:lnTo>
                        <a:pt x="506" y="79"/>
                      </a:lnTo>
                      <a:lnTo>
                        <a:pt x="529" y="124"/>
                      </a:lnTo>
                      <a:lnTo>
                        <a:pt x="538" y="160"/>
                      </a:lnTo>
                      <a:lnTo>
                        <a:pt x="574" y="151"/>
                      </a:lnTo>
                      <a:lnTo>
                        <a:pt x="600" y="164"/>
                      </a:lnTo>
                      <a:lnTo>
                        <a:pt x="623" y="164"/>
                      </a:lnTo>
                      <a:lnTo>
                        <a:pt x="645" y="204"/>
                      </a:lnTo>
                      <a:lnTo>
                        <a:pt x="672" y="236"/>
                      </a:lnTo>
                      <a:lnTo>
                        <a:pt x="681" y="281"/>
                      </a:lnTo>
                      <a:lnTo>
                        <a:pt x="678" y="315"/>
                      </a:lnTo>
                      <a:lnTo>
                        <a:pt x="669" y="334"/>
                      </a:lnTo>
                      <a:lnTo>
                        <a:pt x="680" y="348"/>
                      </a:lnTo>
                      <a:lnTo>
                        <a:pt x="699" y="367"/>
                      </a:lnTo>
                      <a:lnTo>
                        <a:pt x="672" y="369"/>
                      </a:lnTo>
                      <a:lnTo>
                        <a:pt x="651" y="375"/>
                      </a:lnTo>
                      <a:lnTo>
                        <a:pt x="629" y="391"/>
                      </a:lnTo>
                      <a:lnTo>
                        <a:pt x="613" y="383"/>
                      </a:lnTo>
                      <a:lnTo>
                        <a:pt x="589" y="386"/>
                      </a:lnTo>
                      <a:lnTo>
                        <a:pt x="557" y="399"/>
                      </a:lnTo>
                      <a:lnTo>
                        <a:pt x="524" y="410"/>
                      </a:lnTo>
                      <a:lnTo>
                        <a:pt x="506" y="438"/>
                      </a:lnTo>
                      <a:lnTo>
                        <a:pt x="530" y="437"/>
                      </a:lnTo>
                      <a:lnTo>
                        <a:pt x="559" y="437"/>
                      </a:lnTo>
                      <a:lnTo>
                        <a:pt x="584" y="437"/>
                      </a:lnTo>
                      <a:lnTo>
                        <a:pt x="599" y="431"/>
                      </a:lnTo>
                      <a:lnTo>
                        <a:pt x="591" y="423"/>
                      </a:lnTo>
                      <a:lnTo>
                        <a:pt x="586" y="407"/>
                      </a:lnTo>
                      <a:lnTo>
                        <a:pt x="605" y="410"/>
                      </a:lnTo>
                      <a:lnTo>
                        <a:pt x="626" y="426"/>
                      </a:lnTo>
                      <a:lnTo>
                        <a:pt x="635" y="445"/>
                      </a:lnTo>
                      <a:lnTo>
                        <a:pt x="656" y="450"/>
                      </a:lnTo>
                      <a:lnTo>
                        <a:pt x="651" y="475"/>
                      </a:lnTo>
                      <a:lnTo>
                        <a:pt x="629" y="493"/>
                      </a:lnTo>
                      <a:lnTo>
                        <a:pt x="610" y="520"/>
                      </a:lnTo>
                      <a:lnTo>
                        <a:pt x="599" y="560"/>
                      </a:lnTo>
                      <a:lnTo>
                        <a:pt x="584" y="582"/>
                      </a:lnTo>
                      <a:lnTo>
                        <a:pt x="559" y="580"/>
                      </a:lnTo>
                      <a:lnTo>
                        <a:pt x="565" y="555"/>
                      </a:lnTo>
                      <a:lnTo>
                        <a:pt x="578" y="531"/>
                      </a:lnTo>
                      <a:lnTo>
                        <a:pt x="567" y="520"/>
                      </a:lnTo>
                      <a:lnTo>
                        <a:pt x="551" y="509"/>
                      </a:lnTo>
                      <a:lnTo>
                        <a:pt x="543" y="534"/>
                      </a:lnTo>
                      <a:lnTo>
                        <a:pt x="527" y="542"/>
                      </a:lnTo>
                      <a:lnTo>
                        <a:pt x="505" y="529"/>
                      </a:lnTo>
                      <a:lnTo>
                        <a:pt x="489" y="544"/>
                      </a:lnTo>
                      <a:lnTo>
                        <a:pt x="460" y="555"/>
                      </a:lnTo>
                      <a:lnTo>
                        <a:pt x="489" y="571"/>
                      </a:lnTo>
                      <a:lnTo>
                        <a:pt x="521" y="582"/>
                      </a:lnTo>
                      <a:lnTo>
                        <a:pt x="548" y="590"/>
                      </a:lnTo>
                      <a:lnTo>
                        <a:pt x="575" y="598"/>
                      </a:lnTo>
                      <a:lnTo>
                        <a:pt x="591" y="617"/>
                      </a:lnTo>
                      <a:lnTo>
                        <a:pt x="610" y="631"/>
                      </a:lnTo>
                      <a:lnTo>
                        <a:pt x="608" y="677"/>
                      </a:lnTo>
                      <a:lnTo>
                        <a:pt x="620" y="714"/>
                      </a:lnTo>
                      <a:lnTo>
                        <a:pt x="631" y="750"/>
                      </a:lnTo>
                      <a:lnTo>
                        <a:pt x="618" y="758"/>
                      </a:lnTo>
                      <a:lnTo>
                        <a:pt x="608" y="742"/>
                      </a:lnTo>
                      <a:lnTo>
                        <a:pt x="602" y="721"/>
                      </a:lnTo>
                      <a:lnTo>
                        <a:pt x="591" y="701"/>
                      </a:lnTo>
                      <a:lnTo>
                        <a:pt x="580" y="711"/>
                      </a:lnTo>
                      <a:lnTo>
                        <a:pt x="580" y="726"/>
                      </a:lnTo>
                      <a:lnTo>
                        <a:pt x="581" y="740"/>
                      </a:lnTo>
                      <a:lnTo>
                        <a:pt x="600" y="758"/>
                      </a:lnTo>
                      <a:lnTo>
                        <a:pt x="608" y="777"/>
                      </a:lnTo>
                      <a:lnTo>
                        <a:pt x="623" y="780"/>
                      </a:lnTo>
                      <a:lnTo>
                        <a:pt x="632" y="773"/>
                      </a:lnTo>
                      <a:lnTo>
                        <a:pt x="661" y="786"/>
                      </a:lnTo>
                      <a:lnTo>
                        <a:pt x="696" y="784"/>
                      </a:lnTo>
                      <a:lnTo>
                        <a:pt x="723" y="795"/>
                      </a:lnTo>
                      <a:lnTo>
                        <a:pt x="753" y="803"/>
                      </a:lnTo>
                      <a:lnTo>
                        <a:pt x="769" y="822"/>
                      </a:lnTo>
                      <a:lnTo>
                        <a:pt x="753" y="852"/>
                      </a:lnTo>
                      <a:lnTo>
                        <a:pt x="747" y="873"/>
                      </a:lnTo>
                      <a:lnTo>
                        <a:pt x="729" y="870"/>
                      </a:lnTo>
                      <a:lnTo>
                        <a:pt x="707" y="873"/>
                      </a:lnTo>
                      <a:lnTo>
                        <a:pt x="691" y="878"/>
                      </a:lnTo>
                      <a:lnTo>
                        <a:pt x="683" y="867"/>
                      </a:lnTo>
                      <a:lnTo>
                        <a:pt x="666" y="846"/>
                      </a:lnTo>
                      <a:lnTo>
                        <a:pt x="653" y="827"/>
                      </a:lnTo>
                      <a:lnTo>
                        <a:pt x="656" y="808"/>
                      </a:lnTo>
                      <a:lnTo>
                        <a:pt x="632" y="798"/>
                      </a:lnTo>
                      <a:lnTo>
                        <a:pt x="602" y="800"/>
                      </a:lnTo>
                      <a:lnTo>
                        <a:pt x="572" y="806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3" name="Freeform 39">
                  <a:extLst>
                    <a:ext uri="{FF2B5EF4-FFF2-40B4-BE49-F238E27FC236}">
                      <a16:creationId xmlns:a16="http://schemas.microsoft.com/office/drawing/2014/main" id="{53FD65FD-194C-D83A-1C5C-00864284D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7591" y="3295390"/>
                  <a:ext cx="295654" cy="291229"/>
                </a:xfrm>
                <a:custGeom>
                  <a:avLst/>
                  <a:gdLst>
                    <a:gd name="T0" fmla="*/ 2147483647 w 492"/>
                    <a:gd name="T1" fmla="*/ 2147483647 h 624"/>
                    <a:gd name="T2" fmla="*/ 2147483647 w 492"/>
                    <a:gd name="T3" fmla="*/ 2147483647 h 624"/>
                    <a:gd name="T4" fmla="*/ 2147483647 w 492"/>
                    <a:gd name="T5" fmla="*/ 2147483647 h 624"/>
                    <a:gd name="T6" fmla="*/ 2147483647 w 492"/>
                    <a:gd name="T7" fmla="*/ 2147483647 h 624"/>
                    <a:gd name="T8" fmla="*/ 2147483647 w 492"/>
                    <a:gd name="T9" fmla="*/ 2147483647 h 624"/>
                    <a:gd name="T10" fmla="*/ 2147483647 w 492"/>
                    <a:gd name="T11" fmla="*/ 2147483647 h 624"/>
                    <a:gd name="T12" fmla="*/ 2147483647 w 492"/>
                    <a:gd name="T13" fmla="*/ 2147483647 h 624"/>
                    <a:gd name="T14" fmla="*/ 2147483647 w 492"/>
                    <a:gd name="T15" fmla="*/ 2147483647 h 624"/>
                    <a:gd name="T16" fmla="*/ 2147483647 w 492"/>
                    <a:gd name="T17" fmla="*/ 2147483647 h 624"/>
                    <a:gd name="T18" fmla="*/ 2147483647 w 492"/>
                    <a:gd name="T19" fmla="*/ 2147483647 h 624"/>
                    <a:gd name="T20" fmla="*/ 2147483647 w 492"/>
                    <a:gd name="T21" fmla="*/ 2147483647 h 624"/>
                    <a:gd name="T22" fmla="*/ 2147483647 w 492"/>
                    <a:gd name="T23" fmla="*/ 2147483647 h 624"/>
                    <a:gd name="T24" fmla="*/ 0 w 492"/>
                    <a:gd name="T25" fmla="*/ 2147483647 h 624"/>
                    <a:gd name="T26" fmla="*/ 2147483647 w 492"/>
                    <a:gd name="T27" fmla="*/ 2147483647 h 624"/>
                    <a:gd name="T28" fmla="*/ 2147483647 w 492"/>
                    <a:gd name="T29" fmla="*/ 2147483647 h 624"/>
                    <a:gd name="T30" fmla="*/ 2147483647 w 492"/>
                    <a:gd name="T31" fmla="*/ 2147483647 h 624"/>
                    <a:gd name="T32" fmla="*/ 2147483647 w 492"/>
                    <a:gd name="T33" fmla="*/ 2147483647 h 624"/>
                    <a:gd name="T34" fmla="*/ 2147483647 w 492"/>
                    <a:gd name="T35" fmla="*/ 0 h 624"/>
                    <a:gd name="T36" fmla="*/ 2147483647 w 492"/>
                    <a:gd name="T37" fmla="*/ 2147483647 h 624"/>
                    <a:gd name="T38" fmla="*/ 2147483647 w 492"/>
                    <a:gd name="T39" fmla="*/ 2147483647 h 624"/>
                    <a:gd name="T40" fmla="*/ 2147483647 w 492"/>
                    <a:gd name="T41" fmla="*/ 2147483647 h 624"/>
                    <a:gd name="T42" fmla="*/ 2147483647 w 492"/>
                    <a:gd name="T43" fmla="*/ 2147483647 h 624"/>
                    <a:gd name="T44" fmla="*/ 2147483647 w 492"/>
                    <a:gd name="T45" fmla="*/ 2147483647 h 624"/>
                    <a:gd name="T46" fmla="*/ 2147483647 w 492"/>
                    <a:gd name="T47" fmla="*/ 2147483647 h 624"/>
                    <a:gd name="T48" fmla="*/ 2147483647 w 492"/>
                    <a:gd name="T49" fmla="*/ 2147483647 h 624"/>
                    <a:gd name="T50" fmla="*/ 2147483647 w 492"/>
                    <a:gd name="T51" fmla="*/ 2147483647 h 624"/>
                    <a:gd name="T52" fmla="*/ 2147483647 w 492"/>
                    <a:gd name="T53" fmla="*/ 2147483647 h 624"/>
                    <a:gd name="T54" fmla="*/ 2147483647 w 492"/>
                    <a:gd name="T55" fmla="*/ 2147483647 h 624"/>
                    <a:gd name="T56" fmla="*/ 2147483647 w 492"/>
                    <a:gd name="T57" fmla="*/ 2147483647 h 624"/>
                    <a:gd name="T58" fmla="*/ 2147483647 w 492"/>
                    <a:gd name="T59" fmla="*/ 2147483647 h 624"/>
                    <a:gd name="T60" fmla="*/ 2147483647 w 492"/>
                    <a:gd name="T61" fmla="*/ 2147483647 h 624"/>
                    <a:gd name="T62" fmla="*/ 2147483647 w 492"/>
                    <a:gd name="T63" fmla="*/ 2147483647 h 624"/>
                    <a:gd name="T64" fmla="*/ 2147483647 w 492"/>
                    <a:gd name="T65" fmla="*/ 2147483647 h 624"/>
                    <a:gd name="T66" fmla="*/ 2147483647 w 492"/>
                    <a:gd name="T67" fmla="*/ 2147483647 h 624"/>
                    <a:gd name="T68" fmla="*/ 2147483647 w 492"/>
                    <a:gd name="T69" fmla="*/ 2147483647 h 624"/>
                    <a:gd name="T70" fmla="*/ 2147483647 w 492"/>
                    <a:gd name="T71" fmla="*/ 2147483647 h 624"/>
                    <a:gd name="T72" fmla="*/ 2147483647 w 492"/>
                    <a:gd name="T73" fmla="*/ 2147483647 h 624"/>
                    <a:gd name="T74" fmla="*/ 2147483647 w 492"/>
                    <a:gd name="T75" fmla="*/ 2147483647 h 624"/>
                    <a:gd name="T76" fmla="*/ 2147483647 w 492"/>
                    <a:gd name="T77" fmla="*/ 2147483647 h 624"/>
                    <a:gd name="T78" fmla="*/ 2147483647 w 492"/>
                    <a:gd name="T79" fmla="*/ 2147483647 h 624"/>
                    <a:gd name="T80" fmla="*/ 2147483647 w 492"/>
                    <a:gd name="T81" fmla="*/ 2147483647 h 624"/>
                    <a:gd name="T82" fmla="*/ 2147483647 w 492"/>
                    <a:gd name="T83" fmla="*/ 2147483647 h 624"/>
                    <a:gd name="T84" fmla="*/ 2147483647 w 492"/>
                    <a:gd name="T85" fmla="*/ 2147483647 h 624"/>
                    <a:gd name="T86" fmla="*/ 2147483647 w 492"/>
                    <a:gd name="T87" fmla="*/ 2147483647 h 62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92"/>
                    <a:gd name="T133" fmla="*/ 0 h 624"/>
                    <a:gd name="T134" fmla="*/ 492 w 492"/>
                    <a:gd name="T135" fmla="*/ 624 h 62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92" h="624">
                      <a:moveTo>
                        <a:pt x="434" y="461"/>
                      </a:moveTo>
                      <a:lnTo>
                        <a:pt x="474" y="507"/>
                      </a:lnTo>
                      <a:lnTo>
                        <a:pt x="492" y="519"/>
                      </a:lnTo>
                      <a:lnTo>
                        <a:pt x="465" y="575"/>
                      </a:lnTo>
                      <a:lnTo>
                        <a:pt x="432" y="624"/>
                      </a:lnTo>
                      <a:lnTo>
                        <a:pt x="396" y="593"/>
                      </a:lnTo>
                      <a:lnTo>
                        <a:pt x="365" y="575"/>
                      </a:lnTo>
                      <a:lnTo>
                        <a:pt x="288" y="521"/>
                      </a:lnTo>
                      <a:lnTo>
                        <a:pt x="234" y="503"/>
                      </a:lnTo>
                      <a:lnTo>
                        <a:pt x="80" y="504"/>
                      </a:lnTo>
                      <a:lnTo>
                        <a:pt x="8" y="411"/>
                      </a:lnTo>
                      <a:lnTo>
                        <a:pt x="5" y="365"/>
                      </a:lnTo>
                      <a:lnTo>
                        <a:pt x="0" y="303"/>
                      </a:lnTo>
                      <a:lnTo>
                        <a:pt x="56" y="234"/>
                      </a:lnTo>
                      <a:lnTo>
                        <a:pt x="123" y="165"/>
                      </a:lnTo>
                      <a:lnTo>
                        <a:pt x="185" y="78"/>
                      </a:lnTo>
                      <a:lnTo>
                        <a:pt x="171" y="35"/>
                      </a:lnTo>
                      <a:lnTo>
                        <a:pt x="197" y="0"/>
                      </a:lnTo>
                      <a:lnTo>
                        <a:pt x="216" y="24"/>
                      </a:lnTo>
                      <a:lnTo>
                        <a:pt x="261" y="24"/>
                      </a:lnTo>
                      <a:lnTo>
                        <a:pt x="287" y="18"/>
                      </a:lnTo>
                      <a:lnTo>
                        <a:pt x="300" y="39"/>
                      </a:lnTo>
                      <a:lnTo>
                        <a:pt x="318" y="51"/>
                      </a:lnTo>
                      <a:lnTo>
                        <a:pt x="301" y="73"/>
                      </a:lnTo>
                      <a:lnTo>
                        <a:pt x="258" y="80"/>
                      </a:lnTo>
                      <a:lnTo>
                        <a:pt x="252" y="113"/>
                      </a:lnTo>
                      <a:lnTo>
                        <a:pt x="277" y="126"/>
                      </a:lnTo>
                      <a:lnTo>
                        <a:pt x="303" y="124"/>
                      </a:lnTo>
                      <a:lnTo>
                        <a:pt x="330" y="121"/>
                      </a:lnTo>
                      <a:lnTo>
                        <a:pt x="335" y="153"/>
                      </a:lnTo>
                      <a:lnTo>
                        <a:pt x="375" y="173"/>
                      </a:lnTo>
                      <a:lnTo>
                        <a:pt x="408" y="175"/>
                      </a:lnTo>
                      <a:lnTo>
                        <a:pt x="424" y="199"/>
                      </a:lnTo>
                      <a:lnTo>
                        <a:pt x="435" y="218"/>
                      </a:lnTo>
                      <a:lnTo>
                        <a:pt x="460" y="208"/>
                      </a:lnTo>
                      <a:lnTo>
                        <a:pt x="470" y="234"/>
                      </a:lnTo>
                      <a:lnTo>
                        <a:pt x="478" y="258"/>
                      </a:lnTo>
                      <a:lnTo>
                        <a:pt x="478" y="301"/>
                      </a:lnTo>
                      <a:lnTo>
                        <a:pt x="472" y="325"/>
                      </a:lnTo>
                      <a:lnTo>
                        <a:pt x="451" y="336"/>
                      </a:lnTo>
                      <a:lnTo>
                        <a:pt x="424" y="352"/>
                      </a:lnTo>
                      <a:lnTo>
                        <a:pt x="429" y="409"/>
                      </a:lnTo>
                      <a:lnTo>
                        <a:pt x="451" y="433"/>
                      </a:lnTo>
                      <a:lnTo>
                        <a:pt x="434" y="461"/>
                      </a:lnTo>
                      <a:close/>
                    </a:path>
                  </a:pathLst>
                </a:custGeom>
                <a:grpFill/>
                <a:ln>
                  <a:solidFill>
                    <a:srgbClr val="07453E"/>
                  </a:solidFill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  <p:sp>
              <p:nvSpPr>
                <p:cNvPr id="84" name="Freeform 41">
                  <a:hlinkClick r:id="rId21" action="ppaction://hlinksldjump"/>
                  <a:extLst>
                    <a:ext uri="{FF2B5EF4-FFF2-40B4-BE49-F238E27FC236}">
                      <a16:creationId xmlns:a16="http://schemas.microsoft.com/office/drawing/2014/main" id="{FEC0E2BF-914D-8674-D8DD-7B79EFBE8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9941" y="3193942"/>
                  <a:ext cx="366843" cy="325110"/>
                </a:xfrm>
                <a:custGeom>
                  <a:avLst/>
                  <a:gdLst>
                    <a:gd name="T0" fmla="*/ 2147483647 w 474"/>
                    <a:gd name="T1" fmla="*/ 2147483647 h 364"/>
                    <a:gd name="T2" fmla="*/ 2147483647 w 474"/>
                    <a:gd name="T3" fmla="*/ 2147483647 h 364"/>
                    <a:gd name="T4" fmla="*/ 2147483647 w 474"/>
                    <a:gd name="T5" fmla="*/ 2147483647 h 364"/>
                    <a:gd name="T6" fmla="*/ 2147483647 w 474"/>
                    <a:gd name="T7" fmla="*/ 2147483647 h 364"/>
                    <a:gd name="T8" fmla="*/ 2147483647 w 474"/>
                    <a:gd name="T9" fmla="*/ 2147483647 h 364"/>
                    <a:gd name="T10" fmla="*/ 2147483647 w 474"/>
                    <a:gd name="T11" fmla="*/ 2147483647 h 364"/>
                    <a:gd name="T12" fmla="*/ 2147483647 w 474"/>
                    <a:gd name="T13" fmla="*/ 2147483647 h 364"/>
                    <a:gd name="T14" fmla="*/ 2147483647 w 474"/>
                    <a:gd name="T15" fmla="*/ 2147483647 h 364"/>
                    <a:gd name="T16" fmla="*/ 2147483647 w 474"/>
                    <a:gd name="T17" fmla="*/ 2147483647 h 364"/>
                    <a:gd name="T18" fmla="*/ 2147483647 w 474"/>
                    <a:gd name="T19" fmla="*/ 2147483647 h 364"/>
                    <a:gd name="T20" fmla="*/ 2147483647 w 474"/>
                    <a:gd name="T21" fmla="*/ 2147483647 h 364"/>
                    <a:gd name="T22" fmla="*/ 2147483647 w 474"/>
                    <a:gd name="T23" fmla="*/ 2147483647 h 364"/>
                    <a:gd name="T24" fmla="*/ 2147483647 w 474"/>
                    <a:gd name="T25" fmla="*/ 2147483647 h 364"/>
                    <a:gd name="T26" fmla="*/ 2147483647 w 474"/>
                    <a:gd name="T27" fmla="*/ 2147483647 h 364"/>
                    <a:gd name="T28" fmla="*/ 2147483647 w 474"/>
                    <a:gd name="T29" fmla="*/ 2147483647 h 364"/>
                    <a:gd name="T30" fmla="*/ 2147483647 w 474"/>
                    <a:gd name="T31" fmla="*/ 2147483647 h 364"/>
                    <a:gd name="T32" fmla="*/ 2147483647 w 474"/>
                    <a:gd name="T33" fmla="*/ 2147483647 h 364"/>
                    <a:gd name="T34" fmla="*/ 2147483647 w 474"/>
                    <a:gd name="T35" fmla="*/ 2147483647 h 364"/>
                    <a:gd name="T36" fmla="*/ 2147483647 w 474"/>
                    <a:gd name="T37" fmla="*/ 2147483647 h 364"/>
                    <a:gd name="T38" fmla="*/ 0 w 474"/>
                    <a:gd name="T39" fmla="*/ 2147483647 h 364"/>
                    <a:gd name="T40" fmla="*/ 2147483647 w 474"/>
                    <a:gd name="T41" fmla="*/ 2147483647 h 364"/>
                    <a:gd name="T42" fmla="*/ 2147483647 w 474"/>
                    <a:gd name="T43" fmla="*/ 2147483647 h 364"/>
                    <a:gd name="T44" fmla="*/ 2147483647 w 474"/>
                    <a:gd name="T45" fmla="*/ 2147483647 h 364"/>
                    <a:gd name="T46" fmla="*/ 2147483647 w 474"/>
                    <a:gd name="T47" fmla="*/ 2147483647 h 364"/>
                    <a:gd name="T48" fmla="*/ 2147483647 w 474"/>
                    <a:gd name="T49" fmla="*/ 2147483647 h 364"/>
                    <a:gd name="T50" fmla="*/ 2147483647 w 474"/>
                    <a:gd name="T51" fmla="*/ 2147483647 h 364"/>
                    <a:gd name="T52" fmla="*/ 2147483647 w 474"/>
                    <a:gd name="T53" fmla="*/ 2147483647 h 364"/>
                    <a:gd name="T54" fmla="*/ 2147483647 w 474"/>
                    <a:gd name="T55" fmla="*/ 2147483647 h 364"/>
                    <a:gd name="T56" fmla="*/ 2147483647 w 474"/>
                    <a:gd name="T57" fmla="*/ 2147483647 h 364"/>
                    <a:gd name="T58" fmla="*/ 2147483647 w 474"/>
                    <a:gd name="T59" fmla="*/ 0 h 364"/>
                    <a:gd name="T60" fmla="*/ 2147483647 w 474"/>
                    <a:gd name="T61" fmla="*/ 2147483647 h 364"/>
                    <a:gd name="T62" fmla="*/ 2147483647 w 474"/>
                    <a:gd name="T63" fmla="*/ 2147483647 h 3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74"/>
                    <a:gd name="T97" fmla="*/ 0 h 364"/>
                    <a:gd name="T98" fmla="*/ 474 w 474"/>
                    <a:gd name="T99" fmla="*/ 364 h 3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74" h="364">
                      <a:moveTo>
                        <a:pt x="474" y="80"/>
                      </a:moveTo>
                      <a:lnTo>
                        <a:pt x="442" y="98"/>
                      </a:lnTo>
                      <a:lnTo>
                        <a:pt x="420" y="128"/>
                      </a:lnTo>
                      <a:lnTo>
                        <a:pt x="391" y="168"/>
                      </a:lnTo>
                      <a:lnTo>
                        <a:pt x="367" y="171"/>
                      </a:lnTo>
                      <a:lnTo>
                        <a:pt x="335" y="160"/>
                      </a:lnTo>
                      <a:lnTo>
                        <a:pt x="310" y="165"/>
                      </a:lnTo>
                      <a:lnTo>
                        <a:pt x="322" y="178"/>
                      </a:lnTo>
                      <a:lnTo>
                        <a:pt x="334" y="179"/>
                      </a:lnTo>
                      <a:lnTo>
                        <a:pt x="351" y="189"/>
                      </a:lnTo>
                      <a:lnTo>
                        <a:pt x="366" y="191"/>
                      </a:lnTo>
                      <a:lnTo>
                        <a:pt x="374" y="198"/>
                      </a:lnTo>
                      <a:lnTo>
                        <a:pt x="379" y="210"/>
                      </a:lnTo>
                      <a:lnTo>
                        <a:pt x="359" y="208"/>
                      </a:lnTo>
                      <a:lnTo>
                        <a:pt x="334" y="210"/>
                      </a:lnTo>
                      <a:lnTo>
                        <a:pt x="309" y="211"/>
                      </a:lnTo>
                      <a:lnTo>
                        <a:pt x="331" y="226"/>
                      </a:lnTo>
                      <a:lnTo>
                        <a:pt x="348" y="225"/>
                      </a:lnTo>
                      <a:lnTo>
                        <a:pt x="364" y="225"/>
                      </a:lnTo>
                      <a:lnTo>
                        <a:pt x="383" y="230"/>
                      </a:lnTo>
                      <a:lnTo>
                        <a:pt x="381" y="242"/>
                      </a:lnTo>
                      <a:lnTo>
                        <a:pt x="366" y="248"/>
                      </a:lnTo>
                      <a:lnTo>
                        <a:pt x="351" y="248"/>
                      </a:lnTo>
                      <a:lnTo>
                        <a:pt x="338" y="243"/>
                      </a:lnTo>
                      <a:lnTo>
                        <a:pt x="343" y="267"/>
                      </a:lnTo>
                      <a:lnTo>
                        <a:pt x="351" y="284"/>
                      </a:lnTo>
                      <a:lnTo>
                        <a:pt x="351" y="302"/>
                      </a:lnTo>
                      <a:lnTo>
                        <a:pt x="370" y="322"/>
                      </a:lnTo>
                      <a:lnTo>
                        <a:pt x="327" y="322"/>
                      </a:lnTo>
                      <a:lnTo>
                        <a:pt x="283" y="318"/>
                      </a:lnTo>
                      <a:lnTo>
                        <a:pt x="270" y="340"/>
                      </a:lnTo>
                      <a:lnTo>
                        <a:pt x="232" y="345"/>
                      </a:lnTo>
                      <a:lnTo>
                        <a:pt x="205" y="351"/>
                      </a:lnTo>
                      <a:lnTo>
                        <a:pt x="180" y="364"/>
                      </a:lnTo>
                      <a:lnTo>
                        <a:pt x="156" y="319"/>
                      </a:lnTo>
                      <a:lnTo>
                        <a:pt x="123" y="318"/>
                      </a:lnTo>
                      <a:lnTo>
                        <a:pt x="82" y="298"/>
                      </a:lnTo>
                      <a:lnTo>
                        <a:pt x="75" y="265"/>
                      </a:lnTo>
                      <a:lnTo>
                        <a:pt x="24" y="271"/>
                      </a:lnTo>
                      <a:lnTo>
                        <a:pt x="0" y="258"/>
                      </a:lnTo>
                      <a:lnTo>
                        <a:pt x="4" y="226"/>
                      </a:lnTo>
                      <a:lnTo>
                        <a:pt x="46" y="219"/>
                      </a:lnTo>
                      <a:lnTo>
                        <a:pt x="64" y="195"/>
                      </a:lnTo>
                      <a:lnTo>
                        <a:pt x="66" y="174"/>
                      </a:lnTo>
                      <a:lnTo>
                        <a:pt x="69" y="151"/>
                      </a:lnTo>
                      <a:lnTo>
                        <a:pt x="99" y="133"/>
                      </a:lnTo>
                      <a:lnTo>
                        <a:pt x="102" y="112"/>
                      </a:lnTo>
                      <a:lnTo>
                        <a:pt x="121" y="102"/>
                      </a:lnTo>
                      <a:lnTo>
                        <a:pt x="120" y="45"/>
                      </a:lnTo>
                      <a:lnTo>
                        <a:pt x="147" y="36"/>
                      </a:lnTo>
                      <a:lnTo>
                        <a:pt x="181" y="43"/>
                      </a:lnTo>
                      <a:lnTo>
                        <a:pt x="181" y="22"/>
                      </a:lnTo>
                      <a:lnTo>
                        <a:pt x="223" y="24"/>
                      </a:lnTo>
                      <a:lnTo>
                        <a:pt x="276" y="43"/>
                      </a:lnTo>
                      <a:lnTo>
                        <a:pt x="295" y="31"/>
                      </a:lnTo>
                      <a:lnTo>
                        <a:pt x="306" y="10"/>
                      </a:lnTo>
                      <a:lnTo>
                        <a:pt x="325" y="4"/>
                      </a:lnTo>
                      <a:lnTo>
                        <a:pt x="354" y="7"/>
                      </a:lnTo>
                      <a:lnTo>
                        <a:pt x="400" y="10"/>
                      </a:lnTo>
                      <a:lnTo>
                        <a:pt x="442" y="0"/>
                      </a:lnTo>
                      <a:lnTo>
                        <a:pt x="453" y="19"/>
                      </a:lnTo>
                      <a:lnTo>
                        <a:pt x="450" y="49"/>
                      </a:lnTo>
                      <a:lnTo>
                        <a:pt x="447" y="66"/>
                      </a:lnTo>
                      <a:lnTo>
                        <a:pt x="474" y="80"/>
                      </a:lnTo>
                      <a:close/>
                    </a:path>
                  </a:pathLst>
                </a:custGeom>
                <a:grpFill/>
                <a:ln>
                  <a:noFill/>
                  <a:headEnd/>
                  <a:tailEnd/>
                </a:ln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/>
                <a:lstStyle/>
                <a:p>
                  <a:pPr algn="ctr" eaLnBrk="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zh-CN" sz="1600" kern="0">
                    <a:solidFill>
                      <a:sysClr val="windowText" lastClr="000000"/>
                    </a:solidFill>
                    <a:sym typeface="Open Sans"/>
                  </a:endParaRPr>
                </a:p>
              </p:txBody>
            </p:sp>
          </p:grpSp>
        </p:grpSp>
        <p:sp>
          <p:nvSpPr>
            <p:cNvPr id="79" name="TextBox 78">
              <a:hlinkClick r:id="rId21" action="ppaction://hlinksldjump"/>
              <a:extLst>
                <a:ext uri="{FF2B5EF4-FFF2-40B4-BE49-F238E27FC236}">
                  <a16:creationId xmlns:a16="http://schemas.microsoft.com/office/drawing/2014/main" id="{6DAA3A2A-6608-3BBB-0B50-47978963B967}"/>
                </a:ext>
              </a:extLst>
            </p:cNvPr>
            <p:cNvSpPr txBox="1"/>
            <p:nvPr/>
          </p:nvSpPr>
          <p:spPr>
            <a:xfrm>
              <a:off x="15592072" y="6147458"/>
              <a:ext cx="1839776" cy="33855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Dublin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2867C87-BD3C-BF66-4C8E-3C2C3452FA2B}"/>
              </a:ext>
            </a:extLst>
          </p:cNvPr>
          <p:cNvGrpSpPr/>
          <p:nvPr/>
        </p:nvGrpSpPr>
        <p:grpSpPr>
          <a:xfrm>
            <a:off x="11739132" y="1002265"/>
            <a:ext cx="5815181" cy="3337373"/>
            <a:chOff x="5528603" y="677242"/>
            <a:chExt cx="3128400" cy="1832400"/>
          </a:xfrm>
          <a:solidFill>
            <a:schemeClr val="bg1"/>
          </a:solidFill>
        </p:grpSpPr>
        <p:sp>
          <p:nvSpPr>
            <p:cNvPr id="86" name="Freeform 49">
              <a:extLst>
                <a:ext uri="{FF2B5EF4-FFF2-40B4-BE49-F238E27FC236}">
                  <a16:creationId xmlns:a16="http://schemas.microsoft.com/office/drawing/2014/main" id="{FFD10DE0-16D5-A5F2-9A77-78CE1C816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603" y="677242"/>
              <a:ext cx="3128400" cy="1832400"/>
            </a:xfrm>
            <a:custGeom>
              <a:avLst/>
              <a:gdLst/>
              <a:ahLst/>
              <a:cxnLst>
                <a:cxn ang="0">
                  <a:pos x="1727" y="662"/>
                </a:cxn>
                <a:cxn ang="0">
                  <a:pos x="1676" y="594"/>
                </a:cxn>
                <a:cxn ang="0">
                  <a:pos x="1582" y="632"/>
                </a:cxn>
                <a:cxn ang="0">
                  <a:pos x="1512" y="680"/>
                </a:cxn>
                <a:cxn ang="0">
                  <a:pos x="1502" y="622"/>
                </a:cxn>
                <a:cxn ang="0">
                  <a:pos x="1578" y="554"/>
                </a:cxn>
                <a:cxn ang="0">
                  <a:pos x="1612" y="429"/>
                </a:cxn>
                <a:cxn ang="0">
                  <a:pos x="1556" y="413"/>
                </a:cxn>
                <a:cxn ang="0">
                  <a:pos x="1466" y="305"/>
                </a:cxn>
                <a:cxn ang="0">
                  <a:pos x="1436" y="217"/>
                </a:cxn>
                <a:cxn ang="0">
                  <a:pos x="1396" y="127"/>
                </a:cxn>
                <a:cxn ang="0">
                  <a:pos x="1362" y="42"/>
                </a:cxn>
                <a:cxn ang="0">
                  <a:pos x="1240" y="24"/>
                </a:cxn>
                <a:cxn ang="0">
                  <a:pos x="1138" y="0"/>
                </a:cxn>
                <a:cxn ang="0">
                  <a:pos x="1060" y="34"/>
                </a:cxn>
                <a:cxn ang="0">
                  <a:pos x="1008" y="50"/>
                </a:cxn>
                <a:cxn ang="0">
                  <a:pos x="930" y="99"/>
                </a:cxn>
                <a:cxn ang="0">
                  <a:pos x="806" y="89"/>
                </a:cxn>
                <a:cxn ang="0">
                  <a:pos x="772" y="185"/>
                </a:cxn>
                <a:cxn ang="0">
                  <a:pos x="682" y="207"/>
                </a:cxn>
                <a:cxn ang="0">
                  <a:pos x="536" y="225"/>
                </a:cxn>
                <a:cxn ang="0">
                  <a:pos x="504" y="323"/>
                </a:cxn>
                <a:cxn ang="0">
                  <a:pos x="476" y="421"/>
                </a:cxn>
                <a:cxn ang="0">
                  <a:pos x="438" y="512"/>
                </a:cxn>
                <a:cxn ang="0">
                  <a:pos x="350" y="568"/>
                </a:cxn>
                <a:cxn ang="0">
                  <a:pos x="236" y="580"/>
                </a:cxn>
                <a:cxn ang="0">
                  <a:pos x="220" y="664"/>
                </a:cxn>
                <a:cxn ang="0">
                  <a:pos x="306" y="650"/>
                </a:cxn>
                <a:cxn ang="0">
                  <a:pos x="280" y="714"/>
                </a:cxn>
                <a:cxn ang="0">
                  <a:pos x="206" y="758"/>
                </a:cxn>
                <a:cxn ang="0">
                  <a:pos x="122" y="796"/>
                </a:cxn>
                <a:cxn ang="0">
                  <a:pos x="70" y="848"/>
                </a:cxn>
                <a:cxn ang="0">
                  <a:pos x="32" y="921"/>
                </a:cxn>
                <a:cxn ang="0">
                  <a:pos x="122" y="999"/>
                </a:cxn>
                <a:cxn ang="0">
                  <a:pos x="230" y="1089"/>
                </a:cxn>
                <a:cxn ang="0">
                  <a:pos x="350" y="1139"/>
                </a:cxn>
                <a:cxn ang="0">
                  <a:pos x="412" y="1185"/>
                </a:cxn>
                <a:cxn ang="0">
                  <a:pos x="490" y="1201"/>
                </a:cxn>
                <a:cxn ang="0">
                  <a:pos x="618" y="1129"/>
                </a:cxn>
                <a:cxn ang="0">
                  <a:pos x="664" y="1063"/>
                </a:cxn>
                <a:cxn ang="0">
                  <a:pos x="676" y="989"/>
                </a:cxn>
                <a:cxn ang="0">
                  <a:pos x="744" y="929"/>
                </a:cxn>
                <a:cxn ang="0">
                  <a:pos x="834" y="907"/>
                </a:cxn>
                <a:cxn ang="0">
                  <a:pos x="886" y="1011"/>
                </a:cxn>
                <a:cxn ang="0">
                  <a:pos x="944" y="1157"/>
                </a:cxn>
                <a:cxn ang="0">
                  <a:pos x="1028" y="1181"/>
                </a:cxn>
                <a:cxn ang="0">
                  <a:pos x="1036" y="1283"/>
                </a:cxn>
                <a:cxn ang="0">
                  <a:pos x="1122" y="1299"/>
                </a:cxn>
                <a:cxn ang="0">
                  <a:pos x="1244" y="1239"/>
                </a:cxn>
                <a:cxn ang="0">
                  <a:pos x="1362" y="1285"/>
                </a:cxn>
                <a:cxn ang="0">
                  <a:pos x="1486" y="1239"/>
                </a:cxn>
                <a:cxn ang="0">
                  <a:pos x="1546" y="1107"/>
                </a:cxn>
                <a:cxn ang="0">
                  <a:pos x="1588" y="1061"/>
                </a:cxn>
                <a:cxn ang="0">
                  <a:pos x="1702" y="1045"/>
                </a:cxn>
                <a:cxn ang="0">
                  <a:pos x="1668" y="969"/>
                </a:cxn>
                <a:cxn ang="0">
                  <a:pos x="1666" y="818"/>
                </a:cxn>
                <a:cxn ang="0">
                  <a:pos x="1638" y="710"/>
                </a:cxn>
                <a:cxn ang="0">
                  <a:pos x="1718" y="754"/>
                </a:cxn>
                <a:cxn ang="0">
                  <a:pos x="1716" y="911"/>
                </a:cxn>
                <a:cxn ang="0">
                  <a:pos x="1775" y="933"/>
                </a:cxn>
                <a:cxn ang="0">
                  <a:pos x="1797" y="784"/>
                </a:cxn>
              </a:cxnLst>
              <a:rect l="0" t="0" r="r" b="b"/>
              <a:pathLst>
                <a:path w="1809" h="1318">
                  <a:moveTo>
                    <a:pt x="1797" y="784"/>
                  </a:moveTo>
                  <a:lnTo>
                    <a:pt x="1777" y="738"/>
                  </a:lnTo>
                  <a:lnTo>
                    <a:pt x="1753" y="700"/>
                  </a:lnTo>
                  <a:lnTo>
                    <a:pt x="1727" y="662"/>
                  </a:lnTo>
                  <a:lnTo>
                    <a:pt x="1733" y="628"/>
                  </a:lnTo>
                  <a:lnTo>
                    <a:pt x="1710" y="600"/>
                  </a:lnTo>
                  <a:lnTo>
                    <a:pt x="1696" y="594"/>
                  </a:lnTo>
                  <a:lnTo>
                    <a:pt x="1676" y="594"/>
                  </a:lnTo>
                  <a:lnTo>
                    <a:pt x="1658" y="614"/>
                  </a:lnTo>
                  <a:lnTo>
                    <a:pt x="1630" y="624"/>
                  </a:lnTo>
                  <a:lnTo>
                    <a:pt x="1602" y="628"/>
                  </a:lnTo>
                  <a:lnTo>
                    <a:pt x="1582" y="632"/>
                  </a:lnTo>
                  <a:lnTo>
                    <a:pt x="1566" y="638"/>
                  </a:lnTo>
                  <a:lnTo>
                    <a:pt x="1552" y="652"/>
                  </a:lnTo>
                  <a:lnTo>
                    <a:pt x="1534" y="668"/>
                  </a:lnTo>
                  <a:lnTo>
                    <a:pt x="1512" y="680"/>
                  </a:lnTo>
                  <a:lnTo>
                    <a:pt x="1512" y="678"/>
                  </a:lnTo>
                  <a:lnTo>
                    <a:pt x="1488" y="658"/>
                  </a:lnTo>
                  <a:lnTo>
                    <a:pt x="1488" y="644"/>
                  </a:lnTo>
                  <a:lnTo>
                    <a:pt x="1502" y="622"/>
                  </a:lnTo>
                  <a:lnTo>
                    <a:pt x="1514" y="596"/>
                  </a:lnTo>
                  <a:lnTo>
                    <a:pt x="1530" y="576"/>
                  </a:lnTo>
                  <a:lnTo>
                    <a:pt x="1556" y="564"/>
                  </a:lnTo>
                  <a:lnTo>
                    <a:pt x="1578" y="554"/>
                  </a:lnTo>
                  <a:lnTo>
                    <a:pt x="1598" y="530"/>
                  </a:lnTo>
                  <a:lnTo>
                    <a:pt x="1614" y="498"/>
                  </a:lnTo>
                  <a:lnTo>
                    <a:pt x="1616" y="467"/>
                  </a:lnTo>
                  <a:lnTo>
                    <a:pt x="1612" y="429"/>
                  </a:lnTo>
                  <a:lnTo>
                    <a:pt x="1598" y="411"/>
                  </a:lnTo>
                  <a:lnTo>
                    <a:pt x="1592" y="435"/>
                  </a:lnTo>
                  <a:lnTo>
                    <a:pt x="1572" y="451"/>
                  </a:lnTo>
                  <a:lnTo>
                    <a:pt x="1556" y="413"/>
                  </a:lnTo>
                  <a:lnTo>
                    <a:pt x="1548" y="385"/>
                  </a:lnTo>
                  <a:lnTo>
                    <a:pt x="1508" y="349"/>
                  </a:lnTo>
                  <a:lnTo>
                    <a:pt x="1488" y="317"/>
                  </a:lnTo>
                  <a:lnTo>
                    <a:pt x="1466" y="305"/>
                  </a:lnTo>
                  <a:lnTo>
                    <a:pt x="1436" y="281"/>
                  </a:lnTo>
                  <a:lnTo>
                    <a:pt x="1432" y="257"/>
                  </a:lnTo>
                  <a:lnTo>
                    <a:pt x="1436" y="241"/>
                  </a:lnTo>
                  <a:lnTo>
                    <a:pt x="1436" y="217"/>
                  </a:lnTo>
                  <a:lnTo>
                    <a:pt x="1422" y="187"/>
                  </a:lnTo>
                  <a:lnTo>
                    <a:pt x="1400" y="181"/>
                  </a:lnTo>
                  <a:lnTo>
                    <a:pt x="1396" y="159"/>
                  </a:lnTo>
                  <a:lnTo>
                    <a:pt x="1396" y="127"/>
                  </a:lnTo>
                  <a:lnTo>
                    <a:pt x="1396" y="95"/>
                  </a:lnTo>
                  <a:lnTo>
                    <a:pt x="1396" y="71"/>
                  </a:lnTo>
                  <a:lnTo>
                    <a:pt x="1374" y="56"/>
                  </a:lnTo>
                  <a:lnTo>
                    <a:pt x="1362" y="42"/>
                  </a:lnTo>
                  <a:lnTo>
                    <a:pt x="1334" y="32"/>
                  </a:lnTo>
                  <a:lnTo>
                    <a:pt x="1298" y="40"/>
                  </a:lnTo>
                  <a:lnTo>
                    <a:pt x="1268" y="32"/>
                  </a:lnTo>
                  <a:lnTo>
                    <a:pt x="1240" y="24"/>
                  </a:lnTo>
                  <a:lnTo>
                    <a:pt x="1218" y="14"/>
                  </a:lnTo>
                  <a:lnTo>
                    <a:pt x="1190" y="14"/>
                  </a:lnTo>
                  <a:lnTo>
                    <a:pt x="1162" y="6"/>
                  </a:lnTo>
                  <a:lnTo>
                    <a:pt x="1138" y="0"/>
                  </a:lnTo>
                  <a:lnTo>
                    <a:pt x="1114" y="2"/>
                  </a:lnTo>
                  <a:lnTo>
                    <a:pt x="1088" y="2"/>
                  </a:lnTo>
                  <a:lnTo>
                    <a:pt x="1068" y="22"/>
                  </a:lnTo>
                  <a:lnTo>
                    <a:pt x="1060" y="34"/>
                  </a:lnTo>
                  <a:lnTo>
                    <a:pt x="1040" y="50"/>
                  </a:lnTo>
                  <a:lnTo>
                    <a:pt x="1020" y="63"/>
                  </a:lnTo>
                  <a:lnTo>
                    <a:pt x="1020" y="63"/>
                  </a:lnTo>
                  <a:lnTo>
                    <a:pt x="1008" y="50"/>
                  </a:lnTo>
                  <a:lnTo>
                    <a:pt x="980" y="48"/>
                  </a:lnTo>
                  <a:lnTo>
                    <a:pt x="952" y="56"/>
                  </a:lnTo>
                  <a:lnTo>
                    <a:pt x="940" y="79"/>
                  </a:lnTo>
                  <a:lnTo>
                    <a:pt x="930" y="99"/>
                  </a:lnTo>
                  <a:lnTo>
                    <a:pt x="902" y="99"/>
                  </a:lnTo>
                  <a:lnTo>
                    <a:pt x="870" y="91"/>
                  </a:lnTo>
                  <a:lnTo>
                    <a:pt x="832" y="81"/>
                  </a:lnTo>
                  <a:lnTo>
                    <a:pt x="806" y="89"/>
                  </a:lnTo>
                  <a:lnTo>
                    <a:pt x="804" y="111"/>
                  </a:lnTo>
                  <a:lnTo>
                    <a:pt x="794" y="139"/>
                  </a:lnTo>
                  <a:lnTo>
                    <a:pt x="774" y="161"/>
                  </a:lnTo>
                  <a:lnTo>
                    <a:pt x="772" y="185"/>
                  </a:lnTo>
                  <a:lnTo>
                    <a:pt x="772" y="207"/>
                  </a:lnTo>
                  <a:lnTo>
                    <a:pt x="744" y="215"/>
                  </a:lnTo>
                  <a:lnTo>
                    <a:pt x="716" y="217"/>
                  </a:lnTo>
                  <a:lnTo>
                    <a:pt x="682" y="207"/>
                  </a:lnTo>
                  <a:lnTo>
                    <a:pt x="648" y="209"/>
                  </a:lnTo>
                  <a:lnTo>
                    <a:pt x="620" y="199"/>
                  </a:lnTo>
                  <a:lnTo>
                    <a:pt x="574" y="207"/>
                  </a:lnTo>
                  <a:lnTo>
                    <a:pt x="536" y="225"/>
                  </a:lnTo>
                  <a:lnTo>
                    <a:pt x="508" y="243"/>
                  </a:lnTo>
                  <a:lnTo>
                    <a:pt x="498" y="271"/>
                  </a:lnTo>
                  <a:lnTo>
                    <a:pt x="488" y="299"/>
                  </a:lnTo>
                  <a:lnTo>
                    <a:pt x="504" y="323"/>
                  </a:lnTo>
                  <a:lnTo>
                    <a:pt x="516" y="343"/>
                  </a:lnTo>
                  <a:lnTo>
                    <a:pt x="516" y="367"/>
                  </a:lnTo>
                  <a:lnTo>
                    <a:pt x="490" y="391"/>
                  </a:lnTo>
                  <a:lnTo>
                    <a:pt x="476" y="421"/>
                  </a:lnTo>
                  <a:lnTo>
                    <a:pt x="474" y="441"/>
                  </a:lnTo>
                  <a:lnTo>
                    <a:pt x="448" y="455"/>
                  </a:lnTo>
                  <a:lnTo>
                    <a:pt x="440" y="486"/>
                  </a:lnTo>
                  <a:lnTo>
                    <a:pt x="438" y="512"/>
                  </a:lnTo>
                  <a:lnTo>
                    <a:pt x="428" y="548"/>
                  </a:lnTo>
                  <a:lnTo>
                    <a:pt x="386" y="542"/>
                  </a:lnTo>
                  <a:lnTo>
                    <a:pt x="370" y="558"/>
                  </a:lnTo>
                  <a:lnTo>
                    <a:pt x="350" y="568"/>
                  </a:lnTo>
                  <a:lnTo>
                    <a:pt x="318" y="564"/>
                  </a:lnTo>
                  <a:lnTo>
                    <a:pt x="278" y="562"/>
                  </a:lnTo>
                  <a:lnTo>
                    <a:pt x="250" y="570"/>
                  </a:lnTo>
                  <a:lnTo>
                    <a:pt x="236" y="580"/>
                  </a:lnTo>
                  <a:lnTo>
                    <a:pt x="230" y="598"/>
                  </a:lnTo>
                  <a:lnTo>
                    <a:pt x="208" y="620"/>
                  </a:lnTo>
                  <a:lnTo>
                    <a:pt x="208" y="644"/>
                  </a:lnTo>
                  <a:lnTo>
                    <a:pt x="220" y="664"/>
                  </a:lnTo>
                  <a:lnTo>
                    <a:pt x="244" y="680"/>
                  </a:lnTo>
                  <a:lnTo>
                    <a:pt x="264" y="688"/>
                  </a:lnTo>
                  <a:lnTo>
                    <a:pt x="288" y="662"/>
                  </a:lnTo>
                  <a:lnTo>
                    <a:pt x="306" y="650"/>
                  </a:lnTo>
                  <a:lnTo>
                    <a:pt x="324" y="664"/>
                  </a:lnTo>
                  <a:lnTo>
                    <a:pt x="328" y="684"/>
                  </a:lnTo>
                  <a:lnTo>
                    <a:pt x="300" y="696"/>
                  </a:lnTo>
                  <a:lnTo>
                    <a:pt x="280" y="714"/>
                  </a:lnTo>
                  <a:lnTo>
                    <a:pt x="258" y="730"/>
                  </a:lnTo>
                  <a:lnTo>
                    <a:pt x="252" y="752"/>
                  </a:lnTo>
                  <a:lnTo>
                    <a:pt x="224" y="758"/>
                  </a:lnTo>
                  <a:lnTo>
                    <a:pt x="206" y="758"/>
                  </a:lnTo>
                  <a:lnTo>
                    <a:pt x="182" y="754"/>
                  </a:lnTo>
                  <a:lnTo>
                    <a:pt x="148" y="750"/>
                  </a:lnTo>
                  <a:lnTo>
                    <a:pt x="120" y="770"/>
                  </a:lnTo>
                  <a:lnTo>
                    <a:pt x="122" y="796"/>
                  </a:lnTo>
                  <a:lnTo>
                    <a:pt x="120" y="816"/>
                  </a:lnTo>
                  <a:lnTo>
                    <a:pt x="104" y="824"/>
                  </a:lnTo>
                  <a:lnTo>
                    <a:pt x="82" y="830"/>
                  </a:lnTo>
                  <a:lnTo>
                    <a:pt x="70" y="848"/>
                  </a:lnTo>
                  <a:lnTo>
                    <a:pt x="36" y="850"/>
                  </a:lnTo>
                  <a:lnTo>
                    <a:pt x="0" y="864"/>
                  </a:lnTo>
                  <a:lnTo>
                    <a:pt x="12" y="893"/>
                  </a:lnTo>
                  <a:lnTo>
                    <a:pt x="32" y="921"/>
                  </a:lnTo>
                  <a:lnTo>
                    <a:pt x="48" y="939"/>
                  </a:lnTo>
                  <a:lnTo>
                    <a:pt x="80" y="951"/>
                  </a:lnTo>
                  <a:lnTo>
                    <a:pt x="94" y="977"/>
                  </a:lnTo>
                  <a:lnTo>
                    <a:pt x="122" y="999"/>
                  </a:lnTo>
                  <a:lnTo>
                    <a:pt x="136" y="1017"/>
                  </a:lnTo>
                  <a:lnTo>
                    <a:pt x="162" y="1037"/>
                  </a:lnTo>
                  <a:lnTo>
                    <a:pt x="186" y="1051"/>
                  </a:lnTo>
                  <a:lnTo>
                    <a:pt x="230" y="1089"/>
                  </a:lnTo>
                  <a:lnTo>
                    <a:pt x="262" y="1125"/>
                  </a:lnTo>
                  <a:lnTo>
                    <a:pt x="290" y="1129"/>
                  </a:lnTo>
                  <a:lnTo>
                    <a:pt x="326" y="1123"/>
                  </a:lnTo>
                  <a:lnTo>
                    <a:pt x="350" y="1139"/>
                  </a:lnTo>
                  <a:lnTo>
                    <a:pt x="348" y="1157"/>
                  </a:lnTo>
                  <a:lnTo>
                    <a:pt x="350" y="1177"/>
                  </a:lnTo>
                  <a:lnTo>
                    <a:pt x="388" y="1175"/>
                  </a:lnTo>
                  <a:lnTo>
                    <a:pt x="412" y="1185"/>
                  </a:lnTo>
                  <a:lnTo>
                    <a:pt x="440" y="1193"/>
                  </a:lnTo>
                  <a:lnTo>
                    <a:pt x="448" y="1213"/>
                  </a:lnTo>
                  <a:lnTo>
                    <a:pt x="466" y="1221"/>
                  </a:lnTo>
                  <a:lnTo>
                    <a:pt x="490" y="1201"/>
                  </a:lnTo>
                  <a:lnTo>
                    <a:pt x="520" y="1215"/>
                  </a:lnTo>
                  <a:lnTo>
                    <a:pt x="550" y="1213"/>
                  </a:lnTo>
                  <a:lnTo>
                    <a:pt x="600" y="1165"/>
                  </a:lnTo>
                  <a:lnTo>
                    <a:pt x="618" y="1129"/>
                  </a:lnTo>
                  <a:lnTo>
                    <a:pt x="636" y="1105"/>
                  </a:lnTo>
                  <a:lnTo>
                    <a:pt x="664" y="1099"/>
                  </a:lnTo>
                  <a:lnTo>
                    <a:pt x="680" y="1081"/>
                  </a:lnTo>
                  <a:lnTo>
                    <a:pt x="664" y="1063"/>
                  </a:lnTo>
                  <a:lnTo>
                    <a:pt x="656" y="1037"/>
                  </a:lnTo>
                  <a:lnTo>
                    <a:pt x="656" y="1009"/>
                  </a:lnTo>
                  <a:lnTo>
                    <a:pt x="676" y="989"/>
                  </a:lnTo>
                  <a:lnTo>
                    <a:pt x="676" y="989"/>
                  </a:lnTo>
                  <a:lnTo>
                    <a:pt x="696" y="983"/>
                  </a:lnTo>
                  <a:lnTo>
                    <a:pt x="716" y="971"/>
                  </a:lnTo>
                  <a:lnTo>
                    <a:pt x="730" y="951"/>
                  </a:lnTo>
                  <a:lnTo>
                    <a:pt x="744" y="929"/>
                  </a:lnTo>
                  <a:lnTo>
                    <a:pt x="744" y="913"/>
                  </a:lnTo>
                  <a:lnTo>
                    <a:pt x="760" y="905"/>
                  </a:lnTo>
                  <a:lnTo>
                    <a:pt x="814" y="905"/>
                  </a:lnTo>
                  <a:lnTo>
                    <a:pt x="834" y="907"/>
                  </a:lnTo>
                  <a:lnTo>
                    <a:pt x="836" y="957"/>
                  </a:lnTo>
                  <a:lnTo>
                    <a:pt x="870" y="967"/>
                  </a:lnTo>
                  <a:lnTo>
                    <a:pt x="880" y="975"/>
                  </a:lnTo>
                  <a:lnTo>
                    <a:pt x="886" y="1011"/>
                  </a:lnTo>
                  <a:lnTo>
                    <a:pt x="890" y="1065"/>
                  </a:lnTo>
                  <a:lnTo>
                    <a:pt x="912" y="1095"/>
                  </a:lnTo>
                  <a:lnTo>
                    <a:pt x="940" y="1143"/>
                  </a:lnTo>
                  <a:lnTo>
                    <a:pt x="944" y="1157"/>
                  </a:lnTo>
                  <a:lnTo>
                    <a:pt x="966" y="1147"/>
                  </a:lnTo>
                  <a:lnTo>
                    <a:pt x="1000" y="1143"/>
                  </a:lnTo>
                  <a:lnTo>
                    <a:pt x="1016" y="1155"/>
                  </a:lnTo>
                  <a:lnTo>
                    <a:pt x="1028" y="1181"/>
                  </a:lnTo>
                  <a:lnTo>
                    <a:pt x="1028" y="1209"/>
                  </a:lnTo>
                  <a:lnTo>
                    <a:pt x="1030" y="1241"/>
                  </a:lnTo>
                  <a:lnTo>
                    <a:pt x="1030" y="1265"/>
                  </a:lnTo>
                  <a:lnTo>
                    <a:pt x="1036" y="1283"/>
                  </a:lnTo>
                  <a:lnTo>
                    <a:pt x="1048" y="1310"/>
                  </a:lnTo>
                  <a:lnTo>
                    <a:pt x="1070" y="1318"/>
                  </a:lnTo>
                  <a:lnTo>
                    <a:pt x="1088" y="1301"/>
                  </a:lnTo>
                  <a:lnTo>
                    <a:pt x="1122" y="1299"/>
                  </a:lnTo>
                  <a:lnTo>
                    <a:pt x="1148" y="1299"/>
                  </a:lnTo>
                  <a:lnTo>
                    <a:pt x="1186" y="1285"/>
                  </a:lnTo>
                  <a:lnTo>
                    <a:pt x="1214" y="1259"/>
                  </a:lnTo>
                  <a:lnTo>
                    <a:pt x="1244" y="1239"/>
                  </a:lnTo>
                  <a:lnTo>
                    <a:pt x="1244" y="1241"/>
                  </a:lnTo>
                  <a:lnTo>
                    <a:pt x="1292" y="1247"/>
                  </a:lnTo>
                  <a:lnTo>
                    <a:pt x="1324" y="1261"/>
                  </a:lnTo>
                  <a:lnTo>
                    <a:pt x="1362" y="1285"/>
                  </a:lnTo>
                  <a:lnTo>
                    <a:pt x="1404" y="1287"/>
                  </a:lnTo>
                  <a:lnTo>
                    <a:pt x="1440" y="1293"/>
                  </a:lnTo>
                  <a:lnTo>
                    <a:pt x="1474" y="1267"/>
                  </a:lnTo>
                  <a:lnTo>
                    <a:pt x="1486" y="1239"/>
                  </a:lnTo>
                  <a:lnTo>
                    <a:pt x="1518" y="1209"/>
                  </a:lnTo>
                  <a:lnTo>
                    <a:pt x="1538" y="1171"/>
                  </a:lnTo>
                  <a:lnTo>
                    <a:pt x="1544" y="1139"/>
                  </a:lnTo>
                  <a:lnTo>
                    <a:pt x="1546" y="1107"/>
                  </a:lnTo>
                  <a:lnTo>
                    <a:pt x="1554" y="1081"/>
                  </a:lnTo>
                  <a:lnTo>
                    <a:pt x="1554" y="1051"/>
                  </a:lnTo>
                  <a:lnTo>
                    <a:pt x="1582" y="1039"/>
                  </a:lnTo>
                  <a:lnTo>
                    <a:pt x="1588" y="1061"/>
                  </a:lnTo>
                  <a:lnTo>
                    <a:pt x="1598" y="1077"/>
                  </a:lnTo>
                  <a:lnTo>
                    <a:pt x="1626" y="1077"/>
                  </a:lnTo>
                  <a:lnTo>
                    <a:pt x="1668" y="1061"/>
                  </a:lnTo>
                  <a:lnTo>
                    <a:pt x="1702" y="1045"/>
                  </a:lnTo>
                  <a:lnTo>
                    <a:pt x="1727" y="1007"/>
                  </a:lnTo>
                  <a:lnTo>
                    <a:pt x="1712" y="995"/>
                  </a:lnTo>
                  <a:lnTo>
                    <a:pt x="1688" y="975"/>
                  </a:lnTo>
                  <a:lnTo>
                    <a:pt x="1668" y="969"/>
                  </a:lnTo>
                  <a:lnTo>
                    <a:pt x="1672" y="941"/>
                  </a:lnTo>
                  <a:lnTo>
                    <a:pt x="1676" y="901"/>
                  </a:lnTo>
                  <a:lnTo>
                    <a:pt x="1676" y="864"/>
                  </a:lnTo>
                  <a:lnTo>
                    <a:pt x="1666" y="818"/>
                  </a:lnTo>
                  <a:lnTo>
                    <a:pt x="1674" y="784"/>
                  </a:lnTo>
                  <a:lnTo>
                    <a:pt x="1662" y="754"/>
                  </a:lnTo>
                  <a:lnTo>
                    <a:pt x="1640" y="732"/>
                  </a:lnTo>
                  <a:lnTo>
                    <a:pt x="1638" y="710"/>
                  </a:lnTo>
                  <a:lnTo>
                    <a:pt x="1660" y="694"/>
                  </a:lnTo>
                  <a:lnTo>
                    <a:pt x="1688" y="690"/>
                  </a:lnTo>
                  <a:lnTo>
                    <a:pt x="1712" y="708"/>
                  </a:lnTo>
                  <a:lnTo>
                    <a:pt x="1718" y="754"/>
                  </a:lnTo>
                  <a:lnTo>
                    <a:pt x="1737" y="802"/>
                  </a:lnTo>
                  <a:lnTo>
                    <a:pt x="1733" y="854"/>
                  </a:lnTo>
                  <a:lnTo>
                    <a:pt x="1725" y="888"/>
                  </a:lnTo>
                  <a:lnTo>
                    <a:pt x="1716" y="911"/>
                  </a:lnTo>
                  <a:lnTo>
                    <a:pt x="1725" y="935"/>
                  </a:lnTo>
                  <a:lnTo>
                    <a:pt x="1731" y="953"/>
                  </a:lnTo>
                  <a:lnTo>
                    <a:pt x="1759" y="965"/>
                  </a:lnTo>
                  <a:lnTo>
                    <a:pt x="1775" y="933"/>
                  </a:lnTo>
                  <a:lnTo>
                    <a:pt x="1787" y="882"/>
                  </a:lnTo>
                  <a:lnTo>
                    <a:pt x="1803" y="838"/>
                  </a:lnTo>
                  <a:lnTo>
                    <a:pt x="1809" y="802"/>
                  </a:lnTo>
                  <a:lnTo>
                    <a:pt x="1797" y="78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6B5ECE44-1BF5-7E63-6271-23160EDBDB9B}"/>
                </a:ext>
              </a:extLst>
            </p:cNvPr>
            <p:cNvSpPr txBox="1"/>
            <p:nvPr/>
          </p:nvSpPr>
          <p:spPr>
            <a:xfrm>
              <a:off x="6862294" y="1342843"/>
              <a:ext cx="842686" cy="3210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solidFill>
                    <a:srgbClr val="FF0000"/>
                  </a:solidFill>
                  <a:latin typeface="Open Sans"/>
                  <a:ea typeface="Open Sans"/>
                  <a:cs typeface="Open Sans"/>
                  <a:sym typeface="Open Sans"/>
                </a:rPr>
                <a:t>Northern Ireland</a:t>
              </a: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A01157C8-0EA0-06CE-BDE5-8D36B279541D}"/>
              </a:ext>
            </a:extLst>
          </p:cNvPr>
          <p:cNvGrpSpPr/>
          <p:nvPr/>
        </p:nvGrpSpPr>
        <p:grpSpPr>
          <a:xfrm>
            <a:off x="13793584" y="7363152"/>
            <a:ext cx="1839775" cy="1246654"/>
            <a:chOff x="6633839" y="4169716"/>
            <a:chExt cx="989746" cy="684481"/>
          </a:xfrm>
          <a:solidFill>
            <a:srgbClr val="095F55"/>
          </a:solidFill>
        </p:grpSpPr>
        <p:sp>
          <p:nvSpPr>
            <p:cNvPr id="89" name="Freeform 53">
              <a:hlinkClick r:id="rId22" action="ppaction://hlinksldjump"/>
              <a:extLst>
                <a:ext uri="{FF2B5EF4-FFF2-40B4-BE49-F238E27FC236}">
                  <a16:creationId xmlns:a16="http://schemas.microsoft.com/office/drawing/2014/main" id="{A5807E20-78DE-BDA8-D749-98C87180B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396" y="4169716"/>
              <a:ext cx="681390" cy="684481"/>
            </a:xfrm>
            <a:custGeom>
              <a:avLst/>
              <a:gdLst>
                <a:gd name="T0" fmla="*/ 95 w 1473"/>
                <a:gd name="T1" fmla="*/ 583 h 1843"/>
                <a:gd name="T2" fmla="*/ 23 w 1473"/>
                <a:gd name="T3" fmla="*/ 772 h 1843"/>
                <a:gd name="T4" fmla="*/ 192 w 1473"/>
                <a:gd name="T5" fmla="*/ 963 h 1843"/>
                <a:gd name="T6" fmla="*/ 245 w 1473"/>
                <a:gd name="T7" fmla="*/ 1099 h 1843"/>
                <a:gd name="T8" fmla="*/ 276 w 1473"/>
                <a:gd name="T9" fmla="*/ 1225 h 1843"/>
                <a:gd name="T10" fmla="*/ 399 w 1473"/>
                <a:gd name="T11" fmla="*/ 1341 h 1843"/>
                <a:gd name="T12" fmla="*/ 470 w 1473"/>
                <a:gd name="T13" fmla="*/ 1533 h 1843"/>
                <a:gd name="T14" fmla="*/ 389 w 1473"/>
                <a:gd name="T15" fmla="*/ 1684 h 1843"/>
                <a:gd name="T16" fmla="*/ 461 w 1473"/>
                <a:gd name="T17" fmla="*/ 1843 h 1843"/>
                <a:gd name="T18" fmla="*/ 674 w 1473"/>
                <a:gd name="T19" fmla="*/ 1650 h 1843"/>
                <a:gd name="T20" fmla="*/ 858 w 1473"/>
                <a:gd name="T21" fmla="*/ 1534 h 1843"/>
                <a:gd name="T22" fmla="*/ 828 w 1473"/>
                <a:gd name="T23" fmla="*/ 1375 h 1843"/>
                <a:gd name="T24" fmla="*/ 891 w 1473"/>
                <a:gd name="T25" fmla="*/ 1212 h 1843"/>
                <a:gd name="T26" fmla="*/ 1047 w 1473"/>
                <a:gd name="T27" fmla="*/ 1164 h 1843"/>
                <a:gd name="T28" fmla="*/ 1191 w 1473"/>
                <a:gd name="T29" fmla="*/ 1116 h 1843"/>
                <a:gd name="T30" fmla="*/ 1151 w 1473"/>
                <a:gd name="T31" fmla="*/ 1002 h 1843"/>
                <a:gd name="T32" fmla="*/ 1253 w 1473"/>
                <a:gd name="T33" fmla="*/ 886 h 1843"/>
                <a:gd name="T34" fmla="*/ 1253 w 1473"/>
                <a:gd name="T35" fmla="*/ 745 h 1843"/>
                <a:gd name="T36" fmla="*/ 1161 w 1473"/>
                <a:gd name="T37" fmla="*/ 634 h 1843"/>
                <a:gd name="T38" fmla="*/ 1160 w 1473"/>
                <a:gd name="T39" fmla="*/ 508 h 1843"/>
                <a:gd name="T40" fmla="*/ 1292 w 1473"/>
                <a:gd name="T41" fmla="*/ 415 h 1843"/>
                <a:gd name="T42" fmla="*/ 1455 w 1473"/>
                <a:gd name="T43" fmla="*/ 417 h 1843"/>
                <a:gd name="T44" fmla="*/ 1464 w 1473"/>
                <a:gd name="T45" fmla="*/ 303 h 1843"/>
                <a:gd name="T46" fmla="*/ 1443 w 1473"/>
                <a:gd name="T47" fmla="*/ 93 h 1843"/>
                <a:gd name="T48" fmla="*/ 1283 w 1473"/>
                <a:gd name="T49" fmla="*/ 144 h 1843"/>
                <a:gd name="T50" fmla="*/ 1182 w 1473"/>
                <a:gd name="T51" fmla="*/ 45 h 1843"/>
                <a:gd name="T52" fmla="*/ 1023 w 1473"/>
                <a:gd name="T53" fmla="*/ 42 h 1843"/>
                <a:gd name="T54" fmla="*/ 905 w 1473"/>
                <a:gd name="T55" fmla="*/ 27 h 1843"/>
                <a:gd name="T56" fmla="*/ 840 w 1473"/>
                <a:gd name="T57" fmla="*/ 99 h 1843"/>
                <a:gd name="T58" fmla="*/ 698 w 1473"/>
                <a:gd name="T59" fmla="*/ 198 h 1843"/>
                <a:gd name="T60" fmla="*/ 530 w 1473"/>
                <a:gd name="T61" fmla="*/ 252 h 1843"/>
                <a:gd name="T62" fmla="*/ 410 w 1473"/>
                <a:gd name="T63" fmla="*/ 229 h 1843"/>
                <a:gd name="T64" fmla="*/ 302 w 1473"/>
                <a:gd name="T65" fmla="*/ 412 h 1843"/>
                <a:gd name="T66" fmla="*/ 128 w 1473"/>
                <a:gd name="T67" fmla="*/ 519 h 18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73"/>
                <a:gd name="T103" fmla="*/ 0 h 1843"/>
                <a:gd name="T104" fmla="*/ 1473 w 1473"/>
                <a:gd name="T105" fmla="*/ 1843 h 18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73" h="1843">
                  <a:moveTo>
                    <a:pt x="128" y="519"/>
                  </a:moveTo>
                  <a:lnTo>
                    <a:pt x="95" y="583"/>
                  </a:lnTo>
                  <a:lnTo>
                    <a:pt x="77" y="682"/>
                  </a:lnTo>
                  <a:lnTo>
                    <a:pt x="23" y="772"/>
                  </a:lnTo>
                  <a:lnTo>
                    <a:pt x="0" y="873"/>
                  </a:lnTo>
                  <a:lnTo>
                    <a:pt x="192" y="963"/>
                  </a:lnTo>
                  <a:lnTo>
                    <a:pt x="233" y="1032"/>
                  </a:lnTo>
                  <a:lnTo>
                    <a:pt x="245" y="1099"/>
                  </a:lnTo>
                  <a:lnTo>
                    <a:pt x="242" y="1161"/>
                  </a:lnTo>
                  <a:lnTo>
                    <a:pt x="276" y="1225"/>
                  </a:lnTo>
                  <a:lnTo>
                    <a:pt x="359" y="1282"/>
                  </a:lnTo>
                  <a:lnTo>
                    <a:pt x="399" y="1341"/>
                  </a:lnTo>
                  <a:lnTo>
                    <a:pt x="428" y="1422"/>
                  </a:lnTo>
                  <a:lnTo>
                    <a:pt x="470" y="1533"/>
                  </a:lnTo>
                  <a:lnTo>
                    <a:pt x="429" y="1618"/>
                  </a:lnTo>
                  <a:lnTo>
                    <a:pt x="389" y="1684"/>
                  </a:lnTo>
                  <a:lnTo>
                    <a:pt x="390" y="1747"/>
                  </a:lnTo>
                  <a:lnTo>
                    <a:pt x="461" y="1843"/>
                  </a:lnTo>
                  <a:lnTo>
                    <a:pt x="527" y="1794"/>
                  </a:lnTo>
                  <a:lnTo>
                    <a:pt x="674" y="1650"/>
                  </a:lnTo>
                  <a:lnTo>
                    <a:pt x="774" y="1564"/>
                  </a:lnTo>
                  <a:lnTo>
                    <a:pt x="858" y="1534"/>
                  </a:lnTo>
                  <a:lnTo>
                    <a:pt x="818" y="1452"/>
                  </a:lnTo>
                  <a:lnTo>
                    <a:pt x="828" y="1375"/>
                  </a:lnTo>
                  <a:lnTo>
                    <a:pt x="849" y="1282"/>
                  </a:lnTo>
                  <a:lnTo>
                    <a:pt x="891" y="1212"/>
                  </a:lnTo>
                  <a:lnTo>
                    <a:pt x="951" y="1164"/>
                  </a:lnTo>
                  <a:lnTo>
                    <a:pt x="1047" y="1164"/>
                  </a:lnTo>
                  <a:lnTo>
                    <a:pt x="1131" y="1152"/>
                  </a:lnTo>
                  <a:lnTo>
                    <a:pt x="1191" y="1116"/>
                  </a:lnTo>
                  <a:lnTo>
                    <a:pt x="1185" y="1053"/>
                  </a:lnTo>
                  <a:lnTo>
                    <a:pt x="1151" y="1002"/>
                  </a:lnTo>
                  <a:lnTo>
                    <a:pt x="1172" y="940"/>
                  </a:lnTo>
                  <a:lnTo>
                    <a:pt x="1253" y="886"/>
                  </a:lnTo>
                  <a:lnTo>
                    <a:pt x="1245" y="825"/>
                  </a:lnTo>
                  <a:lnTo>
                    <a:pt x="1253" y="745"/>
                  </a:lnTo>
                  <a:lnTo>
                    <a:pt x="1221" y="672"/>
                  </a:lnTo>
                  <a:lnTo>
                    <a:pt x="1161" y="634"/>
                  </a:lnTo>
                  <a:lnTo>
                    <a:pt x="1143" y="568"/>
                  </a:lnTo>
                  <a:lnTo>
                    <a:pt x="1160" y="508"/>
                  </a:lnTo>
                  <a:lnTo>
                    <a:pt x="1224" y="457"/>
                  </a:lnTo>
                  <a:lnTo>
                    <a:pt x="1292" y="415"/>
                  </a:lnTo>
                  <a:lnTo>
                    <a:pt x="1371" y="423"/>
                  </a:lnTo>
                  <a:lnTo>
                    <a:pt x="1455" y="417"/>
                  </a:lnTo>
                  <a:lnTo>
                    <a:pt x="1473" y="349"/>
                  </a:lnTo>
                  <a:lnTo>
                    <a:pt x="1464" y="303"/>
                  </a:lnTo>
                  <a:lnTo>
                    <a:pt x="1472" y="228"/>
                  </a:lnTo>
                  <a:lnTo>
                    <a:pt x="1443" y="93"/>
                  </a:lnTo>
                  <a:lnTo>
                    <a:pt x="1359" y="124"/>
                  </a:lnTo>
                  <a:lnTo>
                    <a:pt x="1283" y="144"/>
                  </a:lnTo>
                  <a:lnTo>
                    <a:pt x="1232" y="85"/>
                  </a:lnTo>
                  <a:lnTo>
                    <a:pt x="1182" y="45"/>
                  </a:lnTo>
                  <a:lnTo>
                    <a:pt x="1083" y="39"/>
                  </a:lnTo>
                  <a:lnTo>
                    <a:pt x="1023" y="42"/>
                  </a:lnTo>
                  <a:lnTo>
                    <a:pt x="963" y="48"/>
                  </a:lnTo>
                  <a:lnTo>
                    <a:pt x="905" y="27"/>
                  </a:lnTo>
                  <a:lnTo>
                    <a:pt x="869" y="0"/>
                  </a:lnTo>
                  <a:lnTo>
                    <a:pt x="840" y="99"/>
                  </a:lnTo>
                  <a:lnTo>
                    <a:pt x="783" y="150"/>
                  </a:lnTo>
                  <a:lnTo>
                    <a:pt x="698" y="198"/>
                  </a:lnTo>
                  <a:lnTo>
                    <a:pt x="618" y="250"/>
                  </a:lnTo>
                  <a:lnTo>
                    <a:pt x="530" y="252"/>
                  </a:lnTo>
                  <a:lnTo>
                    <a:pt x="462" y="246"/>
                  </a:lnTo>
                  <a:lnTo>
                    <a:pt x="410" y="229"/>
                  </a:lnTo>
                  <a:lnTo>
                    <a:pt x="374" y="336"/>
                  </a:lnTo>
                  <a:lnTo>
                    <a:pt x="302" y="412"/>
                  </a:lnTo>
                  <a:lnTo>
                    <a:pt x="215" y="474"/>
                  </a:lnTo>
                  <a:lnTo>
                    <a:pt x="128" y="519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b="1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0" name="TextBox 89">
              <a:hlinkClick r:id="rId22" action="ppaction://hlinksldjump"/>
              <a:extLst>
                <a:ext uri="{FF2B5EF4-FFF2-40B4-BE49-F238E27FC236}">
                  <a16:creationId xmlns:a16="http://schemas.microsoft.com/office/drawing/2014/main" id="{6637E870-B2B1-D954-6BA2-0319720A7EC6}"/>
                </a:ext>
              </a:extLst>
            </p:cNvPr>
            <p:cNvSpPr txBox="1"/>
            <p:nvPr/>
          </p:nvSpPr>
          <p:spPr>
            <a:xfrm>
              <a:off x="6633839" y="4353748"/>
              <a:ext cx="989746" cy="168986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4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Carlow</a:t>
              </a:r>
              <a:endParaRPr lang="en-IE" sz="16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4768FA46-C38F-981A-3149-D5C2C25613C1}"/>
              </a:ext>
            </a:extLst>
          </p:cNvPr>
          <p:cNvGrpSpPr/>
          <p:nvPr/>
        </p:nvGrpSpPr>
        <p:grpSpPr>
          <a:xfrm>
            <a:off x="12752404" y="6565836"/>
            <a:ext cx="1756053" cy="1206110"/>
            <a:chOff x="6073714" y="3731946"/>
            <a:chExt cx="944706" cy="662220"/>
          </a:xfrm>
          <a:solidFill>
            <a:srgbClr val="095F55"/>
          </a:solidFill>
        </p:grpSpPr>
        <p:sp>
          <p:nvSpPr>
            <p:cNvPr id="92" name="Freeform 7">
              <a:hlinkClick r:id="rId23" action="ppaction://hlinksldjump"/>
              <a:extLst>
                <a:ext uri="{FF2B5EF4-FFF2-40B4-BE49-F238E27FC236}">
                  <a16:creationId xmlns:a16="http://schemas.microsoft.com/office/drawing/2014/main" id="{B6C3DB92-A878-6F3D-DAF6-7F1E4365B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714" y="3731946"/>
              <a:ext cx="944706" cy="662220"/>
            </a:xfrm>
            <a:custGeom>
              <a:avLst/>
              <a:gdLst>
                <a:gd name="T0" fmla="*/ 2147483647 w 1568"/>
                <a:gd name="T1" fmla="*/ 2147483647 h 1424"/>
                <a:gd name="T2" fmla="*/ 2147483647 w 1568"/>
                <a:gd name="T3" fmla="*/ 2147483647 h 1424"/>
                <a:gd name="T4" fmla="*/ 2147483647 w 1568"/>
                <a:gd name="T5" fmla="*/ 2147483647 h 1424"/>
                <a:gd name="T6" fmla="*/ 2147483647 w 1568"/>
                <a:gd name="T7" fmla="*/ 2147483647 h 1424"/>
                <a:gd name="T8" fmla="*/ 2147483647 w 1568"/>
                <a:gd name="T9" fmla="*/ 2147483647 h 1424"/>
                <a:gd name="T10" fmla="*/ 2147483647 w 1568"/>
                <a:gd name="T11" fmla="*/ 2147483647 h 1424"/>
                <a:gd name="T12" fmla="*/ 2147483647 w 1568"/>
                <a:gd name="T13" fmla="*/ 2147483647 h 1424"/>
                <a:gd name="T14" fmla="*/ 2147483647 w 1568"/>
                <a:gd name="T15" fmla="*/ 0 h 1424"/>
                <a:gd name="T16" fmla="*/ 2147483647 w 1568"/>
                <a:gd name="T17" fmla="*/ 2147483647 h 1424"/>
                <a:gd name="T18" fmla="*/ 2147483647 w 1568"/>
                <a:gd name="T19" fmla="*/ 2147483647 h 1424"/>
                <a:gd name="T20" fmla="*/ 2147483647 w 1568"/>
                <a:gd name="T21" fmla="*/ 2147483647 h 1424"/>
                <a:gd name="T22" fmla="*/ 2147483647 w 1568"/>
                <a:gd name="T23" fmla="*/ 2147483647 h 1424"/>
                <a:gd name="T24" fmla="*/ 2147483647 w 1568"/>
                <a:gd name="T25" fmla="*/ 2147483647 h 1424"/>
                <a:gd name="T26" fmla="*/ 2147483647 w 1568"/>
                <a:gd name="T27" fmla="*/ 2147483647 h 1424"/>
                <a:gd name="T28" fmla="*/ 2147483647 w 1568"/>
                <a:gd name="T29" fmla="*/ 2147483647 h 1424"/>
                <a:gd name="T30" fmla="*/ 0 w 1568"/>
                <a:gd name="T31" fmla="*/ 2147483647 h 1424"/>
                <a:gd name="T32" fmla="*/ 2147483647 w 1568"/>
                <a:gd name="T33" fmla="*/ 2147483647 h 1424"/>
                <a:gd name="T34" fmla="*/ 2147483647 w 1568"/>
                <a:gd name="T35" fmla="*/ 2147483647 h 1424"/>
                <a:gd name="T36" fmla="*/ 2147483647 w 1568"/>
                <a:gd name="T37" fmla="*/ 2147483647 h 1424"/>
                <a:gd name="T38" fmla="*/ 2147483647 w 1568"/>
                <a:gd name="T39" fmla="*/ 2147483647 h 1424"/>
                <a:gd name="T40" fmla="*/ 2147483647 w 1568"/>
                <a:gd name="T41" fmla="*/ 2147483647 h 1424"/>
                <a:gd name="T42" fmla="*/ 2147483647 w 1568"/>
                <a:gd name="T43" fmla="*/ 2147483647 h 1424"/>
                <a:gd name="T44" fmla="*/ 2147483647 w 1568"/>
                <a:gd name="T45" fmla="*/ 2147483647 h 1424"/>
                <a:gd name="T46" fmla="*/ 2147483647 w 1568"/>
                <a:gd name="T47" fmla="*/ 2147483647 h 1424"/>
                <a:gd name="T48" fmla="*/ 2147483647 w 1568"/>
                <a:gd name="T49" fmla="*/ 2147483647 h 1424"/>
                <a:gd name="T50" fmla="*/ 2147483647 w 1568"/>
                <a:gd name="T51" fmla="*/ 2147483647 h 1424"/>
                <a:gd name="T52" fmla="*/ 2147483647 w 1568"/>
                <a:gd name="T53" fmla="*/ 2147483647 h 1424"/>
                <a:gd name="T54" fmla="*/ 2147483647 w 1568"/>
                <a:gd name="T55" fmla="*/ 2147483647 h 1424"/>
                <a:gd name="T56" fmla="*/ 2147483647 w 1568"/>
                <a:gd name="T57" fmla="*/ 2147483647 h 1424"/>
                <a:gd name="T58" fmla="*/ 2147483647 w 1568"/>
                <a:gd name="T59" fmla="*/ 2147483647 h 1424"/>
                <a:gd name="T60" fmla="*/ 2147483647 w 1568"/>
                <a:gd name="T61" fmla="*/ 2147483647 h 1424"/>
                <a:gd name="T62" fmla="*/ 2147483647 w 1568"/>
                <a:gd name="T63" fmla="*/ 2147483647 h 1424"/>
                <a:gd name="T64" fmla="*/ 2147483647 w 1568"/>
                <a:gd name="T65" fmla="*/ 2147483647 h 1424"/>
                <a:gd name="T66" fmla="*/ 2147483647 w 1568"/>
                <a:gd name="T67" fmla="*/ 2147483647 h 1424"/>
                <a:gd name="T68" fmla="*/ 2147483647 w 1568"/>
                <a:gd name="T69" fmla="*/ 2147483647 h 1424"/>
                <a:gd name="T70" fmla="*/ 2147483647 w 1568"/>
                <a:gd name="T71" fmla="*/ 2147483647 h 1424"/>
                <a:gd name="T72" fmla="*/ 2147483647 w 1568"/>
                <a:gd name="T73" fmla="*/ 2147483647 h 1424"/>
                <a:gd name="T74" fmla="*/ 2147483647 w 1568"/>
                <a:gd name="T75" fmla="*/ 2147483647 h 1424"/>
                <a:gd name="T76" fmla="*/ 2147483647 w 1568"/>
                <a:gd name="T77" fmla="*/ 2147483647 h 1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8"/>
                <a:gd name="T118" fmla="*/ 0 h 1424"/>
                <a:gd name="T119" fmla="*/ 1568 w 1568"/>
                <a:gd name="T120" fmla="*/ 1424 h 14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8" h="1424">
                  <a:moveTo>
                    <a:pt x="1272" y="512"/>
                  </a:moveTo>
                  <a:lnTo>
                    <a:pt x="1312" y="472"/>
                  </a:lnTo>
                  <a:lnTo>
                    <a:pt x="1288" y="376"/>
                  </a:lnTo>
                  <a:lnTo>
                    <a:pt x="1272" y="288"/>
                  </a:lnTo>
                  <a:lnTo>
                    <a:pt x="1248" y="200"/>
                  </a:lnTo>
                  <a:lnTo>
                    <a:pt x="1168" y="184"/>
                  </a:lnTo>
                  <a:lnTo>
                    <a:pt x="1064" y="200"/>
                  </a:lnTo>
                  <a:lnTo>
                    <a:pt x="976" y="200"/>
                  </a:lnTo>
                  <a:lnTo>
                    <a:pt x="920" y="224"/>
                  </a:lnTo>
                  <a:lnTo>
                    <a:pt x="840" y="248"/>
                  </a:lnTo>
                  <a:lnTo>
                    <a:pt x="776" y="208"/>
                  </a:lnTo>
                  <a:lnTo>
                    <a:pt x="792" y="160"/>
                  </a:lnTo>
                  <a:lnTo>
                    <a:pt x="776" y="96"/>
                  </a:lnTo>
                  <a:lnTo>
                    <a:pt x="744" y="32"/>
                  </a:lnTo>
                  <a:lnTo>
                    <a:pt x="672" y="0"/>
                  </a:lnTo>
                  <a:lnTo>
                    <a:pt x="592" y="0"/>
                  </a:lnTo>
                  <a:lnTo>
                    <a:pt x="536" y="48"/>
                  </a:lnTo>
                  <a:lnTo>
                    <a:pt x="488" y="96"/>
                  </a:lnTo>
                  <a:lnTo>
                    <a:pt x="408" y="96"/>
                  </a:lnTo>
                  <a:lnTo>
                    <a:pt x="304" y="128"/>
                  </a:lnTo>
                  <a:lnTo>
                    <a:pt x="280" y="184"/>
                  </a:lnTo>
                  <a:lnTo>
                    <a:pt x="272" y="240"/>
                  </a:lnTo>
                  <a:lnTo>
                    <a:pt x="200" y="272"/>
                  </a:lnTo>
                  <a:lnTo>
                    <a:pt x="200" y="336"/>
                  </a:lnTo>
                  <a:lnTo>
                    <a:pt x="224" y="392"/>
                  </a:lnTo>
                  <a:lnTo>
                    <a:pt x="232" y="464"/>
                  </a:lnTo>
                  <a:lnTo>
                    <a:pt x="184" y="512"/>
                  </a:lnTo>
                  <a:lnTo>
                    <a:pt x="144" y="560"/>
                  </a:lnTo>
                  <a:lnTo>
                    <a:pt x="64" y="600"/>
                  </a:lnTo>
                  <a:lnTo>
                    <a:pt x="40" y="688"/>
                  </a:lnTo>
                  <a:lnTo>
                    <a:pt x="32" y="776"/>
                  </a:lnTo>
                  <a:lnTo>
                    <a:pt x="0" y="848"/>
                  </a:lnTo>
                  <a:lnTo>
                    <a:pt x="80" y="896"/>
                  </a:lnTo>
                  <a:lnTo>
                    <a:pt x="136" y="928"/>
                  </a:lnTo>
                  <a:lnTo>
                    <a:pt x="80" y="992"/>
                  </a:lnTo>
                  <a:lnTo>
                    <a:pt x="48" y="1064"/>
                  </a:lnTo>
                  <a:lnTo>
                    <a:pt x="40" y="1128"/>
                  </a:lnTo>
                  <a:lnTo>
                    <a:pt x="40" y="1200"/>
                  </a:lnTo>
                  <a:lnTo>
                    <a:pt x="72" y="1264"/>
                  </a:lnTo>
                  <a:lnTo>
                    <a:pt x="104" y="1320"/>
                  </a:lnTo>
                  <a:lnTo>
                    <a:pt x="136" y="1368"/>
                  </a:lnTo>
                  <a:lnTo>
                    <a:pt x="152" y="1424"/>
                  </a:lnTo>
                  <a:lnTo>
                    <a:pt x="208" y="1384"/>
                  </a:lnTo>
                  <a:lnTo>
                    <a:pt x="232" y="1328"/>
                  </a:lnTo>
                  <a:lnTo>
                    <a:pt x="328" y="1288"/>
                  </a:lnTo>
                  <a:lnTo>
                    <a:pt x="400" y="1352"/>
                  </a:lnTo>
                  <a:lnTo>
                    <a:pt x="456" y="1400"/>
                  </a:lnTo>
                  <a:lnTo>
                    <a:pt x="528" y="1408"/>
                  </a:lnTo>
                  <a:lnTo>
                    <a:pt x="592" y="1352"/>
                  </a:lnTo>
                  <a:lnTo>
                    <a:pt x="672" y="1352"/>
                  </a:lnTo>
                  <a:lnTo>
                    <a:pt x="696" y="1264"/>
                  </a:lnTo>
                  <a:lnTo>
                    <a:pt x="752" y="1208"/>
                  </a:lnTo>
                  <a:lnTo>
                    <a:pt x="824" y="1208"/>
                  </a:lnTo>
                  <a:lnTo>
                    <a:pt x="888" y="1192"/>
                  </a:lnTo>
                  <a:lnTo>
                    <a:pt x="920" y="1120"/>
                  </a:lnTo>
                  <a:lnTo>
                    <a:pt x="960" y="1072"/>
                  </a:lnTo>
                  <a:lnTo>
                    <a:pt x="1032" y="1088"/>
                  </a:lnTo>
                  <a:lnTo>
                    <a:pt x="1088" y="1088"/>
                  </a:lnTo>
                  <a:lnTo>
                    <a:pt x="1160" y="1112"/>
                  </a:lnTo>
                  <a:lnTo>
                    <a:pt x="1160" y="1184"/>
                  </a:lnTo>
                  <a:lnTo>
                    <a:pt x="1128" y="1248"/>
                  </a:lnTo>
                  <a:lnTo>
                    <a:pt x="1192" y="1264"/>
                  </a:lnTo>
                  <a:lnTo>
                    <a:pt x="1240" y="1240"/>
                  </a:lnTo>
                  <a:lnTo>
                    <a:pt x="1304" y="1280"/>
                  </a:lnTo>
                  <a:lnTo>
                    <a:pt x="1344" y="1352"/>
                  </a:lnTo>
                  <a:lnTo>
                    <a:pt x="1416" y="1312"/>
                  </a:lnTo>
                  <a:lnTo>
                    <a:pt x="1480" y="1264"/>
                  </a:lnTo>
                  <a:lnTo>
                    <a:pt x="1536" y="1200"/>
                  </a:lnTo>
                  <a:lnTo>
                    <a:pt x="1560" y="1120"/>
                  </a:lnTo>
                  <a:lnTo>
                    <a:pt x="1560" y="1024"/>
                  </a:lnTo>
                  <a:lnTo>
                    <a:pt x="1568" y="944"/>
                  </a:lnTo>
                  <a:lnTo>
                    <a:pt x="1528" y="864"/>
                  </a:lnTo>
                  <a:lnTo>
                    <a:pt x="1456" y="792"/>
                  </a:lnTo>
                  <a:lnTo>
                    <a:pt x="1392" y="728"/>
                  </a:lnTo>
                  <a:lnTo>
                    <a:pt x="1296" y="720"/>
                  </a:lnTo>
                  <a:lnTo>
                    <a:pt x="1232" y="693"/>
                  </a:lnTo>
                  <a:lnTo>
                    <a:pt x="1272" y="608"/>
                  </a:lnTo>
                  <a:lnTo>
                    <a:pt x="1272" y="512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3" name="TextBox 92">
              <a:hlinkClick r:id="rId23" action="ppaction://hlinksldjump"/>
              <a:extLst>
                <a:ext uri="{FF2B5EF4-FFF2-40B4-BE49-F238E27FC236}">
                  <a16:creationId xmlns:a16="http://schemas.microsoft.com/office/drawing/2014/main" id="{22E75369-7749-58A8-DB94-07E5BDAD6B50}"/>
                </a:ext>
              </a:extLst>
            </p:cNvPr>
            <p:cNvSpPr txBox="1"/>
            <p:nvPr/>
          </p:nvSpPr>
          <p:spPr>
            <a:xfrm>
              <a:off x="6210724" y="3937742"/>
              <a:ext cx="589003" cy="202783"/>
            </a:xfrm>
            <a:prstGeom prst="rect">
              <a:avLst/>
            </a:prstGeom>
            <a:grp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8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Laois</a:t>
              </a:r>
              <a:endParaRPr lang="en-IE" sz="14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0E90EF78-1D6A-C98E-1AF9-8ED6EF0315EF}"/>
              </a:ext>
            </a:extLst>
          </p:cNvPr>
          <p:cNvGrpSpPr/>
          <p:nvPr/>
        </p:nvGrpSpPr>
        <p:grpSpPr>
          <a:xfrm>
            <a:off x="14778946" y="6518537"/>
            <a:ext cx="1961127" cy="1466253"/>
            <a:chOff x="7163937" y="3705976"/>
            <a:chExt cx="1055030" cy="805053"/>
          </a:xfrm>
          <a:solidFill>
            <a:srgbClr val="095F55"/>
          </a:solidFill>
        </p:grpSpPr>
        <p:sp>
          <p:nvSpPr>
            <p:cNvPr id="95" name="Freeform 9">
              <a:hlinkClick r:id="rId24" action="ppaction://hlinksldjump"/>
              <a:extLst>
                <a:ext uri="{FF2B5EF4-FFF2-40B4-BE49-F238E27FC236}">
                  <a16:creationId xmlns:a16="http://schemas.microsoft.com/office/drawing/2014/main" id="{4D66C1C6-AE44-C2F1-8E11-23F38D711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3937" y="3705976"/>
              <a:ext cx="912369" cy="805053"/>
            </a:xfrm>
            <a:custGeom>
              <a:avLst/>
              <a:gdLst>
                <a:gd name="T0" fmla="*/ 2147483647 w 1513"/>
                <a:gd name="T1" fmla="*/ 2147483647 h 1729"/>
                <a:gd name="T2" fmla="*/ 2147483647 w 1513"/>
                <a:gd name="T3" fmla="*/ 2147483647 h 1729"/>
                <a:gd name="T4" fmla="*/ 2147483647 w 1513"/>
                <a:gd name="T5" fmla="*/ 2147483647 h 1729"/>
                <a:gd name="T6" fmla="*/ 2147483647 w 1513"/>
                <a:gd name="T7" fmla="*/ 2147483647 h 1729"/>
                <a:gd name="T8" fmla="*/ 2147483647 w 1513"/>
                <a:gd name="T9" fmla="*/ 2147483647 h 1729"/>
                <a:gd name="T10" fmla="*/ 2147483647 w 1513"/>
                <a:gd name="T11" fmla="*/ 2147483647 h 1729"/>
                <a:gd name="T12" fmla="*/ 2147483647 w 1513"/>
                <a:gd name="T13" fmla="*/ 2147483647 h 1729"/>
                <a:gd name="T14" fmla="*/ 2147483647 w 1513"/>
                <a:gd name="T15" fmla="*/ 2147483647 h 1729"/>
                <a:gd name="T16" fmla="*/ 2147483647 w 1513"/>
                <a:gd name="T17" fmla="*/ 2147483647 h 1729"/>
                <a:gd name="T18" fmla="*/ 2147483647 w 1513"/>
                <a:gd name="T19" fmla="*/ 2147483647 h 1729"/>
                <a:gd name="T20" fmla="*/ 2147483647 w 1513"/>
                <a:gd name="T21" fmla="*/ 2147483647 h 1729"/>
                <a:gd name="T22" fmla="*/ 2147483647 w 1513"/>
                <a:gd name="T23" fmla="*/ 2147483647 h 1729"/>
                <a:gd name="T24" fmla="*/ 2147483647 w 1513"/>
                <a:gd name="T25" fmla="*/ 2147483647 h 1729"/>
                <a:gd name="T26" fmla="*/ 2147483647 w 1513"/>
                <a:gd name="T27" fmla="*/ 2147483647 h 1729"/>
                <a:gd name="T28" fmla="*/ 2147483647 w 1513"/>
                <a:gd name="T29" fmla="*/ 2147483647 h 1729"/>
                <a:gd name="T30" fmla="*/ 2147483647 w 1513"/>
                <a:gd name="T31" fmla="*/ 2147483647 h 1729"/>
                <a:gd name="T32" fmla="*/ 2147483647 w 1513"/>
                <a:gd name="T33" fmla="*/ 2147483647 h 1729"/>
                <a:gd name="T34" fmla="*/ 2147483647 w 1513"/>
                <a:gd name="T35" fmla="*/ 2147483647 h 1729"/>
                <a:gd name="T36" fmla="*/ 2147483647 w 1513"/>
                <a:gd name="T37" fmla="*/ 2147483647 h 1729"/>
                <a:gd name="T38" fmla="*/ 2147483647 w 1513"/>
                <a:gd name="T39" fmla="*/ 2147483647 h 1729"/>
                <a:gd name="T40" fmla="*/ 2147483647 w 1513"/>
                <a:gd name="T41" fmla="*/ 2147483647 h 1729"/>
                <a:gd name="T42" fmla="*/ 2147483647 w 1513"/>
                <a:gd name="T43" fmla="*/ 2147483647 h 1729"/>
                <a:gd name="T44" fmla="*/ 2147483647 w 1513"/>
                <a:gd name="T45" fmla="*/ 2147483647 h 1729"/>
                <a:gd name="T46" fmla="*/ 2147483647 w 1513"/>
                <a:gd name="T47" fmla="*/ 2147483647 h 1729"/>
                <a:gd name="T48" fmla="*/ 2147483647 w 1513"/>
                <a:gd name="T49" fmla="*/ 2147483647 h 1729"/>
                <a:gd name="T50" fmla="*/ 2147483647 w 1513"/>
                <a:gd name="T51" fmla="*/ 2147483647 h 1729"/>
                <a:gd name="T52" fmla="*/ 2147483647 w 1513"/>
                <a:gd name="T53" fmla="*/ 2147483647 h 1729"/>
                <a:gd name="T54" fmla="*/ 2147483647 w 1513"/>
                <a:gd name="T55" fmla="*/ 2147483647 h 1729"/>
                <a:gd name="T56" fmla="*/ 2147483647 w 1513"/>
                <a:gd name="T57" fmla="*/ 2147483647 h 1729"/>
                <a:gd name="T58" fmla="*/ 2147483647 w 1513"/>
                <a:gd name="T59" fmla="*/ 2147483647 h 1729"/>
                <a:gd name="T60" fmla="*/ 2147483647 w 1513"/>
                <a:gd name="T61" fmla="*/ 2147483647 h 1729"/>
                <a:gd name="T62" fmla="*/ 2147483647 w 1513"/>
                <a:gd name="T63" fmla="*/ 2147483647 h 1729"/>
                <a:gd name="T64" fmla="*/ 2147483647 w 1513"/>
                <a:gd name="T65" fmla="*/ 2147483647 h 1729"/>
                <a:gd name="T66" fmla="*/ 2147483647 w 1513"/>
                <a:gd name="T67" fmla="*/ 2147483647 h 1729"/>
                <a:gd name="T68" fmla="*/ 2147483647 w 1513"/>
                <a:gd name="T69" fmla="*/ 2147483647 h 1729"/>
                <a:gd name="T70" fmla="*/ 2147483647 w 1513"/>
                <a:gd name="T71" fmla="*/ 2147483647 h 1729"/>
                <a:gd name="T72" fmla="*/ 2147483647 w 1513"/>
                <a:gd name="T73" fmla="*/ 2147483647 h 1729"/>
                <a:gd name="T74" fmla="*/ 2147483647 w 1513"/>
                <a:gd name="T75" fmla="*/ 2147483647 h 1729"/>
                <a:gd name="T76" fmla="*/ 2147483647 w 1513"/>
                <a:gd name="T77" fmla="*/ 2147483647 h 1729"/>
                <a:gd name="T78" fmla="*/ 2147483647 w 1513"/>
                <a:gd name="T79" fmla="*/ 2147483647 h 1729"/>
                <a:gd name="T80" fmla="*/ 2147483647 w 1513"/>
                <a:gd name="T81" fmla="*/ 2147483647 h 1729"/>
                <a:gd name="T82" fmla="*/ 2147483647 w 1513"/>
                <a:gd name="T83" fmla="*/ 2147483647 h 1729"/>
                <a:gd name="T84" fmla="*/ 2147483647 w 1513"/>
                <a:gd name="T85" fmla="*/ 2147483647 h 1729"/>
                <a:gd name="T86" fmla="*/ 2147483647 w 1513"/>
                <a:gd name="T87" fmla="*/ 2147483647 h 1729"/>
                <a:gd name="T88" fmla="*/ 2147483647 w 1513"/>
                <a:gd name="T89" fmla="*/ 2147483647 h 1729"/>
                <a:gd name="T90" fmla="*/ 2147483647 w 1513"/>
                <a:gd name="T91" fmla="*/ 2147483647 h 1729"/>
                <a:gd name="T92" fmla="*/ 2147483647 w 1513"/>
                <a:gd name="T93" fmla="*/ 2147483647 h 1729"/>
                <a:gd name="T94" fmla="*/ 2147483647 w 1513"/>
                <a:gd name="T95" fmla="*/ 2147483647 h 17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13"/>
                <a:gd name="T145" fmla="*/ 0 h 1729"/>
                <a:gd name="T146" fmla="*/ 1513 w 1513"/>
                <a:gd name="T147" fmla="*/ 1729 h 17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13" h="1729">
                  <a:moveTo>
                    <a:pt x="568" y="0"/>
                  </a:moveTo>
                  <a:lnTo>
                    <a:pt x="531" y="70"/>
                  </a:lnTo>
                  <a:lnTo>
                    <a:pt x="493" y="96"/>
                  </a:lnTo>
                  <a:lnTo>
                    <a:pt x="480" y="169"/>
                  </a:lnTo>
                  <a:lnTo>
                    <a:pt x="487" y="235"/>
                  </a:lnTo>
                  <a:lnTo>
                    <a:pt x="448" y="271"/>
                  </a:lnTo>
                  <a:lnTo>
                    <a:pt x="394" y="358"/>
                  </a:lnTo>
                  <a:lnTo>
                    <a:pt x="346" y="402"/>
                  </a:lnTo>
                  <a:lnTo>
                    <a:pt x="304" y="439"/>
                  </a:lnTo>
                  <a:lnTo>
                    <a:pt x="231" y="466"/>
                  </a:lnTo>
                  <a:lnTo>
                    <a:pt x="169" y="526"/>
                  </a:lnTo>
                  <a:lnTo>
                    <a:pt x="103" y="576"/>
                  </a:lnTo>
                  <a:lnTo>
                    <a:pt x="55" y="642"/>
                  </a:lnTo>
                  <a:lnTo>
                    <a:pt x="30" y="738"/>
                  </a:lnTo>
                  <a:lnTo>
                    <a:pt x="0" y="810"/>
                  </a:lnTo>
                  <a:lnTo>
                    <a:pt x="70" y="919"/>
                  </a:lnTo>
                  <a:lnTo>
                    <a:pt x="105" y="996"/>
                  </a:lnTo>
                  <a:lnTo>
                    <a:pt x="132" y="1020"/>
                  </a:lnTo>
                  <a:lnTo>
                    <a:pt x="175" y="1033"/>
                  </a:lnTo>
                  <a:lnTo>
                    <a:pt x="265" y="1027"/>
                  </a:lnTo>
                  <a:lnTo>
                    <a:pt x="343" y="1033"/>
                  </a:lnTo>
                  <a:lnTo>
                    <a:pt x="379" y="1063"/>
                  </a:lnTo>
                  <a:lnTo>
                    <a:pt x="421" y="1111"/>
                  </a:lnTo>
                  <a:lnTo>
                    <a:pt x="481" y="1093"/>
                  </a:lnTo>
                  <a:lnTo>
                    <a:pt x="541" y="1069"/>
                  </a:lnTo>
                  <a:lnTo>
                    <a:pt x="553" y="1123"/>
                  </a:lnTo>
                  <a:lnTo>
                    <a:pt x="565" y="1183"/>
                  </a:lnTo>
                  <a:lnTo>
                    <a:pt x="559" y="1237"/>
                  </a:lnTo>
                  <a:lnTo>
                    <a:pt x="565" y="1273"/>
                  </a:lnTo>
                  <a:lnTo>
                    <a:pt x="553" y="1327"/>
                  </a:lnTo>
                  <a:lnTo>
                    <a:pt x="487" y="1333"/>
                  </a:lnTo>
                  <a:lnTo>
                    <a:pt x="427" y="1327"/>
                  </a:lnTo>
                  <a:lnTo>
                    <a:pt x="373" y="1363"/>
                  </a:lnTo>
                  <a:lnTo>
                    <a:pt x="325" y="1399"/>
                  </a:lnTo>
                  <a:lnTo>
                    <a:pt x="313" y="1447"/>
                  </a:lnTo>
                  <a:lnTo>
                    <a:pt x="325" y="1501"/>
                  </a:lnTo>
                  <a:lnTo>
                    <a:pt x="373" y="1531"/>
                  </a:lnTo>
                  <a:lnTo>
                    <a:pt x="397" y="1591"/>
                  </a:lnTo>
                  <a:lnTo>
                    <a:pt x="391" y="1651"/>
                  </a:lnTo>
                  <a:lnTo>
                    <a:pt x="397" y="1699"/>
                  </a:lnTo>
                  <a:lnTo>
                    <a:pt x="439" y="1723"/>
                  </a:lnTo>
                  <a:lnTo>
                    <a:pt x="475" y="1729"/>
                  </a:lnTo>
                  <a:lnTo>
                    <a:pt x="535" y="1723"/>
                  </a:lnTo>
                  <a:lnTo>
                    <a:pt x="601" y="1693"/>
                  </a:lnTo>
                  <a:lnTo>
                    <a:pt x="667" y="1651"/>
                  </a:lnTo>
                  <a:lnTo>
                    <a:pt x="739" y="1615"/>
                  </a:lnTo>
                  <a:lnTo>
                    <a:pt x="781" y="1561"/>
                  </a:lnTo>
                  <a:lnTo>
                    <a:pt x="829" y="1513"/>
                  </a:lnTo>
                  <a:lnTo>
                    <a:pt x="829" y="1471"/>
                  </a:lnTo>
                  <a:lnTo>
                    <a:pt x="811" y="1429"/>
                  </a:lnTo>
                  <a:lnTo>
                    <a:pt x="823" y="1387"/>
                  </a:lnTo>
                  <a:lnTo>
                    <a:pt x="889" y="1363"/>
                  </a:lnTo>
                  <a:lnTo>
                    <a:pt x="931" y="1393"/>
                  </a:lnTo>
                  <a:lnTo>
                    <a:pt x="1015" y="1411"/>
                  </a:lnTo>
                  <a:lnTo>
                    <a:pt x="1093" y="1435"/>
                  </a:lnTo>
                  <a:lnTo>
                    <a:pt x="1159" y="1429"/>
                  </a:lnTo>
                  <a:lnTo>
                    <a:pt x="1213" y="1459"/>
                  </a:lnTo>
                  <a:lnTo>
                    <a:pt x="1237" y="1507"/>
                  </a:lnTo>
                  <a:lnTo>
                    <a:pt x="1279" y="1573"/>
                  </a:lnTo>
                  <a:lnTo>
                    <a:pt x="1303" y="1525"/>
                  </a:lnTo>
                  <a:lnTo>
                    <a:pt x="1327" y="1441"/>
                  </a:lnTo>
                  <a:lnTo>
                    <a:pt x="1351" y="1369"/>
                  </a:lnTo>
                  <a:lnTo>
                    <a:pt x="1363" y="1309"/>
                  </a:lnTo>
                  <a:lnTo>
                    <a:pt x="1393" y="1249"/>
                  </a:lnTo>
                  <a:lnTo>
                    <a:pt x="1459" y="1213"/>
                  </a:lnTo>
                  <a:lnTo>
                    <a:pt x="1507" y="1177"/>
                  </a:lnTo>
                  <a:lnTo>
                    <a:pt x="1513" y="1093"/>
                  </a:lnTo>
                  <a:lnTo>
                    <a:pt x="1501" y="1027"/>
                  </a:lnTo>
                  <a:lnTo>
                    <a:pt x="1513" y="943"/>
                  </a:lnTo>
                  <a:lnTo>
                    <a:pt x="1513" y="859"/>
                  </a:lnTo>
                  <a:lnTo>
                    <a:pt x="1507" y="775"/>
                  </a:lnTo>
                  <a:lnTo>
                    <a:pt x="1501" y="679"/>
                  </a:lnTo>
                  <a:lnTo>
                    <a:pt x="1495" y="589"/>
                  </a:lnTo>
                  <a:lnTo>
                    <a:pt x="1483" y="499"/>
                  </a:lnTo>
                  <a:lnTo>
                    <a:pt x="1495" y="409"/>
                  </a:lnTo>
                  <a:lnTo>
                    <a:pt x="1477" y="355"/>
                  </a:lnTo>
                  <a:lnTo>
                    <a:pt x="1441" y="313"/>
                  </a:lnTo>
                  <a:lnTo>
                    <a:pt x="1405" y="271"/>
                  </a:lnTo>
                  <a:lnTo>
                    <a:pt x="1387" y="217"/>
                  </a:lnTo>
                  <a:lnTo>
                    <a:pt x="1345" y="151"/>
                  </a:lnTo>
                  <a:lnTo>
                    <a:pt x="1327" y="97"/>
                  </a:lnTo>
                  <a:lnTo>
                    <a:pt x="1273" y="61"/>
                  </a:lnTo>
                  <a:lnTo>
                    <a:pt x="1213" y="31"/>
                  </a:lnTo>
                  <a:lnTo>
                    <a:pt x="1165" y="25"/>
                  </a:lnTo>
                  <a:lnTo>
                    <a:pt x="1129" y="73"/>
                  </a:lnTo>
                  <a:lnTo>
                    <a:pt x="1105" y="121"/>
                  </a:lnTo>
                  <a:lnTo>
                    <a:pt x="1063" y="91"/>
                  </a:lnTo>
                  <a:lnTo>
                    <a:pt x="1027" y="49"/>
                  </a:lnTo>
                  <a:lnTo>
                    <a:pt x="979" y="13"/>
                  </a:lnTo>
                  <a:lnTo>
                    <a:pt x="955" y="67"/>
                  </a:lnTo>
                  <a:lnTo>
                    <a:pt x="919" y="121"/>
                  </a:lnTo>
                  <a:lnTo>
                    <a:pt x="883" y="91"/>
                  </a:lnTo>
                  <a:lnTo>
                    <a:pt x="829" y="55"/>
                  </a:lnTo>
                  <a:lnTo>
                    <a:pt x="775" y="19"/>
                  </a:lnTo>
                  <a:lnTo>
                    <a:pt x="721" y="1"/>
                  </a:lnTo>
                  <a:lnTo>
                    <a:pt x="649" y="1"/>
                  </a:lnTo>
                  <a:lnTo>
                    <a:pt x="568" y="0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6" name="TextBox 95">
              <a:hlinkClick r:id="rId24" action="ppaction://hlinksldjump"/>
              <a:extLst>
                <a:ext uri="{FF2B5EF4-FFF2-40B4-BE49-F238E27FC236}">
                  <a16:creationId xmlns:a16="http://schemas.microsoft.com/office/drawing/2014/main" id="{946886D6-ACDB-B6AD-76BE-84AD6AC423C6}"/>
                </a:ext>
              </a:extLst>
            </p:cNvPr>
            <p:cNvSpPr txBox="1"/>
            <p:nvPr/>
          </p:nvSpPr>
          <p:spPr>
            <a:xfrm>
              <a:off x="7229221" y="3958565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Wicklow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D25E1D27-4BC1-4643-DA3B-DD087404DD82}"/>
              </a:ext>
            </a:extLst>
          </p:cNvPr>
          <p:cNvGrpSpPr/>
          <p:nvPr/>
        </p:nvGrpSpPr>
        <p:grpSpPr>
          <a:xfrm>
            <a:off x="13902002" y="5954332"/>
            <a:ext cx="1839775" cy="1574364"/>
            <a:chOff x="6692163" y="3396197"/>
            <a:chExt cx="989746" cy="864412"/>
          </a:xfrm>
          <a:solidFill>
            <a:srgbClr val="095F55"/>
          </a:solidFill>
        </p:grpSpPr>
        <p:sp>
          <p:nvSpPr>
            <p:cNvPr id="98" name="Freeform 8">
              <a:hlinkClick r:id="rId25" action="ppaction://hlinksldjump"/>
              <a:extLst>
                <a:ext uri="{FF2B5EF4-FFF2-40B4-BE49-F238E27FC236}">
                  <a16:creationId xmlns:a16="http://schemas.microsoft.com/office/drawing/2014/main" id="{142B2AAC-4CF2-9A34-1846-FA0252BF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287" y="3396197"/>
              <a:ext cx="863864" cy="864412"/>
            </a:xfrm>
            <a:custGeom>
              <a:avLst/>
              <a:gdLst>
                <a:gd name="T0" fmla="*/ 2147483647 w 1432"/>
                <a:gd name="T1" fmla="*/ 2147483647 h 1856"/>
                <a:gd name="T2" fmla="*/ 2147483647 w 1432"/>
                <a:gd name="T3" fmla="*/ 2147483647 h 1856"/>
                <a:gd name="T4" fmla="*/ 2147483647 w 1432"/>
                <a:gd name="T5" fmla="*/ 2147483647 h 1856"/>
                <a:gd name="T6" fmla="*/ 2147483647 w 1432"/>
                <a:gd name="T7" fmla="*/ 2147483647 h 1856"/>
                <a:gd name="T8" fmla="*/ 2147483647 w 1432"/>
                <a:gd name="T9" fmla="*/ 2147483647 h 1856"/>
                <a:gd name="T10" fmla="*/ 2147483647 w 1432"/>
                <a:gd name="T11" fmla="*/ 2147483647 h 1856"/>
                <a:gd name="T12" fmla="*/ 0 w 1432"/>
                <a:gd name="T13" fmla="*/ 2147483647 h 1856"/>
                <a:gd name="T14" fmla="*/ 2147483647 w 1432"/>
                <a:gd name="T15" fmla="*/ 2147483647 h 1856"/>
                <a:gd name="T16" fmla="*/ 2147483647 w 1432"/>
                <a:gd name="T17" fmla="*/ 2147483647 h 1856"/>
                <a:gd name="T18" fmla="*/ 2147483647 w 1432"/>
                <a:gd name="T19" fmla="*/ 2147483647 h 1856"/>
                <a:gd name="T20" fmla="*/ 2147483647 w 1432"/>
                <a:gd name="T21" fmla="*/ 2147483647 h 1856"/>
                <a:gd name="T22" fmla="*/ 2147483647 w 1432"/>
                <a:gd name="T23" fmla="*/ 2147483647 h 1856"/>
                <a:gd name="T24" fmla="*/ 2147483647 w 1432"/>
                <a:gd name="T25" fmla="*/ 2147483647 h 1856"/>
                <a:gd name="T26" fmla="*/ 2147483647 w 1432"/>
                <a:gd name="T27" fmla="*/ 2147483647 h 1856"/>
                <a:gd name="T28" fmla="*/ 2147483647 w 1432"/>
                <a:gd name="T29" fmla="*/ 2147483647 h 1856"/>
                <a:gd name="T30" fmla="*/ 2147483647 w 1432"/>
                <a:gd name="T31" fmla="*/ 2147483647 h 1856"/>
                <a:gd name="T32" fmla="*/ 2147483647 w 1432"/>
                <a:gd name="T33" fmla="*/ 2147483647 h 1856"/>
                <a:gd name="T34" fmla="*/ 2147483647 w 1432"/>
                <a:gd name="T35" fmla="*/ 2147483647 h 1856"/>
                <a:gd name="T36" fmla="*/ 2147483647 w 1432"/>
                <a:gd name="T37" fmla="*/ 2147483647 h 1856"/>
                <a:gd name="T38" fmla="*/ 2147483647 w 1432"/>
                <a:gd name="T39" fmla="*/ 2147483647 h 1856"/>
                <a:gd name="T40" fmla="*/ 2147483647 w 1432"/>
                <a:gd name="T41" fmla="*/ 2147483647 h 1856"/>
                <a:gd name="T42" fmla="*/ 2147483647 w 1432"/>
                <a:gd name="T43" fmla="*/ 2147483647 h 1856"/>
                <a:gd name="T44" fmla="*/ 2147483647 w 1432"/>
                <a:gd name="T45" fmla="*/ 2147483647 h 1856"/>
                <a:gd name="T46" fmla="*/ 2147483647 w 1432"/>
                <a:gd name="T47" fmla="*/ 2147483647 h 1856"/>
                <a:gd name="T48" fmla="*/ 2147483647 w 1432"/>
                <a:gd name="T49" fmla="*/ 2147483647 h 1856"/>
                <a:gd name="T50" fmla="*/ 2147483647 w 1432"/>
                <a:gd name="T51" fmla="*/ 2147483647 h 1856"/>
                <a:gd name="T52" fmla="*/ 2147483647 w 1432"/>
                <a:gd name="T53" fmla="*/ 2147483647 h 1856"/>
                <a:gd name="T54" fmla="*/ 2147483647 w 1432"/>
                <a:gd name="T55" fmla="*/ 2147483647 h 1856"/>
                <a:gd name="T56" fmla="*/ 2147483647 w 1432"/>
                <a:gd name="T57" fmla="*/ 2147483647 h 1856"/>
                <a:gd name="T58" fmla="*/ 2147483647 w 1432"/>
                <a:gd name="T59" fmla="*/ 2147483647 h 1856"/>
                <a:gd name="T60" fmla="*/ 2147483647 w 1432"/>
                <a:gd name="T61" fmla="*/ 2147483647 h 1856"/>
                <a:gd name="T62" fmla="*/ 2147483647 w 1432"/>
                <a:gd name="T63" fmla="*/ 0 h 1856"/>
                <a:gd name="T64" fmla="*/ 2147483647 w 1432"/>
                <a:gd name="T65" fmla="*/ 2147483647 h 1856"/>
                <a:gd name="T66" fmla="*/ 2147483647 w 1432"/>
                <a:gd name="T67" fmla="*/ 2147483647 h 18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32"/>
                <a:gd name="T103" fmla="*/ 0 h 1856"/>
                <a:gd name="T104" fmla="*/ 1432 w 1432"/>
                <a:gd name="T105" fmla="*/ 1856 h 18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32" h="1856">
                  <a:moveTo>
                    <a:pt x="304" y="48"/>
                  </a:moveTo>
                  <a:lnTo>
                    <a:pt x="232" y="104"/>
                  </a:lnTo>
                  <a:lnTo>
                    <a:pt x="168" y="144"/>
                  </a:lnTo>
                  <a:lnTo>
                    <a:pt x="200" y="224"/>
                  </a:lnTo>
                  <a:lnTo>
                    <a:pt x="248" y="296"/>
                  </a:lnTo>
                  <a:lnTo>
                    <a:pt x="264" y="400"/>
                  </a:lnTo>
                  <a:lnTo>
                    <a:pt x="312" y="480"/>
                  </a:lnTo>
                  <a:lnTo>
                    <a:pt x="272" y="552"/>
                  </a:lnTo>
                  <a:lnTo>
                    <a:pt x="232" y="624"/>
                  </a:lnTo>
                  <a:lnTo>
                    <a:pt x="264" y="672"/>
                  </a:lnTo>
                  <a:lnTo>
                    <a:pt x="269" y="748"/>
                  </a:lnTo>
                  <a:lnTo>
                    <a:pt x="168" y="748"/>
                  </a:lnTo>
                  <a:lnTo>
                    <a:pt x="64" y="776"/>
                  </a:lnTo>
                  <a:lnTo>
                    <a:pt x="0" y="816"/>
                  </a:lnTo>
                  <a:lnTo>
                    <a:pt x="104" y="856"/>
                  </a:lnTo>
                  <a:lnTo>
                    <a:pt x="125" y="904"/>
                  </a:lnTo>
                  <a:lnTo>
                    <a:pt x="201" y="921"/>
                  </a:lnTo>
                  <a:lnTo>
                    <a:pt x="224" y="1008"/>
                  </a:lnTo>
                  <a:lnTo>
                    <a:pt x="239" y="1093"/>
                  </a:lnTo>
                  <a:lnTo>
                    <a:pt x="264" y="1191"/>
                  </a:lnTo>
                  <a:lnTo>
                    <a:pt x="224" y="1233"/>
                  </a:lnTo>
                  <a:lnTo>
                    <a:pt x="225" y="1323"/>
                  </a:lnTo>
                  <a:lnTo>
                    <a:pt x="186" y="1413"/>
                  </a:lnTo>
                  <a:lnTo>
                    <a:pt x="248" y="1441"/>
                  </a:lnTo>
                  <a:lnTo>
                    <a:pt x="344" y="1446"/>
                  </a:lnTo>
                  <a:lnTo>
                    <a:pt x="479" y="1584"/>
                  </a:lnTo>
                  <a:lnTo>
                    <a:pt x="521" y="1662"/>
                  </a:lnTo>
                  <a:lnTo>
                    <a:pt x="510" y="1747"/>
                  </a:lnTo>
                  <a:lnTo>
                    <a:pt x="513" y="1839"/>
                  </a:lnTo>
                  <a:lnTo>
                    <a:pt x="549" y="1852"/>
                  </a:lnTo>
                  <a:lnTo>
                    <a:pt x="608" y="1856"/>
                  </a:lnTo>
                  <a:lnTo>
                    <a:pt x="672" y="1856"/>
                  </a:lnTo>
                  <a:lnTo>
                    <a:pt x="728" y="1816"/>
                  </a:lnTo>
                  <a:lnTo>
                    <a:pt x="800" y="1776"/>
                  </a:lnTo>
                  <a:lnTo>
                    <a:pt x="840" y="1736"/>
                  </a:lnTo>
                  <a:lnTo>
                    <a:pt x="864" y="1656"/>
                  </a:lnTo>
                  <a:lnTo>
                    <a:pt x="832" y="1584"/>
                  </a:lnTo>
                  <a:lnTo>
                    <a:pt x="800" y="1536"/>
                  </a:lnTo>
                  <a:lnTo>
                    <a:pt x="760" y="1472"/>
                  </a:lnTo>
                  <a:lnTo>
                    <a:pt x="792" y="1400"/>
                  </a:lnTo>
                  <a:lnTo>
                    <a:pt x="816" y="1304"/>
                  </a:lnTo>
                  <a:lnTo>
                    <a:pt x="864" y="1240"/>
                  </a:lnTo>
                  <a:lnTo>
                    <a:pt x="928" y="1192"/>
                  </a:lnTo>
                  <a:lnTo>
                    <a:pt x="992" y="1128"/>
                  </a:lnTo>
                  <a:lnTo>
                    <a:pt x="1064" y="1104"/>
                  </a:lnTo>
                  <a:lnTo>
                    <a:pt x="1152" y="1024"/>
                  </a:lnTo>
                  <a:lnTo>
                    <a:pt x="1208" y="936"/>
                  </a:lnTo>
                  <a:lnTo>
                    <a:pt x="1248" y="896"/>
                  </a:lnTo>
                  <a:lnTo>
                    <a:pt x="1240" y="832"/>
                  </a:lnTo>
                  <a:lnTo>
                    <a:pt x="1256" y="760"/>
                  </a:lnTo>
                  <a:lnTo>
                    <a:pt x="1288" y="736"/>
                  </a:lnTo>
                  <a:lnTo>
                    <a:pt x="1328" y="664"/>
                  </a:lnTo>
                  <a:lnTo>
                    <a:pt x="1255" y="571"/>
                  </a:lnTo>
                  <a:lnTo>
                    <a:pt x="1248" y="464"/>
                  </a:lnTo>
                  <a:lnTo>
                    <a:pt x="1304" y="392"/>
                  </a:lnTo>
                  <a:lnTo>
                    <a:pt x="1368" y="328"/>
                  </a:lnTo>
                  <a:lnTo>
                    <a:pt x="1432" y="240"/>
                  </a:lnTo>
                  <a:lnTo>
                    <a:pt x="1400" y="128"/>
                  </a:lnTo>
                  <a:lnTo>
                    <a:pt x="1306" y="99"/>
                  </a:lnTo>
                  <a:lnTo>
                    <a:pt x="1184" y="40"/>
                  </a:lnTo>
                  <a:lnTo>
                    <a:pt x="1064" y="56"/>
                  </a:lnTo>
                  <a:lnTo>
                    <a:pt x="976" y="80"/>
                  </a:lnTo>
                  <a:lnTo>
                    <a:pt x="880" y="24"/>
                  </a:lnTo>
                  <a:lnTo>
                    <a:pt x="784" y="0"/>
                  </a:lnTo>
                  <a:lnTo>
                    <a:pt x="688" y="16"/>
                  </a:lnTo>
                  <a:lnTo>
                    <a:pt x="584" y="8"/>
                  </a:lnTo>
                  <a:lnTo>
                    <a:pt x="497" y="10"/>
                  </a:lnTo>
                  <a:lnTo>
                    <a:pt x="392" y="16"/>
                  </a:lnTo>
                  <a:lnTo>
                    <a:pt x="304" y="48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600" kern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99" name="TextBox 98">
              <a:hlinkClick r:id="rId25" action="ppaction://hlinksldjump"/>
              <a:extLst>
                <a:ext uri="{FF2B5EF4-FFF2-40B4-BE49-F238E27FC236}">
                  <a16:creationId xmlns:a16="http://schemas.microsoft.com/office/drawing/2014/main" id="{F0EAD3BF-986F-0AAD-0F5C-2507E9F8DD6C}"/>
                </a:ext>
              </a:extLst>
            </p:cNvPr>
            <p:cNvSpPr txBox="1"/>
            <p:nvPr/>
          </p:nvSpPr>
          <p:spPr>
            <a:xfrm>
              <a:off x="6692163" y="3680054"/>
              <a:ext cx="989746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Kildare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5BD2A698-4520-FD7A-302C-B3459E024DD8}"/>
              </a:ext>
            </a:extLst>
          </p:cNvPr>
          <p:cNvGrpSpPr/>
          <p:nvPr/>
        </p:nvGrpSpPr>
        <p:grpSpPr>
          <a:xfrm>
            <a:off x="11339830" y="3089397"/>
            <a:ext cx="1734580" cy="1841263"/>
            <a:chOff x="5313790" y="1823191"/>
            <a:chExt cx="933154" cy="1010954"/>
          </a:xfrm>
          <a:solidFill>
            <a:srgbClr val="095F55"/>
          </a:solidFill>
        </p:grpSpPr>
        <p:sp>
          <p:nvSpPr>
            <p:cNvPr id="101" name="Freeform 22">
              <a:hlinkClick r:id="rId26" action="ppaction://hlinksldjump"/>
              <a:extLst>
                <a:ext uri="{FF2B5EF4-FFF2-40B4-BE49-F238E27FC236}">
                  <a16:creationId xmlns:a16="http://schemas.microsoft.com/office/drawing/2014/main" id="{1F8B546B-1A26-01E0-10ED-59E29F0B7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790" y="1823191"/>
              <a:ext cx="859244" cy="1010954"/>
            </a:xfrm>
            <a:custGeom>
              <a:avLst/>
              <a:gdLst>
                <a:gd name="T0" fmla="*/ 2147483647 w 1424"/>
                <a:gd name="T1" fmla="*/ 2147483647 h 2169"/>
                <a:gd name="T2" fmla="*/ 2147483647 w 1424"/>
                <a:gd name="T3" fmla="*/ 2147483647 h 2169"/>
                <a:gd name="T4" fmla="*/ 2147483647 w 1424"/>
                <a:gd name="T5" fmla="*/ 2147483647 h 2169"/>
                <a:gd name="T6" fmla="*/ 2147483647 w 1424"/>
                <a:gd name="T7" fmla="*/ 2147483647 h 2169"/>
                <a:gd name="T8" fmla="*/ 2147483647 w 1424"/>
                <a:gd name="T9" fmla="*/ 2147483647 h 2169"/>
                <a:gd name="T10" fmla="*/ 2147483647 w 1424"/>
                <a:gd name="T11" fmla="*/ 2147483647 h 2169"/>
                <a:gd name="T12" fmla="*/ 2147483647 w 1424"/>
                <a:gd name="T13" fmla="*/ 2147483647 h 2169"/>
                <a:gd name="T14" fmla="*/ 2147483647 w 1424"/>
                <a:gd name="T15" fmla="*/ 2147483647 h 2169"/>
                <a:gd name="T16" fmla="*/ 2147483647 w 1424"/>
                <a:gd name="T17" fmla="*/ 2147483647 h 2169"/>
                <a:gd name="T18" fmla="*/ 2147483647 w 1424"/>
                <a:gd name="T19" fmla="*/ 2147483647 h 2169"/>
                <a:gd name="T20" fmla="*/ 2147483647 w 1424"/>
                <a:gd name="T21" fmla="*/ 2147483647 h 2169"/>
                <a:gd name="T22" fmla="*/ 2147483647 w 1424"/>
                <a:gd name="T23" fmla="*/ 2147483647 h 2169"/>
                <a:gd name="T24" fmla="*/ 2147483647 w 1424"/>
                <a:gd name="T25" fmla="*/ 2147483647 h 2169"/>
                <a:gd name="T26" fmla="*/ 2147483647 w 1424"/>
                <a:gd name="T27" fmla="*/ 2147483647 h 2169"/>
                <a:gd name="T28" fmla="*/ 2147483647 w 1424"/>
                <a:gd name="T29" fmla="*/ 2147483647 h 2169"/>
                <a:gd name="T30" fmla="*/ 2147483647 w 1424"/>
                <a:gd name="T31" fmla="*/ 2147483647 h 2169"/>
                <a:gd name="T32" fmla="*/ 2147483647 w 1424"/>
                <a:gd name="T33" fmla="*/ 2147483647 h 2169"/>
                <a:gd name="T34" fmla="*/ 2147483647 w 1424"/>
                <a:gd name="T35" fmla="*/ 2147483647 h 2169"/>
                <a:gd name="T36" fmla="*/ 2147483647 w 1424"/>
                <a:gd name="T37" fmla="*/ 2147483647 h 2169"/>
                <a:gd name="T38" fmla="*/ 0 w 1424"/>
                <a:gd name="T39" fmla="*/ 2147483647 h 2169"/>
                <a:gd name="T40" fmla="*/ 2147483647 w 1424"/>
                <a:gd name="T41" fmla="*/ 2147483647 h 2169"/>
                <a:gd name="T42" fmla="*/ 2147483647 w 1424"/>
                <a:gd name="T43" fmla="*/ 2147483647 h 2169"/>
                <a:gd name="T44" fmla="*/ 2147483647 w 1424"/>
                <a:gd name="T45" fmla="*/ 2147483647 h 2169"/>
                <a:gd name="T46" fmla="*/ 2147483647 w 1424"/>
                <a:gd name="T47" fmla="*/ 2147483647 h 2169"/>
                <a:gd name="T48" fmla="*/ 2147483647 w 1424"/>
                <a:gd name="T49" fmla="*/ 2147483647 h 2169"/>
                <a:gd name="T50" fmla="*/ 2147483647 w 1424"/>
                <a:gd name="T51" fmla="*/ 2147483647 h 2169"/>
                <a:gd name="T52" fmla="*/ 2147483647 w 1424"/>
                <a:gd name="T53" fmla="*/ 2147483647 h 2169"/>
                <a:gd name="T54" fmla="*/ 2147483647 w 1424"/>
                <a:gd name="T55" fmla="*/ 2147483647 h 2169"/>
                <a:gd name="T56" fmla="*/ 2147483647 w 1424"/>
                <a:gd name="T57" fmla="*/ 2147483647 h 2169"/>
                <a:gd name="T58" fmla="*/ 2147483647 w 1424"/>
                <a:gd name="T59" fmla="*/ 2147483647 h 2169"/>
                <a:gd name="T60" fmla="*/ 2147483647 w 1424"/>
                <a:gd name="T61" fmla="*/ 2147483647 h 2169"/>
                <a:gd name="T62" fmla="*/ 2147483647 w 1424"/>
                <a:gd name="T63" fmla="*/ 2147483647 h 2169"/>
                <a:gd name="T64" fmla="*/ 2147483647 w 1424"/>
                <a:gd name="T65" fmla="*/ 2147483647 h 2169"/>
                <a:gd name="T66" fmla="*/ 2147483647 w 1424"/>
                <a:gd name="T67" fmla="*/ 2147483647 h 2169"/>
                <a:gd name="T68" fmla="*/ 2147483647 w 1424"/>
                <a:gd name="T69" fmla="*/ 2147483647 h 2169"/>
                <a:gd name="T70" fmla="*/ 2147483647 w 1424"/>
                <a:gd name="T71" fmla="*/ 2147483647 h 2169"/>
                <a:gd name="T72" fmla="*/ 2147483647 w 1424"/>
                <a:gd name="T73" fmla="*/ 2147483647 h 2169"/>
                <a:gd name="T74" fmla="*/ 2147483647 w 1424"/>
                <a:gd name="T75" fmla="*/ 2147483647 h 21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24"/>
                <a:gd name="T115" fmla="*/ 0 h 2169"/>
                <a:gd name="T116" fmla="*/ 1424 w 1424"/>
                <a:gd name="T117" fmla="*/ 2169 h 21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24" h="2169">
                  <a:moveTo>
                    <a:pt x="1404" y="1754"/>
                  </a:moveTo>
                  <a:lnTo>
                    <a:pt x="1368" y="1801"/>
                  </a:lnTo>
                  <a:lnTo>
                    <a:pt x="1288" y="1849"/>
                  </a:lnTo>
                  <a:lnTo>
                    <a:pt x="1224" y="1913"/>
                  </a:lnTo>
                  <a:lnTo>
                    <a:pt x="1200" y="2009"/>
                  </a:lnTo>
                  <a:lnTo>
                    <a:pt x="1104" y="2065"/>
                  </a:lnTo>
                  <a:lnTo>
                    <a:pt x="1000" y="2097"/>
                  </a:lnTo>
                  <a:lnTo>
                    <a:pt x="944" y="2137"/>
                  </a:lnTo>
                  <a:lnTo>
                    <a:pt x="848" y="2169"/>
                  </a:lnTo>
                  <a:lnTo>
                    <a:pt x="832" y="2097"/>
                  </a:lnTo>
                  <a:lnTo>
                    <a:pt x="816" y="2041"/>
                  </a:lnTo>
                  <a:lnTo>
                    <a:pt x="760" y="1985"/>
                  </a:lnTo>
                  <a:lnTo>
                    <a:pt x="744" y="1889"/>
                  </a:lnTo>
                  <a:lnTo>
                    <a:pt x="656" y="1841"/>
                  </a:lnTo>
                  <a:lnTo>
                    <a:pt x="576" y="1809"/>
                  </a:lnTo>
                  <a:lnTo>
                    <a:pt x="584" y="1729"/>
                  </a:lnTo>
                  <a:lnTo>
                    <a:pt x="552" y="1633"/>
                  </a:lnTo>
                  <a:lnTo>
                    <a:pt x="600" y="1609"/>
                  </a:lnTo>
                  <a:lnTo>
                    <a:pt x="600" y="1537"/>
                  </a:lnTo>
                  <a:lnTo>
                    <a:pt x="616" y="1465"/>
                  </a:lnTo>
                  <a:lnTo>
                    <a:pt x="576" y="1385"/>
                  </a:lnTo>
                  <a:lnTo>
                    <a:pt x="576" y="1313"/>
                  </a:lnTo>
                  <a:lnTo>
                    <a:pt x="525" y="1259"/>
                  </a:lnTo>
                  <a:lnTo>
                    <a:pt x="494" y="1199"/>
                  </a:lnTo>
                  <a:lnTo>
                    <a:pt x="443" y="1160"/>
                  </a:lnTo>
                  <a:lnTo>
                    <a:pt x="368" y="1170"/>
                  </a:lnTo>
                  <a:lnTo>
                    <a:pt x="330" y="1113"/>
                  </a:lnTo>
                  <a:lnTo>
                    <a:pt x="273" y="1098"/>
                  </a:lnTo>
                  <a:lnTo>
                    <a:pt x="209" y="1056"/>
                  </a:lnTo>
                  <a:lnTo>
                    <a:pt x="164" y="989"/>
                  </a:lnTo>
                  <a:lnTo>
                    <a:pt x="159" y="906"/>
                  </a:lnTo>
                  <a:lnTo>
                    <a:pt x="150" y="816"/>
                  </a:lnTo>
                  <a:lnTo>
                    <a:pt x="104" y="729"/>
                  </a:lnTo>
                  <a:lnTo>
                    <a:pt x="87" y="542"/>
                  </a:lnTo>
                  <a:lnTo>
                    <a:pt x="39" y="488"/>
                  </a:lnTo>
                  <a:lnTo>
                    <a:pt x="96" y="417"/>
                  </a:lnTo>
                  <a:lnTo>
                    <a:pt x="102" y="356"/>
                  </a:lnTo>
                  <a:lnTo>
                    <a:pt x="104" y="290"/>
                  </a:lnTo>
                  <a:lnTo>
                    <a:pt x="26" y="228"/>
                  </a:lnTo>
                  <a:lnTo>
                    <a:pt x="0" y="174"/>
                  </a:lnTo>
                  <a:lnTo>
                    <a:pt x="30" y="80"/>
                  </a:lnTo>
                  <a:lnTo>
                    <a:pt x="54" y="62"/>
                  </a:lnTo>
                  <a:lnTo>
                    <a:pt x="111" y="47"/>
                  </a:lnTo>
                  <a:lnTo>
                    <a:pt x="159" y="35"/>
                  </a:lnTo>
                  <a:lnTo>
                    <a:pt x="218" y="0"/>
                  </a:lnTo>
                  <a:lnTo>
                    <a:pt x="255" y="39"/>
                  </a:lnTo>
                  <a:lnTo>
                    <a:pt x="272" y="72"/>
                  </a:lnTo>
                  <a:lnTo>
                    <a:pt x="368" y="113"/>
                  </a:lnTo>
                  <a:lnTo>
                    <a:pt x="400" y="193"/>
                  </a:lnTo>
                  <a:lnTo>
                    <a:pt x="456" y="273"/>
                  </a:lnTo>
                  <a:lnTo>
                    <a:pt x="504" y="329"/>
                  </a:lnTo>
                  <a:lnTo>
                    <a:pt x="592" y="369"/>
                  </a:lnTo>
                  <a:lnTo>
                    <a:pt x="632" y="441"/>
                  </a:lnTo>
                  <a:lnTo>
                    <a:pt x="712" y="505"/>
                  </a:lnTo>
                  <a:lnTo>
                    <a:pt x="752" y="561"/>
                  </a:lnTo>
                  <a:lnTo>
                    <a:pt x="828" y="621"/>
                  </a:lnTo>
                  <a:lnTo>
                    <a:pt x="808" y="657"/>
                  </a:lnTo>
                  <a:lnTo>
                    <a:pt x="728" y="721"/>
                  </a:lnTo>
                  <a:lnTo>
                    <a:pt x="710" y="798"/>
                  </a:lnTo>
                  <a:lnTo>
                    <a:pt x="728" y="857"/>
                  </a:lnTo>
                  <a:lnTo>
                    <a:pt x="696" y="945"/>
                  </a:lnTo>
                  <a:lnTo>
                    <a:pt x="728" y="1041"/>
                  </a:lnTo>
                  <a:lnTo>
                    <a:pt x="824" y="1001"/>
                  </a:lnTo>
                  <a:lnTo>
                    <a:pt x="888" y="1017"/>
                  </a:lnTo>
                  <a:lnTo>
                    <a:pt x="928" y="1073"/>
                  </a:lnTo>
                  <a:lnTo>
                    <a:pt x="968" y="1121"/>
                  </a:lnTo>
                  <a:lnTo>
                    <a:pt x="1008" y="1153"/>
                  </a:lnTo>
                  <a:lnTo>
                    <a:pt x="1056" y="1193"/>
                  </a:lnTo>
                  <a:lnTo>
                    <a:pt x="1120" y="1209"/>
                  </a:lnTo>
                  <a:lnTo>
                    <a:pt x="1184" y="1249"/>
                  </a:lnTo>
                  <a:lnTo>
                    <a:pt x="1256" y="1329"/>
                  </a:lnTo>
                  <a:lnTo>
                    <a:pt x="1312" y="1417"/>
                  </a:lnTo>
                  <a:lnTo>
                    <a:pt x="1392" y="1505"/>
                  </a:lnTo>
                  <a:lnTo>
                    <a:pt x="1408" y="1609"/>
                  </a:lnTo>
                  <a:lnTo>
                    <a:pt x="1424" y="1681"/>
                  </a:lnTo>
                  <a:lnTo>
                    <a:pt x="1404" y="1754"/>
                  </a:lnTo>
                  <a:close/>
                </a:path>
              </a:pathLst>
            </a:custGeom>
            <a:grpFill/>
            <a:ln>
              <a:solidFill>
                <a:srgbClr val="07453E"/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1200" kern="0" dirty="0">
                <a:solidFill>
                  <a:sysClr val="windowText" lastClr="000000"/>
                </a:solidFill>
                <a:sym typeface="Open Sans"/>
              </a:endParaRPr>
            </a:p>
          </p:txBody>
        </p:sp>
        <p:sp>
          <p:nvSpPr>
            <p:cNvPr id="102" name="TextBox 101">
              <a:hlinkClick r:id="rId26" action="ppaction://hlinksldjump"/>
              <a:extLst>
                <a:ext uri="{FF2B5EF4-FFF2-40B4-BE49-F238E27FC236}">
                  <a16:creationId xmlns:a16="http://schemas.microsoft.com/office/drawing/2014/main" id="{88CE1146-7957-58BC-86D9-5B74DC4A97A6}"/>
                </a:ext>
              </a:extLst>
            </p:cNvPr>
            <p:cNvSpPr txBox="1"/>
            <p:nvPr/>
          </p:nvSpPr>
          <p:spPr>
            <a:xfrm>
              <a:off x="5607140" y="2416063"/>
              <a:ext cx="639804" cy="185885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 eaLnBrk="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IE" sz="1600" kern="0" dirty="0">
                  <a:ln>
                    <a:solidFill>
                      <a:schemeClr val="bg1"/>
                    </a:solidFill>
                  </a:ln>
                  <a:solidFill>
                    <a:schemeClr val="bg1"/>
                  </a:solidFill>
                  <a:latin typeface="Open Sans"/>
                  <a:ea typeface="Open Sans"/>
                  <a:cs typeface="Open Sans"/>
                  <a:sym typeface="Open Sans"/>
                </a:rPr>
                <a:t>Leitrim</a:t>
              </a:r>
              <a:endParaRPr lang="en-IE" sz="1200" kern="0" dirty="0">
                <a:ln>
                  <a:solidFill>
                    <a:schemeClr val="bg1"/>
                  </a:solidFill>
                </a:ln>
                <a:solidFill>
                  <a:schemeClr val="bg1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971AF52F-CC8F-356B-EA5B-A58C353770F1}"/>
              </a:ext>
            </a:extLst>
          </p:cNvPr>
          <p:cNvSpPr txBox="1"/>
          <p:nvPr/>
        </p:nvSpPr>
        <p:spPr>
          <a:xfrm>
            <a:off x="1283054" y="2044502"/>
            <a:ext cx="6889140" cy="379591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50800" tIns="50800" rIns="50800" bIns="50800" spcCol="38100" anchor="ctr">
            <a:spAutoFit/>
          </a:bodyPr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b="1" kern="0" dirty="0">
                <a:latin typeface="Open Sans"/>
                <a:ea typeface="Open Sans"/>
                <a:cs typeface="Open Sans"/>
                <a:sym typeface="Open Sans"/>
              </a:rPr>
              <a:t>Sligo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Centres: 10</a:t>
            </a:r>
            <a:endParaRPr lang="en-IE" sz="4000" kern="0" dirty="0">
              <a:latin typeface="Open Sans"/>
              <a:ea typeface="Open Sans"/>
              <a:cs typeface="Open Sans"/>
            </a:endParaRP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Total Occupancy: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1,287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4000" kern="0" dirty="0">
                <a:latin typeface="Open Sans"/>
                <a:ea typeface="Open Sans"/>
                <a:cs typeface="Open Sans"/>
                <a:sym typeface="Open Sans"/>
              </a:rPr>
              <a:t>Children: </a:t>
            </a:r>
            <a:r>
              <a:rPr lang="en-IE" sz="4000" kern="0" dirty="0">
                <a:latin typeface="Open Sans"/>
                <a:ea typeface="Open Sans"/>
                <a:cs typeface="Open Sans"/>
              </a:rPr>
              <a:t>499</a:t>
            </a:r>
          </a:p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lang="en-IE" sz="4000" kern="0" dirty="0"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FA764D56-DD55-3E5E-B5A3-B4071DBBE12F}"/>
              </a:ext>
            </a:extLst>
          </p:cNvPr>
          <p:cNvCxnSpPr/>
          <p:nvPr/>
        </p:nvCxnSpPr>
        <p:spPr>
          <a:xfrm>
            <a:off x="1294215" y="5367337"/>
            <a:ext cx="5412897" cy="0"/>
          </a:xfrm>
          <a:prstGeom prst="line">
            <a:avLst/>
          </a:prstGeom>
          <a:noFill/>
          <a:ln w="57150" cap="flat">
            <a:solidFill>
              <a:srgbClr val="0A665B"/>
            </a:solidFill>
            <a:prstDash val="solid"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  <p:sp>
        <p:nvSpPr>
          <p:cNvPr id="103" name="Rounded Rectangle 102">
            <a:hlinkClick r:id="rId27" action="ppaction://hlinksldjump"/>
            <a:extLst>
              <a:ext uri="{FF2B5EF4-FFF2-40B4-BE49-F238E27FC236}">
                <a16:creationId xmlns:a16="http://schemas.microsoft.com/office/drawing/2014/main" id="{05649954-E3F2-FBDB-8D46-D5D54C59415E}"/>
              </a:ext>
            </a:extLst>
          </p:cNvPr>
          <p:cNvSpPr/>
          <p:nvPr/>
        </p:nvSpPr>
        <p:spPr>
          <a:xfrm>
            <a:off x="1356360" y="747434"/>
            <a:ext cx="2773680" cy="1089660"/>
          </a:xfrm>
          <a:prstGeom prst="roundRect">
            <a:avLst/>
          </a:prstGeom>
          <a:solidFill>
            <a:srgbClr val="0E9081"/>
          </a:solidFill>
          <a:ln w="38100" cap="flat">
            <a:solidFill>
              <a:srgbClr val="07453E"/>
            </a:solidFill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spcFirstLastPara="1" lIns="0" tIns="0" rIns="0" bIns="0" spcCol="38100" anchor="ctr">
            <a:spAutoFit/>
          </a:bodyPr>
          <a:lstStyle/>
          <a:p>
            <a:pPr algn="ctr" eaLnBrk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IE" sz="3200" kern="0" dirty="0">
                <a:solidFill>
                  <a:srgbClr val="FFFFFF"/>
                </a:solidFill>
                <a:latin typeface="+mn-lt"/>
                <a:cs typeface="+mn-cs"/>
                <a:sym typeface="Helvetica Neue Medium"/>
              </a:rPr>
              <a:t>Click for next Slide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Standard">
  <a:themeElements>
    <a:clrScheme name="White">
      <a:dk1>
        <a:srgbClr val="000000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AE232"/>
      </a:accent4>
      <a:accent5>
        <a:srgbClr val="FF644E"/>
      </a:accent5>
      <a:accent6>
        <a:srgbClr val="EF5FA7"/>
      </a:accent6>
      <a:hlink>
        <a:srgbClr val="0000FF"/>
      </a:hlink>
      <a:folHlink>
        <a:srgbClr val="FF00FF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0" tIns="0" rIns="0" bIns="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56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Open Sans"/>
            <a:ea typeface="Open Sans"/>
            <a:cs typeface="Open Sans"/>
            <a:sym typeface="Open Sans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  <a:extLst>
    <a:ext uri="{05A4C25C-085E-4340-85A3-A5531E510DB2}">
      <thm15:themeFamily xmlns:thm15="http://schemas.microsoft.com/office/thememl/2012/main" name="Agriculture_Dept_PPT-Template" id="{215E2A18-DB6B-BC45-98E6-71B34A36A4CB}" vid="{CBA9D65E-4347-D84A-8303-32483E302F0B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-A3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649941"/>
      </a:accent1>
      <a:accent2>
        <a:srgbClr val="A4D144"/>
      </a:accent2>
      <a:accent3>
        <a:srgbClr val="649941"/>
      </a:accent3>
      <a:accent4>
        <a:srgbClr val="A4D144"/>
      </a:accent4>
      <a:accent5>
        <a:srgbClr val="649941"/>
      </a:accent5>
      <a:accent6>
        <a:srgbClr val="A4D144"/>
      </a:accent6>
      <a:hlink>
        <a:srgbClr val="76923C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White">
  <a:themeElements>
    <a:clrScheme name="White">
      <a:dk1>
        <a:srgbClr val="000000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AE232"/>
      </a:accent4>
      <a:accent5>
        <a:srgbClr val="FF644E"/>
      </a:accent5>
      <a:accent6>
        <a:srgbClr val="EF5FA7"/>
      </a:accent6>
      <a:hlink>
        <a:srgbClr val="0000FF"/>
      </a:hlink>
      <a:folHlink>
        <a:srgbClr val="FF00FF"/>
      </a:folHlink>
    </a:clrScheme>
    <a:fontScheme name="White">
      <a:majorFont>
        <a:latin typeface="Helvetica Neue Medium"/>
        <a:ea typeface="Helvetica Neue Medium"/>
        <a:cs typeface="Helvetica Neue Medium"/>
      </a:majorFont>
      <a:minorFont>
        <a:latin typeface="Helvetica Neue Medium"/>
        <a:ea typeface="Helvetica Neue Medium"/>
        <a:cs typeface="Helvetica Neue Medium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0" tIns="0" rIns="0" bIns="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56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Open Sans"/>
            <a:ea typeface="Open Sans"/>
            <a:cs typeface="Open Sans"/>
            <a:sym typeface="Open Sans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 2007 - 2010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 2007 - 2010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2007 - 2010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LongProperties xmlns="http://schemas.microsoft.com/office/2006/metadata/longProperties"/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eDocument" ma:contentTypeID="0x0101000BC94875665D404BB1351B53C41FD2C000C30EADF4DEF4854FB3225855D8AA2686" ma:contentTypeVersion="73" ma:contentTypeDescription="" ma:contentTypeScope="" ma:versionID="c741f7848afcd40b06d1b142122e4685">
  <xsd:schema xmlns:xsd="http://www.w3.org/2001/XMLSchema" xmlns:xs="http://www.w3.org/2001/XMLSchema" xmlns:p="http://schemas.microsoft.com/office/2006/metadata/properties" xmlns:ns2="a2db49fc-c249-4974-a494-a1325b33546d" targetNamespace="http://schemas.microsoft.com/office/2006/metadata/properties" ma:root="true" ma:fieldsID="fc780b60c9676286a8e3c8bb4f643e04" ns2:_="">
    <xsd:import namespace="a2db49fc-c249-4974-a494-a1325b33546d"/>
    <xsd:element name="properties">
      <xsd:complexType>
        <xsd:sequence>
          <xsd:element name="documentManagement">
            <xsd:complexType>
              <xsd:all>
                <xsd:element ref="ns2:_vti_ItemDeclaredRecord" minOccurs="0"/>
                <xsd:element ref="ns2:eDocs_FileStatus"/>
                <xsd:element ref="ns2:eDocs_eFileName" minOccurs="0"/>
                <xsd:element ref="ns2:TaxCatchAll" minOccurs="0"/>
                <xsd:element ref="ns2:TaxCatchAllLabel" minOccurs="0"/>
                <xsd:element ref="ns2:h1f8bb4843d6459a8b809123185593c7" minOccurs="0"/>
                <xsd:element ref="ns2:nb1b8a72855341e18dd75ce464e281f2" minOccurs="0"/>
                <xsd:element ref="ns2:m02c691f3efa402dab5cbaa8c240a9e7" minOccurs="0"/>
                <xsd:element ref="ns2:mbbd3fafa5ab4e5eb8a6a5e099cef439" minOccurs="0"/>
                <xsd:element ref="ns2:fbaa881fc4ae443f9fdafbdd527793df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2db49fc-c249-4974-a494-a1325b33546d" elementFormDefault="qualified">
    <xsd:import namespace="http://schemas.microsoft.com/office/2006/documentManagement/types"/>
    <xsd:import namespace="http://schemas.microsoft.com/office/infopath/2007/PartnerControls"/>
    <xsd:element name="_vti_ItemDeclaredRecord" ma:index="2" nillable="true" ma:displayName="Declared Record" ma:hidden="true" ma:internalName="_vti_ItemDeclaredRecord">
      <xsd:simpleType>
        <xsd:restriction base="dms:DateTime"/>
      </xsd:simpleType>
    </xsd:element>
    <xsd:element name="eDocs_FileStatus" ma:index="5" ma:displayName="Status" ma:default="Live" ma:format="Dropdown" ma:indexed="true" ma:internalName="eDocs_FileStatus">
      <xsd:simpleType>
        <xsd:restriction base="dms:Choice">
          <xsd:enumeration value="Live"/>
          <xsd:enumeration value="Archived"/>
          <xsd:enumeration value="PendingLive"/>
          <xsd:enumeration value="PendingArchived"/>
          <xsd:enumeration value="Cancelled"/>
          <xsd:enumeration value="SentToNationalArchives"/>
        </xsd:restriction>
      </xsd:simpleType>
    </xsd:element>
    <xsd:element name="eDocs_eFileName" ma:index="8" nillable="true" ma:displayName="eFile Reference" ma:indexed="true" ma:internalName="eDocs_eFileName" ma:readOnly="false">
      <xsd:simpleType>
        <xsd:restriction base="dms:Text"/>
      </xsd:simpleType>
    </xsd:element>
    <xsd:element name="TaxCatchAll" ma:index="9" nillable="true" ma:displayName="Taxonomy Catch All Column" ma:hidden="true" ma:list="{c9b77556-0758-46e0-ada3-811dc09d4a43}" ma:internalName="TaxCatchAll" ma:showField="CatchAllData" ma:web="a2db49fc-c249-4974-a494-a1325b33546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TaxCatchAllLabel" ma:index="10" nillable="true" ma:displayName="Taxonomy Catch All Column1" ma:hidden="true" ma:list="{c9b77556-0758-46e0-ada3-811dc09d4a43}" ma:internalName="TaxCatchAllLabel" ma:readOnly="true" ma:showField="CatchAllDataLabel" ma:web="a2db49fc-c249-4974-a494-a1325b33546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h1f8bb4843d6459a8b809123185593c7" ma:index="13" nillable="true" ma:taxonomy="true" ma:internalName="h1f8bb4843d6459a8b809123185593c7" ma:taxonomyFieldName="eDocs_Series" ma:displayName="Series" ma:readOnly="false" ma:default="-1;#557|44442e56-25b0-4b09-ac96-f67465c2dd3a" ma:fieldId="{11f8bb48-43d6-459a-8b80-9123185593c7}" ma:sspId="8cb8c302-8092-486c-99b1-12e389666551" ma:termSetId="f077f246-e236-41a7-b5e7-32206ed0c02f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nb1b8a72855341e18dd75ce464e281f2" ma:index="15" nillable="true" ma:taxonomy="true" ma:internalName="nb1b8a72855341e18dd75ce464e281f2" ma:taxonomyFieldName="eDocs_Year" ma:displayName="Year" ma:readOnly="false" ma:fieldId="{7b1b8a72-8553-41e1-8dd7-5ce464e281f2}" ma:sspId="8cb8c302-8092-486c-99b1-12e389666551" ma:termSetId="ce59be0b-c475-4dad-9d13-d884cc984bf7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m02c691f3efa402dab5cbaa8c240a9e7" ma:index="18" nillable="true" ma:taxonomy="true" ma:internalName="m02c691f3efa402dab5cbaa8c240a9e7" ma:taxonomyFieldName="eDocs_FileTopics" ma:displayName="File Topics" ma:readOnly="false" ma:fieldId="{602c691f-3efa-402d-ab5c-baa8c240a9e7}" ma:taxonomyMulti="true" ma:sspId="8cb8c302-8092-486c-99b1-12e389666551" ma:termSetId="6de0ce42-6b73-402c-8ed3-c39624bb7c73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mbbd3fafa5ab4e5eb8a6a5e099cef439" ma:index="20" nillable="true" ma:taxonomy="true" ma:internalName="mbbd3fafa5ab4e5eb8a6a5e099cef439" ma:taxonomyFieldName="eDocs_SecurityClassification" ma:displayName="Security Classification" ma:readOnly="false" ma:default="-1;#Unclassified|d6154209-901f-4005-abe0-dde865f488ac" ma:fieldId="{6bbd3faf-a5ab-4e5e-b8a6-a5e099cef439}" ma:sspId="8cb8c302-8092-486c-99b1-12e389666551" ma:termSetId="8b64dfb4-ccd3-48c7-acb6-54f1ab2694fd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fbaa881fc4ae443f9fdafbdd527793df" ma:index="22" nillable="true" ma:taxonomy="true" ma:internalName="fbaa881fc4ae443f9fdafbdd527793df" ma:taxonomyFieldName="eDocs_DocumentTopics" ma:displayName="Document Topics" ma:fieldId="{fbaa881f-c4ae-443f-9fda-fbdd527793df}" ma:taxonomyMulti="true" ma:sspId="8cb8c302-8092-486c-99b1-12e389666551" ma:termSetId="6de0ce42-6b73-402c-8ed3-c39624bb7c73" ma:anchorId="00000000-0000-0000-0000-000000000000" ma:open="false" ma:isKeyword="false">
      <xsd:complexType>
        <xsd:sequence>
          <xsd:element ref="pc:Terms" minOccurs="0" maxOccurs="1"/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16" ma:displayName="Content Type"/>
        <xsd:element ref="dc:title" minOccurs="0" maxOccurs="1" ma:index="0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vti_ItemDeclaredRecord xmlns="a2db49fc-c249-4974-a494-a1325b33546d" xsi:nil="true"/>
    <TaxCatchAll xmlns="a2db49fc-c249-4974-a494-a1325b33546d">
      <Value>5</Value>
      <Value>4</Value>
      <Value>2</Value>
      <Value>1</Value>
    </TaxCatchAll>
    <fbaa881fc4ae443f9fdafbdd527793df xmlns="a2db49fc-c249-4974-a494-a1325b33546d">
      <Terms xmlns="http://schemas.microsoft.com/office/infopath/2007/PartnerControls"/>
    </fbaa881fc4ae443f9fdafbdd527793df>
    <nb1b8a72855341e18dd75ce464e281f2 xmlns="a2db49fc-c249-4974-a494-a1325b33546d">
      <Terms xmlns="http://schemas.microsoft.com/office/infopath/2007/PartnerControls">
        <TermInfo xmlns="http://schemas.microsoft.com/office/infopath/2007/PartnerControls">
          <TermName xmlns="http://schemas.microsoft.com/office/infopath/2007/PartnerControls">2023</TermName>
          <TermId xmlns="http://schemas.microsoft.com/office/infopath/2007/PartnerControls">e26f3738-5a0f-4e93-add3-f95999cfe2ea</TermId>
        </TermInfo>
      </Terms>
    </nb1b8a72855341e18dd75ce464e281f2>
    <eDocs_FileStatus xmlns="a2db49fc-c249-4974-a494-a1325b33546d">Live</eDocs_FileStatus>
    <m02c691f3efa402dab5cbaa8c240a9e7 xmlns="a2db49fc-c249-4974-a494-a1325b33546d">
      <Terms xmlns="http://schemas.microsoft.com/office/infopath/2007/PartnerControls">
        <TermInfo xmlns="http://schemas.microsoft.com/office/infopath/2007/PartnerControls">
          <TermName xmlns="http://schemas.microsoft.com/office/infopath/2007/PartnerControls">Statistics</TermName>
          <TermId xmlns="http://schemas.microsoft.com/office/infopath/2007/PartnerControls">da62330e-e861-4c7b-bd88-862e831f187b</TermId>
        </TermInfo>
      </Terms>
    </m02c691f3efa402dab5cbaa8c240a9e7>
    <eDocs_eFileName xmlns="a2db49fc-c249-4974-a494-a1325b33546d">dje557-005-2023</eDocs_eFileName>
    <mbbd3fafa5ab4e5eb8a6a5e099cef439 xmlns="a2db49fc-c249-4974-a494-a1325b33546d">
      <Terms xmlns="http://schemas.microsoft.com/office/infopath/2007/PartnerControls">
        <TermInfo xmlns="http://schemas.microsoft.com/office/infopath/2007/PartnerControls">
          <TermName xmlns="http://schemas.microsoft.com/office/infopath/2007/PartnerControls">Unclassified</TermName>
          <TermId xmlns="http://schemas.microsoft.com/office/infopath/2007/PartnerControls">d6154209-901f-4005-abe0-dde865f488ac</TermId>
        </TermInfo>
      </Terms>
    </mbbd3fafa5ab4e5eb8a6a5e099cef439>
    <h1f8bb4843d6459a8b809123185593c7 xmlns="a2db49fc-c249-4974-a494-a1325b33546d">
      <Terms xmlns="http://schemas.microsoft.com/office/infopath/2007/PartnerControls">
        <TermInfo xmlns="http://schemas.microsoft.com/office/infopath/2007/PartnerControls">
          <TermName xmlns="http://schemas.microsoft.com/office/infopath/2007/PartnerControls">557</TermName>
          <TermId xmlns="http://schemas.microsoft.com/office/infopath/2007/PartnerControls">44442e56-25b0-4b09-ac96-f67465c2dd3a</TermId>
        </TermInfo>
      </Terms>
    </h1f8bb4843d6459a8b809123185593c7>
  </documentManagement>
</p:properties>
</file>

<file path=customXml/itemProps1.xml><?xml version="1.0" encoding="utf-8"?>
<ds:datastoreItem xmlns:ds="http://schemas.openxmlformats.org/officeDocument/2006/customXml" ds:itemID="{6CEB5089-AEA9-4729-8040-1921F0BDC836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D2D137F8-F5FD-4A75-BD7F-32730425DBA6}">
  <ds:schemaRefs>
    <ds:schemaRef ds:uri="http://schemas.microsoft.com/office/2006/metadata/longProperties"/>
  </ds:schemaRefs>
</ds:datastoreItem>
</file>

<file path=customXml/itemProps3.xml><?xml version="1.0" encoding="utf-8"?>
<ds:datastoreItem xmlns:ds="http://schemas.openxmlformats.org/officeDocument/2006/customXml" ds:itemID="{9F261970-8A92-40BC-979C-2276E442490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a2db49fc-c249-4974-a494-a1325b33546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4.xml><?xml version="1.0" encoding="utf-8"?>
<ds:datastoreItem xmlns:ds="http://schemas.openxmlformats.org/officeDocument/2006/customXml" ds:itemID="{177FF834-D440-4445-9C65-2B2AE29ED24E}">
  <ds:schemaRefs>
    <ds:schemaRef ds:uri="http://purl.org/dc/dcmitype/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openxmlformats.org/package/2006/metadata/core-properties"/>
    <ds:schemaRef ds:uri="a2db49fc-c249-4974-a494-a1325b33546d"/>
    <ds:schemaRef ds:uri="http://schemas.microsoft.com/office/2006/metadata/properties"/>
    <ds:schemaRef ds:uri="http://www.w3.org/XML/1998/namespace"/>
    <ds:schemaRef ds:uri="http://purl.org/dc/terms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24.11.2024 IPAS Stats Weekly Report full version</Template>
  <TotalTime>16280</TotalTime>
  <Words>1687</Words>
  <Application>Microsoft Office PowerPoint</Application>
  <PresentationFormat>Custom</PresentationFormat>
  <Paragraphs>1207</Paragraphs>
  <Slides>37</Slides>
  <Notes>2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37</vt:i4>
      </vt:variant>
      <vt:variant>
        <vt:lpstr>Custom Shows</vt:lpstr>
      </vt:variant>
      <vt:variant>
        <vt:i4>1</vt:i4>
      </vt:variant>
    </vt:vector>
  </HeadingPairs>
  <TitlesOfParts>
    <vt:vector size="49" baseType="lpstr">
      <vt:lpstr>.AppleSystemUIFont</vt:lpstr>
      <vt:lpstr>Aptos Narrow</vt:lpstr>
      <vt:lpstr>Arial</vt:lpstr>
      <vt:lpstr>Arial Unicode MS</vt:lpstr>
      <vt:lpstr>Calibri</vt:lpstr>
      <vt:lpstr>Calibri Light</vt:lpstr>
      <vt:lpstr>Georgia</vt:lpstr>
      <vt:lpstr>Helvetica Neue</vt:lpstr>
      <vt:lpstr>Open Sans</vt:lpstr>
      <vt:lpstr>Standard</vt:lpstr>
      <vt:lpstr>Contents Slide Master</vt:lpstr>
      <vt:lpstr>IPAS Weekly Accommodation and Arrivals  Statistics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Custom Show 1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IPAS Weekly Accommodation and Arrivals  Statistics</dc:title>
  <dc:creator>Hannah Hoagland (DCEDIY)</dc:creator>
  <cp:lastModifiedBy>Aoife X. Doheny</cp:lastModifiedBy>
  <cp:revision>2115</cp:revision>
  <cp:lastPrinted>2022-05-05T14:11:04Z</cp:lastPrinted>
  <dcterms:created xsi:type="dcterms:W3CDTF">2024-12-04T15:33:37Z</dcterms:created>
  <dcterms:modified xsi:type="dcterms:W3CDTF">2026-07-02T17:22:55Z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ea60d57e-af5b-4752-ac57-3e4f28ca11dc_Enabled">
    <vt:lpwstr>true</vt:lpwstr>
  </property>
  <property fmtid="{D5CDD505-2E9C-101B-9397-08002B2CF9AE}" pid="3" name="MSIP_Label_ea60d57e-af5b-4752-ac57-3e4f28ca11dc_SetDate">
    <vt:lpwstr>2022-04-21T09:26:16Z</vt:lpwstr>
  </property>
  <property fmtid="{D5CDD505-2E9C-101B-9397-08002B2CF9AE}" pid="4" name="MSIP_Label_ea60d57e-af5b-4752-ac57-3e4f28ca11dc_Method">
    <vt:lpwstr>Standard</vt:lpwstr>
  </property>
  <property fmtid="{D5CDD505-2E9C-101B-9397-08002B2CF9AE}" pid="5" name="MSIP_Label_ea60d57e-af5b-4752-ac57-3e4f28ca11dc_Name">
    <vt:lpwstr>ea60d57e-af5b-4752-ac57-3e4f28ca11dc</vt:lpwstr>
  </property>
  <property fmtid="{D5CDD505-2E9C-101B-9397-08002B2CF9AE}" pid="6" name="MSIP_Label_ea60d57e-af5b-4752-ac57-3e4f28ca11dc_SiteId">
    <vt:lpwstr>36da45f1-dd2c-4d1f-af13-5abe46b99921</vt:lpwstr>
  </property>
  <property fmtid="{D5CDD505-2E9C-101B-9397-08002B2CF9AE}" pid="7" name="MSIP_Label_ea60d57e-af5b-4752-ac57-3e4f28ca11dc_ActionId">
    <vt:lpwstr>9009370c-f996-4f76-9aa6-8d633ce45a50</vt:lpwstr>
  </property>
  <property fmtid="{D5CDD505-2E9C-101B-9397-08002B2CF9AE}" pid="8" name="MSIP_Label_ea60d57e-af5b-4752-ac57-3e4f28ca11dc_ContentBits">
    <vt:lpwstr>0</vt:lpwstr>
  </property>
  <property fmtid="{D5CDD505-2E9C-101B-9397-08002B2CF9AE}" pid="9" name="ContentTypeId">
    <vt:lpwstr>0x0101000BC94875665D404BB1351B53C41FD2C000C30EADF4DEF4854FB3225855D8AA2686</vt:lpwstr>
  </property>
  <property fmtid="{D5CDD505-2E9C-101B-9397-08002B2CF9AE}" pid="10" name="eDocs_SecurityClassification">
    <vt:lpwstr>4;#Unclassified|d6154209-901f-4005-abe0-dde865f488ac</vt:lpwstr>
  </property>
  <property fmtid="{D5CDD505-2E9C-101B-9397-08002B2CF9AE}" pid="11" name="_dlc_policyId">
    <vt:lpwstr/>
  </property>
  <property fmtid="{D5CDD505-2E9C-101B-9397-08002B2CF9AE}" pid="12" name="eDocs_SeriesSubSeries">
    <vt:lpwstr>11;#194|2a7a87a5-7525-471c-b59d-4b36b88abd57</vt:lpwstr>
  </property>
  <property fmtid="{D5CDD505-2E9C-101B-9397-08002B2CF9AE}" pid="13" name="eDocs_FileTopics">
    <vt:lpwstr>5;#Statistics|da62330e-e861-4c7b-bd88-862e831f187b</vt:lpwstr>
  </property>
  <property fmtid="{D5CDD505-2E9C-101B-9397-08002B2CF9AE}" pid="14" name="ItemRetentionFormula">
    <vt:lpwstr/>
  </property>
  <property fmtid="{D5CDD505-2E9C-101B-9397-08002B2CF9AE}" pid="15" name="eDocs_DocumentTopics">
    <vt:lpwstr/>
  </property>
  <property fmtid="{D5CDD505-2E9C-101B-9397-08002B2CF9AE}" pid="16" name="_docset_NoMedatataSyncRequired">
    <vt:lpwstr>False</vt:lpwstr>
  </property>
  <property fmtid="{D5CDD505-2E9C-101B-9397-08002B2CF9AE}" pid="17" name="eDocs_Year">
    <vt:lpwstr>2;#2023|e26f3738-5a0f-4e93-add3-f95999cfe2ea</vt:lpwstr>
  </property>
  <property fmtid="{D5CDD505-2E9C-101B-9397-08002B2CF9AE}" pid="18" name="_dlc_ExpireDateSaved">
    <vt:lpwstr/>
  </property>
  <property fmtid="{D5CDD505-2E9C-101B-9397-08002B2CF9AE}" pid="19" name="_dlc_ExpireDate">
    <vt:lpwstr/>
  </property>
  <property fmtid="{D5CDD505-2E9C-101B-9397-08002B2CF9AE}" pid="20" name="eDocs_DocumentTopicsTaxHTField0">
    <vt:lpwstr/>
  </property>
  <property fmtid="{D5CDD505-2E9C-101B-9397-08002B2CF9AE}" pid="21" name="eDocs_SeriesSubSeriesTaxHTField0">
    <vt:lpwstr>194|2a7a87a5-7525-471c-b59d-4b36b88abd57</vt:lpwstr>
  </property>
  <property fmtid="{D5CDD505-2E9C-101B-9397-08002B2CF9AE}" pid="22" name="eDocs_FileTopicsTaxHTField0">
    <vt:lpwstr>Statistics|41bf4d6f-3481-4f86-b49b-fcb0ff1cbd04</vt:lpwstr>
  </property>
  <property fmtid="{D5CDD505-2E9C-101B-9397-08002B2CF9AE}" pid="23" name="IconOverlay">
    <vt:lpwstr/>
  </property>
  <property fmtid="{D5CDD505-2E9C-101B-9397-08002B2CF9AE}" pid="24" name="eDocs_SecurityClassificationTaxHTField0">
    <vt:lpwstr>Unclassified|4b26ba5a-b2cf-4159-a102-fb5f4f13f242</vt:lpwstr>
  </property>
  <property fmtid="{D5CDD505-2E9C-101B-9397-08002B2CF9AE}" pid="25" name="eDocs_FileName">
    <vt:lpwstr>DCYA194-001-2023</vt:lpwstr>
  </property>
  <property fmtid="{D5CDD505-2E9C-101B-9397-08002B2CF9AE}" pid="26" name="eDocs_YearTaxHTField0">
    <vt:lpwstr>2023|5a893dda-ffe0-4172-b2b6-c3f359c6ef12</vt:lpwstr>
  </property>
  <property fmtid="{D5CDD505-2E9C-101B-9397-08002B2CF9AE}" pid="27" name="eDocs_Series">
    <vt:lpwstr>1;#557|44442e56-25b0-4b09-ac96-f67465c2dd3a</vt:lpwstr>
  </property>
  <property fmtid="{D5CDD505-2E9C-101B-9397-08002B2CF9AE}" pid="28" name="eDocs_RetentionPeriodTerm">
    <vt:lpwstr/>
  </property>
  <property fmtid="{D5CDD505-2E9C-101B-9397-08002B2CF9AE}" pid="29" name="ge25f6a3ef6f42d4865685f2a74bf8c7">
    <vt:lpwstr/>
  </property>
</Properties>
</file>