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38" r:id="rId6"/>
  </p:sldMasterIdLst>
  <p:notesMasterIdLst>
    <p:notesMasterId r:id="rId16"/>
  </p:notesMasterIdLst>
  <p:handoutMasterIdLst>
    <p:handoutMasterId r:id="rId17"/>
  </p:handoutMasterIdLst>
  <p:sldIdLst>
    <p:sldId id="396" r:id="rId7"/>
    <p:sldId id="394" r:id="rId8"/>
    <p:sldId id="397" r:id="rId9"/>
    <p:sldId id="398" r:id="rId10"/>
    <p:sldId id="399" r:id="rId11"/>
    <p:sldId id="401" r:id="rId12"/>
    <p:sldId id="342" r:id="rId13"/>
    <p:sldId id="340" r:id="rId14"/>
    <p:sldId id="328" r:id="rId15"/>
  </p:sldIdLst>
  <p:sldSz cx="24384000" cy="13716000"/>
  <p:notesSz cx="6858000" cy="9144000"/>
  <p:custShowLst>
    <p:custShow name="Custom Show 1" id="0">
      <p:sldLst>
        <p:sld r:id="rId13"/>
        <p:sld r:id="rId14"/>
        <p:sld r:id="rId15"/>
      </p:sldLst>
    </p:custShow>
  </p:custShowLst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Open Sans" panose="020B0606030504020204" pitchFamily="34" charset="0"/>
        <a:ea typeface="+mn-ea"/>
        <a:cs typeface="Open Sans" panose="020B0606030504020204" pitchFamily="34" charset="0"/>
        <a:sym typeface="Open Sans" panose="020B0606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errigan (DCEDIY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FFFFFF"/>
    <a:srgbClr val="0E9081"/>
    <a:srgbClr val="006666"/>
    <a:srgbClr val="1C230F"/>
    <a:srgbClr val="F5F8EF"/>
    <a:srgbClr val="5C4600"/>
    <a:srgbClr val="FAE232"/>
    <a:srgbClr val="EF5FA7"/>
    <a:srgbClr val="FF6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970" autoAdjust="0"/>
  </p:normalViewPr>
  <p:slideViewPr>
    <p:cSldViewPr snapToGrid="0" snapToObjects="1">
      <p:cViewPr>
        <p:scale>
          <a:sx n="70" d="100"/>
          <a:sy n="70" d="100"/>
        </p:scale>
        <p:origin x="-582" y="-17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9277534665466E-2"/>
          <c:y val="3.0136411602156729E-2"/>
          <c:w val="0.6900716042922127"/>
          <c:h val="0.939727034098262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442-4F56-841A-08CA72BB4739}"/>
              </c:ext>
            </c:extLst>
          </c:dPt>
          <c:dPt>
            <c:idx val="1"/>
            <c:bubble3D val="0"/>
            <c:spPr>
              <a:solidFill>
                <a:srgbClr val="42F618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42-4F56-841A-08CA72BB4739}"/>
              </c:ext>
            </c:extLst>
          </c:dPt>
          <c:dPt>
            <c:idx val="2"/>
            <c:bubble3D val="0"/>
            <c:spPr>
              <a:solidFill>
                <a:srgbClr val="FAE23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442-4F56-841A-08CA72BB4739}"/>
              </c:ext>
            </c:extLst>
          </c:dPt>
          <c:dPt>
            <c:idx val="3"/>
            <c:bubble3D val="0"/>
            <c:spPr>
              <a:solidFill>
                <a:srgbClr val="FF644E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42-4F56-841A-08CA72BB4739}"/>
              </c:ext>
            </c:extLst>
          </c:dPt>
          <c:dPt>
            <c:idx val="4"/>
            <c:bubble3D val="0"/>
            <c:spPr>
              <a:solidFill>
                <a:srgbClr val="EF5FA7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442-4F56-841A-08CA72BB4739}"/>
              </c:ext>
            </c:extLst>
          </c:dPt>
          <c:dLbls>
            <c:dLbl>
              <c:idx val="1"/>
              <c:layout>
                <c:manualLayout>
                  <c:x val="-2.268309298100217E-2"/>
                  <c:y val="-0.1261214055410836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13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442-4F56-841A-08CA72BB4739}"/>
                </c:ext>
              </c:extLst>
            </c:dLbl>
            <c:dLbl>
              <c:idx val="2"/>
              <c:layout>
                <c:manualLayout>
                  <c:x val="1.933283405687199E-2"/>
                  <c:y val="-4.18828354263479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42-4F56-841A-08CA72BB4739}"/>
                </c:ext>
              </c:extLst>
            </c:dLbl>
            <c:dLbl>
              <c:idx val="3"/>
              <c:layout>
                <c:manualLayout>
                  <c:x val="0.10098748389288519"/>
                  <c:y val="7.9444809879216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2-4F56-841A-08CA72BB4739}"/>
                </c:ext>
              </c:extLst>
            </c:dLbl>
            <c:dLbl>
              <c:idx val="4"/>
              <c:layout>
                <c:manualLayout>
                  <c:x val="4.2911753496725345E-2"/>
                  <c:y val="0.117953665709222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42-4F56-841A-08CA72BB47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2-4F56-841A-08CA72BB473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13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144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Single Males</c:v>
                </c:pt>
                <c:pt idx="1">
                  <c:v>Single Females</c:v>
                </c:pt>
                <c:pt idx="2">
                  <c:v>Couples</c:v>
                </c:pt>
                <c:pt idx="3">
                  <c:v>Children</c:v>
                </c:pt>
                <c:pt idx="4">
                  <c:v>Lone Parents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</c:v>
                </c:pt>
                <c:pt idx="1">
                  <c:v>14</c:v>
                </c:pt>
                <c:pt idx="2">
                  <c:v>16</c:v>
                </c:pt>
                <c:pt idx="3">
                  <c:v>45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42-4F56-841A-08CA72BB47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strRef>
              <c:f>Sheet1!$A$2:$A$6</c:f>
              <c:strCache>
                <c:ptCount val="5"/>
                <c:pt idx="0">
                  <c:v>Single Males</c:v>
                </c:pt>
                <c:pt idx="1">
                  <c:v>Single Females</c:v>
                </c:pt>
                <c:pt idx="2">
                  <c:v>Couples</c:v>
                </c:pt>
                <c:pt idx="3">
                  <c:v>Children</c:v>
                </c:pt>
                <c:pt idx="4">
                  <c:v>Lone Parents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2F86-4C0D-AB94-5EC7E865C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78">
          <a:noFill/>
        </a:ln>
      </c:spPr>
    </c:plotArea>
    <c:legend>
      <c:legendPos val="r"/>
      <c:overlay val="0"/>
      <c:spPr>
        <a:noFill/>
        <a:ln w="24416">
          <a:noFill/>
        </a:ln>
      </c:spPr>
      <c:txPr>
        <a:bodyPr rot="0" spcFirstLastPara="1" vertOverflow="ellipsis" vert="horz" wrap="square" anchor="ctr" anchorCtr="1"/>
        <a:lstStyle/>
        <a:p>
          <a:pPr>
            <a:defRPr sz="2316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179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5179" b="1" dirty="0"/>
              <a:t>Weekly arrivals by Nationality </a:t>
            </a:r>
            <a:endParaRPr lang="en-IE" sz="5386" b="1" dirty="0"/>
          </a:p>
        </c:rich>
      </c:tx>
      <c:layout>
        <c:manualLayout>
          <c:xMode val="edge"/>
          <c:yMode val="edge"/>
          <c:x val="0.25115970683305305"/>
          <c:y val="3.7037047969753545E-2"/>
        </c:manualLayout>
      </c:layout>
      <c:overlay val="0"/>
      <c:spPr>
        <a:noFill/>
        <a:ln w="244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798338755035439E-2"/>
          <c:y val="0.17083336614173225"/>
          <c:w val="0.88077296587926512"/>
          <c:h val="0.577927238261883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4453">
              <a:noFill/>
            </a:ln>
          </c:spPr>
          <c:invertIfNegative val="0"/>
          <c:dLbls>
            <c:spPr>
              <a:noFill/>
              <a:ln w="2449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85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Sheet1!$I$2:$I$12</c:f>
              <c:strCache>
                <c:ptCount val="11"/>
                <c:pt idx="0">
                  <c:v>Somalia</c:v>
                </c:pt>
                <c:pt idx="1">
                  <c:v>Nigeria </c:v>
                </c:pt>
                <c:pt idx="2">
                  <c:v>Pakistan</c:v>
                </c:pt>
                <c:pt idx="3">
                  <c:v>Afghanistan</c:v>
                </c:pt>
                <c:pt idx="4">
                  <c:v>Bangladesh</c:v>
                </c:pt>
                <c:pt idx="5">
                  <c:v>Vietnam </c:v>
                </c:pt>
                <c:pt idx="6">
                  <c:v>Albania**</c:v>
                </c:pt>
                <c:pt idx="7">
                  <c:v>South Africa **</c:v>
                </c:pt>
                <c:pt idx="8">
                  <c:v>Georgia**</c:v>
                </c:pt>
                <c:pt idx="9">
                  <c:v>Ghana</c:v>
                </c:pt>
                <c:pt idx="10">
                  <c:v>Other</c:v>
                </c:pt>
              </c:strCache>
            </c:strRef>
          </c:cat>
          <c:val>
            <c:numRef>
              <c:f>Sheet1!$J$2:$J$12</c:f>
              <c:numCache>
                <c:formatCode>General</c:formatCode>
                <c:ptCount val="11"/>
                <c:pt idx="0">
                  <c:v>49</c:v>
                </c:pt>
                <c:pt idx="1">
                  <c:v>39</c:v>
                </c:pt>
                <c:pt idx="2">
                  <c:v>20</c:v>
                </c:pt>
                <c:pt idx="3">
                  <c:v>13</c:v>
                </c:pt>
                <c:pt idx="4">
                  <c:v>11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7-4763-B6E9-B6809C3F2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043480"/>
        <c:axId val="1"/>
      </c:barChart>
      <c:catAx>
        <c:axId val="26704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66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4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66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ln w="61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3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7043480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E" sz="1800" b="1" i="0" u="none" strike="noStrike" baseline="0">
                <a:solidFill>
                  <a:sysClr val="windowText" lastClr="000000"/>
                </a:solidFill>
                <a:latin typeface="Calibri"/>
              </a:rPr>
              <a:t>IPAS Accommodation Occupancy 2004 to 01/02/2026</a:t>
            </a:r>
            <a:endParaRPr lang="en-IE">
              <a:effectLst/>
            </a:endParaRPr>
          </a:p>
        </c:rich>
      </c:tx>
      <c:layout>
        <c:manualLayout>
          <c:xMode val="edge"/>
          <c:yMode val="edge"/>
          <c:x val="0.24877206095495918"/>
          <c:y val="1.00628917528659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266510721651088E-2"/>
          <c:y val="0.1207870638785862"/>
          <c:w val="0.87701870092962653"/>
          <c:h val="0.73636376042249485"/>
        </c:manualLayout>
      </c:layout>
      <c:lineChart>
        <c:grouping val="standard"/>
        <c:varyColors val="0"/>
        <c:ser>
          <c:idx val="0"/>
          <c:order val="0"/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Sheet1!$A$2:$A$340</c:f>
              <c:strCache>
                <c:ptCount val="339"/>
                <c:pt idx="0">
                  <c:v>24/09/2004</c:v>
                </c:pt>
                <c:pt idx="1">
                  <c:v>29/10/2004</c:v>
                </c:pt>
                <c:pt idx="2">
                  <c:v>26/11/2004</c:v>
                </c:pt>
                <c:pt idx="3">
                  <c:v>*17/12/2004</c:v>
                </c:pt>
                <c:pt idx="4">
                  <c:v>31/12/2004</c:v>
                </c:pt>
                <c:pt idx="5">
                  <c:v>28/01/2005</c:v>
                </c:pt>
                <c:pt idx="6">
                  <c:v>25/02/2005</c:v>
                </c:pt>
                <c:pt idx="7">
                  <c:v>25/03/2005</c:v>
                </c:pt>
                <c:pt idx="8">
                  <c:v>29/04/2005</c:v>
                </c:pt>
                <c:pt idx="9">
                  <c:v>27/05/2005</c:v>
                </c:pt>
                <c:pt idx="10">
                  <c:v>24/06/2005</c:v>
                </c:pt>
                <c:pt idx="11">
                  <c:v>29/07/2005</c:v>
                </c:pt>
                <c:pt idx="12">
                  <c:v>26/08/2005</c:v>
                </c:pt>
                <c:pt idx="13">
                  <c:v>30/09/2005</c:v>
                </c:pt>
                <c:pt idx="14">
                  <c:v>28/10/2005</c:v>
                </c:pt>
                <c:pt idx="15">
                  <c:v>25/11/2005</c:v>
                </c:pt>
                <c:pt idx="16">
                  <c:v>30/12/2005</c:v>
                </c:pt>
                <c:pt idx="17">
                  <c:v>27/01/2006</c:v>
                </c:pt>
                <c:pt idx="18">
                  <c:v>24/02/2006</c:v>
                </c:pt>
                <c:pt idx="19">
                  <c:v>31/03/2006</c:v>
                </c:pt>
                <c:pt idx="20">
                  <c:v>28/04/2006</c:v>
                </c:pt>
                <c:pt idx="21">
                  <c:v>26/05/2006</c:v>
                </c:pt>
                <c:pt idx="22">
                  <c:v>30/06/2006</c:v>
                </c:pt>
                <c:pt idx="23">
                  <c:v>28/07/2006</c:v>
                </c:pt>
                <c:pt idx="24">
                  <c:v>25/08/2006</c:v>
                </c:pt>
                <c:pt idx="25">
                  <c:v>22/09/2006</c:v>
                </c:pt>
                <c:pt idx="26">
                  <c:v>29/10/2006</c:v>
                </c:pt>
                <c:pt idx="27">
                  <c:v>26/11/2006</c:v>
                </c:pt>
                <c:pt idx="28">
                  <c:v>31/12/2006</c:v>
                </c:pt>
                <c:pt idx="29">
                  <c:v>28/01/2007</c:v>
                </c:pt>
                <c:pt idx="30">
                  <c:v>25/02/2007</c:v>
                </c:pt>
                <c:pt idx="31">
                  <c:v>25/03/2007</c:v>
                </c:pt>
                <c:pt idx="32">
                  <c:v>29/04/2007</c:v>
                </c:pt>
                <c:pt idx="33">
                  <c:v>27/05/2007</c:v>
                </c:pt>
                <c:pt idx="34">
                  <c:v>24/06/2007</c:v>
                </c:pt>
                <c:pt idx="35">
                  <c:v>29/07/2007</c:v>
                </c:pt>
                <c:pt idx="36">
                  <c:v>26/08/2007</c:v>
                </c:pt>
                <c:pt idx="37">
                  <c:v>30/09/2007</c:v>
                </c:pt>
                <c:pt idx="38">
                  <c:v>28/10/2007</c:v>
                </c:pt>
                <c:pt idx="39">
                  <c:v>25/11/2007</c:v>
                </c:pt>
                <c:pt idx="40">
                  <c:v>30/12/2007</c:v>
                </c:pt>
                <c:pt idx="41">
                  <c:v>27/01/2008</c:v>
                </c:pt>
                <c:pt idx="42">
                  <c:v>24/02/2008</c:v>
                </c:pt>
                <c:pt idx="43">
                  <c:v>30/03/2008</c:v>
                </c:pt>
                <c:pt idx="44">
                  <c:v>27/04/2008</c:v>
                </c:pt>
                <c:pt idx="45">
                  <c:v>25/05/2008</c:v>
                </c:pt>
                <c:pt idx="46">
                  <c:v>29/06/2008</c:v>
                </c:pt>
                <c:pt idx="47">
                  <c:v>27/07/2008</c:v>
                </c:pt>
                <c:pt idx="48">
                  <c:v>31/08/2008</c:v>
                </c:pt>
                <c:pt idx="49">
                  <c:v>28/09/2008</c:v>
                </c:pt>
                <c:pt idx="50">
                  <c:v>26/10/2008</c:v>
                </c:pt>
                <c:pt idx="51">
                  <c:v>30/11/2008</c:v>
                </c:pt>
                <c:pt idx="52">
                  <c:v>28/12/2008</c:v>
                </c:pt>
                <c:pt idx="53">
                  <c:v>25/01/2009</c:v>
                </c:pt>
                <c:pt idx="54">
                  <c:v>22/02/2009</c:v>
                </c:pt>
                <c:pt idx="55">
                  <c:v>29/03/2009</c:v>
                </c:pt>
                <c:pt idx="56">
                  <c:v>26/04/2009</c:v>
                </c:pt>
                <c:pt idx="57">
                  <c:v>31/05/2009</c:v>
                </c:pt>
                <c:pt idx="58">
                  <c:v>28/06/2009</c:v>
                </c:pt>
                <c:pt idx="59">
                  <c:v>26/07/2009</c:v>
                </c:pt>
                <c:pt idx="60">
                  <c:v>30/08/2009</c:v>
                </c:pt>
                <c:pt idx="61">
                  <c:v>27/09/2009</c:v>
                </c:pt>
                <c:pt idx="62">
                  <c:v>25/10/2009</c:v>
                </c:pt>
                <c:pt idx="63">
                  <c:v>29/11/2009</c:v>
                </c:pt>
                <c:pt idx="64">
                  <c:v>27/12/2009</c:v>
                </c:pt>
                <c:pt idx="65">
                  <c:v>31/01/2010</c:v>
                </c:pt>
                <c:pt idx="66">
                  <c:v>28/02/2010</c:v>
                </c:pt>
                <c:pt idx="67">
                  <c:v>28/03/2010</c:v>
                </c:pt>
                <c:pt idx="68">
                  <c:v>25/04/2010</c:v>
                </c:pt>
                <c:pt idx="69">
                  <c:v>30/05/2010</c:v>
                </c:pt>
                <c:pt idx="70">
                  <c:v>27/06/2010</c:v>
                </c:pt>
                <c:pt idx="71">
                  <c:v>25/07/2010</c:v>
                </c:pt>
                <c:pt idx="72">
                  <c:v>29/08/2010</c:v>
                </c:pt>
                <c:pt idx="73">
                  <c:v>26/09/2010</c:v>
                </c:pt>
                <c:pt idx="74">
                  <c:v>31/10/2010</c:v>
                </c:pt>
                <c:pt idx="75">
                  <c:v>28/11/2010</c:v>
                </c:pt>
                <c:pt idx="76">
                  <c:v>26/12/2010</c:v>
                </c:pt>
                <c:pt idx="77">
                  <c:v>30/01/2011</c:v>
                </c:pt>
                <c:pt idx="78">
                  <c:v>27/02/2011</c:v>
                </c:pt>
                <c:pt idx="79">
                  <c:v>27/03/2011</c:v>
                </c:pt>
                <c:pt idx="80">
                  <c:v>24/04/2011</c:v>
                </c:pt>
                <c:pt idx="81">
                  <c:v>29/05/2011</c:v>
                </c:pt>
                <c:pt idx="82">
                  <c:v>26/06/2011</c:v>
                </c:pt>
                <c:pt idx="83">
                  <c:v>31/07/2011</c:v>
                </c:pt>
                <c:pt idx="84">
                  <c:v>28/08/2011</c:v>
                </c:pt>
                <c:pt idx="85">
                  <c:v>25/09/2011</c:v>
                </c:pt>
                <c:pt idx="86">
                  <c:v>30/10/2011</c:v>
                </c:pt>
                <c:pt idx="87">
                  <c:v>27/11/2011</c:v>
                </c:pt>
                <c:pt idx="88">
                  <c:v>31/12/2011</c:v>
                </c:pt>
                <c:pt idx="89">
                  <c:v>29/01/2012</c:v>
                </c:pt>
                <c:pt idx="90">
                  <c:v>26/02/2012</c:v>
                </c:pt>
                <c:pt idx="91">
                  <c:v>25/03/2012</c:v>
                </c:pt>
                <c:pt idx="92">
                  <c:v>29/04/2012</c:v>
                </c:pt>
                <c:pt idx="93">
                  <c:v>27/05/2012</c:v>
                </c:pt>
                <c:pt idx="94">
                  <c:v>24/06/2012</c:v>
                </c:pt>
                <c:pt idx="95">
                  <c:v>29/07/2012</c:v>
                </c:pt>
                <c:pt idx="96">
                  <c:v>26/08/2012</c:v>
                </c:pt>
                <c:pt idx="97">
                  <c:v>30/09/2012</c:v>
                </c:pt>
                <c:pt idx="98">
                  <c:v>28/10/2012</c:v>
                </c:pt>
                <c:pt idx="99">
                  <c:v>25/11/2012</c:v>
                </c:pt>
                <c:pt idx="100">
                  <c:v>30/12/2012</c:v>
                </c:pt>
                <c:pt idx="101">
                  <c:v>27/01/2013</c:v>
                </c:pt>
                <c:pt idx="102">
                  <c:v>24/02/2013</c:v>
                </c:pt>
                <c:pt idx="103">
                  <c:v>31/03/2013</c:v>
                </c:pt>
                <c:pt idx="104">
                  <c:v>28/04/2013</c:v>
                </c:pt>
                <c:pt idx="105">
                  <c:v>26/05/2013</c:v>
                </c:pt>
                <c:pt idx="106">
                  <c:v>30/06/2013</c:v>
                </c:pt>
                <c:pt idx="107">
                  <c:v>28/07/2013</c:v>
                </c:pt>
                <c:pt idx="108">
                  <c:v>25/08/2013</c:v>
                </c:pt>
                <c:pt idx="109">
                  <c:v>29/09/2013</c:v>
                </c:pt>
                <c:pt idx="110">
                  <c:v>27/10/2013</c:v>
                </c:pt>
                <c:pt idx="111">
                  <c:v>24/11/2013</c:v>
                </c:pt>
                <c:pt idx="112">
                  <c:v>29/12/2013</c:v>
                </c:pt>
                <c:pt idx="113">
                  <c:v>26/01/2014</c:v>
                </c:pt>
                <c:pt idx="114">
                  <c:v>23/02/2014</c:v>
                </c:pt>
                <c:pt idx="115">
                  <c:v>30/03/2014</c:v>
                </c:pt>
                <c:pt idx="116">
                  <c:v>27/04/2014</c:v>
                </c:pt>
                <c:pt idx="117">
                  <c:v>25/05/2014</c:v>
                </c:pt>
                <c:pt idx="118">
                  <c:v>29/06/2014</c:v>
                </c:pt>
                <c:pt idx="119">
                  <c:v>27/07/2014</c:v>
                </c:pt>
                <c:pt idx="120">
                  <c:v>31/08/2014</c:v>
                </c:pt>
                <c:pt idx="121">
                  <c:v>28/09/2014</c:v>
                </c:pt>
                <c:pt idx="122">
                  <c:v>26/10/2014</c:v>
                </c:pt>
                <c:pt idx="123">
                  <c:v>30/11/2014</c:v>
                </c:pt>
                <c:pt idx="124">
                  <c:v>28/12/2014</c:v>
                </c:pt>
                <c:pt idx="125">
                  <c:v>25/01/2015</c:v>
                </c:pt>
                <c:pt idx="126">
                  <c:v>22/02/2015</c:v>
                </c:pt>
                <c:pt idx="127">
                  <c:v>29/03/2015</c:v>
                </c:pt>
                <c:pt idx="128">
                  <c:v>26/04/2015</c:v>
                </c:pt>
                <c:pt idx="129">
                  <c:v>31/05/2015</c:v>
                </c:pt>
                <c:pt idx="130">
                  <c:v>28/06/2015</c:v>
                </c:pt>
                <c:pt idx="131">
                  <c:v>26/07/2015</c:v>
                </c:pt>
                <c:pt idx="132">
                  <c:v>30/08/2015</c:v>
                </c:pt>
                <c:pt idx="133">
                  <c:v>27/09/2015</c:v>
                </c:pt>
                <c:pt idx="134">
                  <c:v>25/10/2015</c:v>
                </c:pt>
                <c:pt idx="135">
                  <c:v>29/11/2015</c:v>
                </c:pt>
                <c:pt idx="136">
                  <c:v>27/12/2015</c:v>
                </c:pt>
                <c:pt idx="137">
                  <c:v>31/01/2016</c:v>
                </c:pt>
                <c:pt idx="138">
                  <c:v>28/02/2016</c:v>
                </c:pt>
                <c:pt idx="139">
                  <c:v>20/03/2016</c:v>
                </c:pt>
                <c:pt idx="140">
                  <c:v>24/04/2016</c:v>
                </c:pt>
                <c:pt idx="141">
                  <c:v>29/05/2016</c:v>
                </c:pt>
                <c:pt idx="142">
                  <c:v>26/06/2016</c:v>
                </c:pt>
                <c:pt idx="143">
                  <c:v>31/07/2016</c:v>
                </c:pt>
                <c:pt idx="144">
                  <c:v>28/08/2016</c:v>
                </c:pt>
                <c:pt idx="145">
                  <c:v>25/09/2016</c:v>
                </c:pt>
                <c:pt idx="146">
                  <c:v>18/12/2016</c:v>
                </c:pt>
                <c:pt idx="147">
                  <c:v>29/01/2017</c:v>
                </c:pt>
                <c:pt idx="148">
                  <c:v>26/02/2017</c:v>
                </c:pt>
                <c:pt idx="149">
                  <c:v>19/03/2017</c:v>
                </c:pt>
                <c:pt idx="150">
                  <c:v>30/04/2017</c:v>
                </c:pt>
                <c:pt idx="151">
                  <c:v>21/05/2017</c:v>
                </c:pt>
                <c:pt idx="152">
                  <c:v>11/06/2017</c:v>
                </c:pt>
                <c:pt idx="153">
                  <c:v>30/07/2017</c:v>
                </c:pt>
                <c:pt idx="154">
                  <c:v>27/08/2017</c:v>
                </c:pt>
                <c:pt idx="155">
                  <c:v>24/09/2017</c:v>
                </c:pt>
                <c:pt idx="156">
                  <c:v>29/10/2017</c:v>
                </c:pt>
                <c:pt idx="157">
                  <c:v>26/11/2017</c:v>
                </c:pt>
                <c:pt idx="158">
                  <c:v>31/12/2017</c:v>
                </c:pt>
                <c:pt idx="159">
                  <c:v>28/01/2018</c:v>
                </c:pt>
                <c:pt idx="160">
                  <c:v>18/02/2018</c:v>
                </c:pt>
                <c:pt idx="161">
                  <c:v>25/03/2018</c:v>
                </c:pt>
                <c:pt idx="162">
                  <c:v>29/04/2018</c:v>
                </c:pt>
                <c:pt idx="163">
                  <c:v>27/05/2018</c:v>
                </c:pt>
                <c:pt idx="164">
                  <c:v>24/06/2018</c:v>
                </c:pt>
                <c:pt idx="165">
                  <c:v>29/07/2018</c:v>
                </c:pt>
                <c:pt idx="166">
                  <c:v>30/09/2018</c:v>
                </c:pt>
                <c:pt idx="167">
                  <c:v>28/10/2018</c:v>
                </c:pt>
                <c:pt idx="168">
                  <c:v>25/11/2018</c:v>
                </c:pt>
                <c:pt idx="169">
                  <c:v>30/12/2018</c:v>
                </c:pt>
                <c:pt idx="170">
                  <c:v>27/01/2019</c:v>
                </c:pt>
                <c:pt idx="171">
                  <c:v>24/02/2019</c:v>
                </c:pt>
                <c:pt idx="172">
                  <c:v>31/03/2019</c:v>
                </c:pt>
                <c:pt idx="173">
                  <c:v>28/04/2019</c:v>
                </c:pt>
                <c:pt idx="174">
                  <c:v>26/05/2019</c:v>
                </c:pt>
                <c:pt idx="175">
                  <c:v>30/06/2019</c:v>
                </c:pt>
                <c:pt idx="176">
                  <c:v>28/07/2019</c:v>
                </c:pt>
                <c:pt idx="177">
                  <c:v>25/08/2019</c:v>
                </c:pt>
                <c:pt idx="178">
                  <c:v>29/09/2019</c:v>
                </c:pt>
                <c:pt idx="179">
                  <c:v>27/10/2019</c:v>
                </c:pt>
                <c:pt idx="180">
                  <c:v>24/11/2019</c:v>
                </c:pt>
                <c:pt idx="181">
                  <c:v>29/12/2019</c:v>
                </c:pt>
                <c:pt idx="182">
                  <c:v>26/01/2020</c:v>
                </c:pt>
                <c:pt idx="183">
                  <c:v>23/02/2020</c:v>
                </c:pt>
                <c:pt idx="184">
                  <c:v>29/03/2020</c:v>
                </c:pt>
                <c:pt idx="185">
                  <c:v>26/04/2020</c:v>
                </c:pt>
                <c:pt idx="186">
                  <c:v>31/05/2020</c:v>
                </c:pt>
                <c:pt idx="187">
                  <c:v>28/06/2020</c:v>
                </c:pt>
                <c:pt idx="188">
                  <c:v>26/07/2020</c:v>
                </c:pt>
                <c:pt idx="189">
                  <c:v>30/08/2020</c:v>
                </c:pt>
                <c:pt idx="190">
                  <c:v>27/09/2020</c:v>
                </c:pt>
                <c:pt idx="191">
                  <c:v>25/10/2020</c:v>
                </c:pt>
                <c:pt idx="192">
                  <c:v>29/11/2020</c:v>
                </c:pt>
                <c:pt idx="193">
                  <c:v>27/12/2020</c:v>
                </c:pt>
                <c:pt idx="194">
                  <c:v>31/01/2021</c:v>
                </c:pt>
                <c:pt idx="195">
                  <c:v>28/02/2021</c:v>
                </c:pt>
                <c:pt idx="196">
                  <c:v>28/03/2021</c:v>
                </c:pt>
                <c:pt idx="197">
                  <c:v>25/04/2021</c:v>
                </c:pt>
                <c:pt idx="198">
                  <c:v>30/05/2021</c:v>
                </c:pt>
                <c:pt idx="199">
                  <c:v>27/06/2021</c:v>
                </c:pt>
                <c:pt idx="200">
                  <c:v>25/07/2021</c:v>
                </c:pt>
                <c:pt idx="201">
                  <c:v>29/08/2021</c:v>
                </c:pt>
                <c:pt idx="202">
                  <c:v>26/09/2021</c:v>
                </c:pt>
                <c:pt idx="203">
                  <c:v>31/10/2021</c:v>
                </c:pt>
                <c:pt idx="204">
                  <c:v>30/11/2021</c:v>
                </c:pt>
                <c:pt idx="205">
                  <c:v>26/12/2021</c:v>
                </c:pt>
                <c:pt idx="206">
                  <c:v>30/01/2022</c:v>
                </c:pt>
                <c:pt idx="207">
                  <c:v>27/02/2022</c:v>
                </c:pt>
                <c:pt idx="208">
                  <c:v>27/03/2022</c:v>
                </c:pt>
                <c:pt idx="209">
                  <c:v>24/04/2022</c:v>
                </c:pt>
                <c:pt idx="210">
                  <c:v>29/05/2022</c:v>
                </c:pt>
                <c:pt idx="211">
                  <c:v>26/06/2022</c:v>
                </c:pt>
                <c:pt idx="212">
                  <c:v>31/07/2022</c:v>
                </c:pt>
                <c:pt idx="213">
                  <c:v>28/08/2022</c:v>
                </c:pt>
                <c:pt idx="214">
                  <c:v>25/09/2022</c:v>
                </c:pt>
                <c:pt idx="215">
                  <c:v>30/10/2022</c:v>
                </c:pt>
                <c:pt idx="216">
                  <c:v>27/11/2022</c:v>
                </c:pt>
                <c:pt idx="217">
                  <c:v>25/12/2022</c:v>
                </c:pt>
                <c:pt idx="218">
                  <c:v>29/01/2023</c:v>
                </c:pt>
                <c:pt idx="219">
                  <c:v>26/02/2023</c:v>
                </c:pt>
                <c:pt idx="220">
                  <c:v>26/03/2023</c:v>
                </c:pt>
                <c:pt idx="221">
                  <c:v>30/04/2023</c:v>
                </c:pt>
                <c:pt idx="222">
                  <c:v>28/05/2023</c:v>
                </c:pt>
                <c:pt idx="223">
                  <c:v>25/06/2023</c:v>
                </c:pt>
                <c:pt idx="224">
                  <c:v>30/07/2023</c:v>
                </c:pt>
                <c:pt idx="225">
                  <c:v>27/08/2023</c:v>
                </c:pt>
                <c:pt idx="226">
                  <c:v>24/09/2023</c:v>
                </c:pt>
                <c:pt idx="227">
                  <c:v>29/10/2023</c:v>
                </c:pt>
                <c:pt idx="228">
                  <c:v>19/11/2023</c:v>
                </c:pt>
                <c:pt idx="229">
                  <c:v>26/11/2023</c:v>
                </c:pt>
                <c:pt idx="230">
                  <c:v>03/12/2023</c:v>
                </c:pt>
                <c:pt idx="231">
                  <c:v>10/12/2023</c:v>
                </c:pt>
                <c:pt idx="232">
                  <c:v>17/12/2023</c:v>
                </c:pt>
                <c:pt idx="233">
                  <c:v>24/12/2023</c:v>
                </c:pt>
                <c:pt idx="234">
                  <c:v>31/12/2023</c:v>
                </c:pt>
                <c:pt idx="235">
                  <c:v>07/01/2024</c:v>
                </c:pt>
                <c:pt idx="236">
                  <c:v>14/01/2024</c:v>
                </c:pt>
                <c:pt idx="237">
                  <c:v>21/01/2024</c:v>
                </c:pt>
                <c:pt idx="238">
                  <c:v>28/01/2024</c:v>
                </c:pt>
                <c:pt idx="239">
                  <c:v>04/02/2024</c:v>
                </c:pt>
                <c:pt idx="240">
                  <c:v>11/02/2024</c:v>
                </c:pt>
                <c:pt idx="241">
                  <c:v>18/02/2024</c:v>
                </c:pt>
                <c:pt idx="242">
                  <c:v>25/02/2024</c:v>
                </c:pt>
                <c:pt idx="243">
                  <c:v>03/03/2024</c:v>
                </c:pt>
                <c:pt idx="244">
                  <c:v>10/03/2024</c:v>
                </c:pt>
                <c:pt idx="245">
                  <c:v>17/03/2024</c:v>
                </c:pt>
                <c:pt idx="246">
                  <c:v>24/03/2024</c:v>
                </c:pt>
                <c:pt idx="247">
                  <c:v>31/03/2024</c:v>
                </c:pt>
                <c:pt idx="248">
                  <c:v>07/04/2024</c:v>
                </c:pt>
                <c:pt idx="249">
                  <c:v>14/04/2024</c:v>
                </c:pt>
                <c:pt idx="250">
                  <c:v>21/04/2024</c:v>
                </c:pt>
                <c:pt idx="251">
                  <c:v>28/04/2024</c:v>
                </c:pt>
                <c:pt idx="252">
                  <c:v>05/05/2024</c:v>
                </c:pt>
                <c:pt idx="253">
                  <c:v>12/05/2024</c:v>
                </c:pt>
                <c:pt idx="254">
                  <c:v>15/05/2024</c:v>
                </c:pt>
                <c:pt idx="255">
                  <c:v>26/05/2024</c:v>
                </c:pt>
                <c:pt idx="256">
                  <c:v>02/06/2024</c:v>
                </c:pt>
                <c:pt idx="257">
                  <c:v>09/06/2024</c:v>
                </c:pt>
                <c:pt idx="258">
                  <c:v>16/06/2024</c:v>
                </c:pt>
                <c:pt idx="259">
                  <c:v>23/06/2024</c:v>
                </c:pt>
                <c:pt idx="260">
                  <c:v>30/06/2024</c:v>
                </c:pt>
                <c:pt idx="261">
                  <c:v>07/07/2024</c:v>
                </c:pt>
                <c:pt idx="262">
                  <c:v>14/07/2024</c:v>
                </c:pt>
                <c:pt idx="263">
                  <c:v>21/07/2024</c:v>
                </c:pt>
                <c:pt idx="264">
                  <c:v>28/07/2024</c:v>
                </c:pt>
                <c:pt idx="265">
                  <c:v>04/08/2024</c:v>
                </c:pt>
                <c:pt idx="266">
                  <c:v>11/08/2024</c:v>
                </c:pt>
                <c:pt idx="267">
                  <c:v>18/08/2024</c:v>
                </c:pt>
                <c:pt idx="268">
                  <c:v>25/08/2024</c:v>
                </c:pt>
                <c:pt idx="269">
                  <c:v>01/09/2024</c:v>
                </c:pt>
                <c:pt idx="270">
                  <c:v>08/09/2024</c:v>
                </c:pt>
                <c:pt idx="271">
                  <c:v>15/09/2024</c:v>
                </c:pt>
                <c:pt idx="272">
                  <c:v>22/09/2024</c:v>
                </c:pt>
                <c:pt idx="273">
                  <c:v>29/09/2024</c:v>
                </c:pt>
                <c:pt idx="274">
                  <c:v>06/10/2024</c:v>
                </c:pt>
                <c:pt idx="275">
                  <c:v>13/10/2024</c:v>
                </c:pt>
                <c:pt idx="276">
                  <c:v>20/10/2024</c:v>
                </c:pt>
                <c:pt idx="277">
                  <c:v>27/10/2024</c:v>
                </c:pt>
                <c:pt idx="278">
                  <c:v>03/11/2024</c:v>
                </c:pt>
                <c:pt idx="279">
                  <c:v>10/11/2024</c:v>
                </c:pt>
                <c:pt idx="280">
                  <c:v>17/11/2024</c:v>
                </c:pt>
                <c:pt idx="281">
                  <c:v>24/11/2024</c:v>
                </c:pt>
                <c:pt idx="282">
                  <c:v>01/12/2024</c:v>
                </c:pt>
                <c:pt idx="283">
                  <c:v>08/12/2024</c:v>
                </c:pt>
                <c:pt idx="284">
                  <c:v>15/12/2024</c:v>
                </c:pt>
                <c:pt idx="285">
                  <c:v>22/12/2024</c:v>
                </c:pt>
                <c:pt idx="286">
                  <c:v>05/01/2025</c:v>
                </c:pt>
                <c:pt idx="287">
                  <c:v>12/01/2025</c:v>
                </c:pt>
                <c:pt idx="288">
                  <c:v>19/01/2025</c:v>
                </c:pt>
                <c:pt idx="289">
                  <c:v>26/01/2025</c:v>
                </c:pt>
                <c:pt idx="290">
                  <c:v>02/02/2025</c:v>
                </c:pt>
                <c:pt idx="291">
                  <c:v>16/02/2025</c:v>
                </c:pt>
                <c:pt idx="292">
                  <c:v>23/02/2025</c:v>
                </c:pt>
                <c:pt idx="293">
                  <c:v>02/03/2025</c:v>
                </c:pt>
                <c:pt idx="294">
                  <c:v>09/03/2025</c:v>
                </c:pt>
                <c:pt idx="295">
                  <c:v>16/03/2025</c:v>
                </c:pt>
                <c:pt idx="296">
                  <c:v>23/03/2025</c:v>
                </c:pt>
                <c:pt idx="297">
                  <c:v>30/03/2025</c:v>
                </c:pt>
                <c:pt idx="298">
                  <c:v>06/04/2025</c:v>
                </c:pt>
                <c:pt idx="299">
                  <c:v>13/04/2025</c:v>
                </c:pt>
                <c:pt idx="300">
                  <c:v>20/04/2025</c:v>
                </c:pt>
                <c:pt idx="301">
                  <c:v>27/04/2025</c:v>
                </c:pt>
                <c:pt idx="302">
                  <c:v>04/05/2025</c:v>
                </c:pt>
                <c:pt idx="303">
                  <c:v>11/05/2025</c:v>
                </c:pt>
                <c:pt idx="304">
                  <c:v>18/05/2025</c:v>
                </c:pt>
                <c:pt idx="305">
                  <c:v>25/05/2025</c:v>
                </c:pt>
                <c:pt idx="306">
                  <c:v>01/06/2025</c:v>
                </c:pt>
                <c:pt idx="307">
                  <c:v>08/06/2025</c:v>
                </c:pt>
                <c:pt idx="308">
                  <c:v>15/06/2025</c:v>
                </c:pt>
                <c:pt idx="309">
                  <c:v>22/06/2025</c:v>
                </c:pt>
                <c:pt idx="310">
                  <c:v>29/06/2025</c:v>
                </c:pt>
                <c:pt idx="311">
                  <c:v>06/07/2025</c:v>
                </c:pt>
                <c:pt idx="312">
                  <c:v>13/07/2025</c:v>
                </c:pt>
                <c:pt idx="313">
                  <c:v>20/07/2025</c:v>
                </c:pt>
                <c:pt idx="314">
                  <c:v>27/07/2025</c:v>
                </c:pt>
                <c:pt idx="315">
                  <c:v>10/08/2025</c:v>
                </c:pt>
                <c:pt idx="316">
                  <c:v>17/08/2025</c:v>
                </c:pt>
                <c:pt idx="317">
                  <c:v>24/08/2025</c:v>
                </c:pt>
                <c:pt idx="318">
                  <c:v>31/08/2025</c:v>
                </c:pt>
                <c:pt idx="319">
                  <c:v>07/09/2025</c:v>
                </c:pt>
                <c:pt idx="320">
                  <c:v>14/09/2025</c:v>
                </c:pt>
                <c:pt idx="321">
                  <c:v>21/09/2025</c:v>
                </c:pt>
                <c:pt idx="322">
                  <c:v>28/09/2025</c:v>
                </c:pt>
                <c:pt idx="323">
                  <c:v>05/10/2025</c:v>
                </c:pt>
                <c:pt idx="324">
                  <c:v>12/10/2025</c:v>
                </c:pt>
                <c:pt idx="325">
                  <c:v>19/10/2025</c:v>
                </c:pt>
                <c:pt idx="326">
                  <c:v>26/10/2025</c:v>
                </c:pt>
                <c:pt idx="327">
                  <c:v>02/11/2025</c:v>
                </c:pt>
                <c:pt idx="328">
                  <c:v>09/11/2025</c:v>
                </c:pt>
                <c:pt idx="329">
                  <c:v>16/11/2025</c:v>
                </c:pt>
                <c:pt idx="330">
                  <c:v>23/11/2025</c:v>
                </c:pt>
                <c:pt idx="331">
                  <c:v>30/11/2025</c:v>
                </c:pt>
                <c:pt idx="332">
                  <c:v>07/12/2025</c:v>
                </c:pt>
                <c:pt idx="333">
                  <c:v>14/12/2025</c:v>
                </c:pt>
                <c:pt idx="334">
                  <c:v>04/01/2026</c:v>
                </c:pt>
                <c:pt idx="335">
                  <c:v>11/01/2026</c:v>
                </c:pt>
                <c:pt idx="336">
                  <c:v>18/01/2026</c:v>
                </c:pt>
                <c:pt idx="337">
                  <c:v>25/01/2026</c:v>
                </c:pt>
                <c:pt idx="338">
                  <c:v>01/02/2025</c:v>
                </c:pt>
              </c:strCache>
            </c:strRef>
          </c:cat>
          <c:val>
            <c:numRef>
              <c:f>Sheet1!$B$2:$B$340</c:f>
              <c:numCache>
                <c:formatCode>General</c:formatCode>
                <c:ptCount val="339"/>
                <c:pt idx="0">
                  <c:v>6420</c:v>
                </c:pt>
                <c:pt idx="1">
                  <c:v>6478</c:v>
                </c:pt>
                <c:pt idx="2">
                  <c:v>6478</c:v>
                </c:pt>
                <c:pt idx="3">
                  <c:v>6559</c:v>
                </c:pt>
                <c:pt idx="4">
                  <c:v>6785</c:v>
                </c:pt>
                <c:pt idx="5">
                  <c:v>6961</c:v>
                </c:pt>
                <c:pt idx="6">
                  <c:v>7254</c:v>
                </c:pt>
                <c:pt idx="7">
                  <c:v>7795</c:v>
                </c:pt>
                <c:pt idx="8">
                  <c:v>8080</c:v>
                </c:pt>
                <c:pt idx="9">
                  <c:v>8008</c:v>
                </c:pt>
                <c:pt idx="10">
                  <c:v>7776</c:v>
                </c:pt>
                <c:pt idx="11">
                  <c:v>7113</c:v>
                </c:pt>
                <c:pt idx="12">
                  <c:v>6460</c:v>
                </c:pt>
                <c:pt idx="13">
                  <c:v>5983</c:v>
                </c:pt>
                <c:pt idx="14">
                  <c:v>5641</c:v>
                </c:pt>
                <c:pt idx="15">
                  <c:v>5218</c:v>
                </c:pt>
                <c:pt idx="16">
                  <c:v>5042</c:v>
                </c:pt>
                <c:pt idx="17">
                  <c:v>4894</c:v>
                </c:pt>
                <c:pt idx="18">
                  <c:v>4892</c:v>
                </c:pt>
                <c:pt idx="19">
                  <c:v>4889</c:v>
                </c:pt>
                <c:pt idx="20">
                  <c:v>4868</c:v>
                </c:pt>
                <c:pt idx="21">
                  <c:v>4868</c:v>
                </c:pt>
                <c:pt idx="22">
                  <c:v>4872</c:v>
                </c:pt>
                <c:pt idx="23">
                  <c:v>4866</c:v>
                </c:pt>
                <c:pt idx="24">
                  <c:v>4920</c:v>
                </c:pt>
                <c:pt idx="25">
                  <c:v>5122</c:v>
                </c:pt>
                <c:pt idx="26">
                  <c:v>5294</c:v>
                </c:pt>
                <c:pt idx="27">
                  <c:v>5339</c:v>
                </c:pt>
                <c:pt idx="28">
                  <c:v>5489</c:v>
                </c:pt>
                <c:pt idx="29">
                  <c:v>5608</c:v>
                </c:pt>
                <c:pt idx="30">
                  <c:v>5711</c:v>
                </c:pt>
                <c:pt idx="31">
                  <c:v>5789</c:v>
                </c:pt>
                <c:pt idx="32">
                  <c:v>5830</c:v>
                </c:pt>
                <c:pt idx="33">
                  <c:v>5971</c:v>
                </c:pt>
                <c:pt idx="34">
                  <c:v>6107</c:v>
                </c:pt>
                <c:pt idx="35">
                  <c:v>6259</c:v>
                </c:pt>
                <c:pt idx="36">
                  <c:v>6300</c:v>
                </c:pt>
                <c:pt idx="37">
                  <c:v>6331</c:v>
                </c:pt>
                <c:pt idx="38">
                  <c:v>6366</c:v>
                </c:pt>
                <c:pt idx="39">
                  <c:v>6480</c:v>
                </c:pt>
                <c:pt idx="40">
                  <c:v>6625</c:v>
                </c:pt>
                <c:pt idx="41">
                  <c:v>6675</c:v>
                </c:pt>
                <c:pt idx="42">
                  <c:v>6720</c:v>
                </c:pt>
                <c:pt idx="43">
                  <c:v>6759</c:v>
                </c:pt>
                <c:pt idx="44">
                  <c:v>6850</c:v>
                </c:pt>
                <c:pt idx="45">
                  <c:v>6919</c:v>
                </c:pt>
                <c:pt idx="46">
                  <c:v>6859</c:v>
                </c:pt>
                <c:pt idx="47">
                  <c:v>6845</c:v>
                </c:pt>
                <c:pt idx="48">
                  <c:v>6887</c:v>
                </c:pt>
                <c:pt idx="49">
                  <c:v>6909</c:v>
                </c:pt>
                <c:pt idx="50">
                  <c:v>6880</c:v>
                </c:pt>
                <c:pt idx="51">
                  <c:v>6975</c:v>
                </c:pt>
                <c:pt idx="52">
                  <c:v>7002</c:v>
                </c:pt>
                <c:pt idx="53">
                  <c:v>7030</c:v>
                </c:pt>
                <c:pt idx="54">
                  <c:v>7029</c:v>
                </c:pt>
                <c:pt idx="55">
                  <c:v>6989</c:v>
                </c:pt>
                <c:pt idx="56">
                  <c:v>6971</c:v>
                </c:pt>
                <c:pt idx="57">
                  <c:v>6873</c:v>
                </c:pt>
                <c:pt idx="58">
                  <c:v>6879</c:v>
                </c:pt>
                <c:pt idx="59">
                  <c:v>6845</c:v>
                </c:pt>
                <c:pt idx="60">
                  <c:v>6815</c:v>
                </c:pt>
                <c:pt idx="61">
                  <c:v>6687</c:v>
                </c:pt>
                <c:pt idx="62">
                  <c:v>6650</c:v>
                </c:pt>
                <c:pt idx="63">
                  <c:v>6543</c:v>
                </c:pt>
                <c:pt idx="64">
                  <c:v>6494</c:v>
                </c:pt>
                <c:pt idx="65">
                  <c:v>6424</c:v>
                </c:pt>
                <c:pt idx="66">
                  <c:v>6358</c:v>
                </c:pt>
                <c:pt idx="67">
                  <c:v>6349</c:v>
                </c:pt>
                <c:pt idx="68">
                  <c:v>6360</c:v>
                </c:pt>
                <c:pt idx="69">
                  <c:v>6337</c:v>
                </c:pt>
                <c:pt idx="70">
                  <c:v>6352</c:v>
                </c:pt>
                <c:pt idx="71">
                  <c:v>6357</c:v>
                </c:pt>
                <c:pt idx="72">
                  <c:v>6354</c:v>
                </c:pt>
                <c:pt idx="73">
                  <c:v>6343</c:v>
                </c:pt>
                <c:pt idx="74">
                  <c:v>6249</c:v>
                </c:pt>
                <c:pt idx="75">
                  <c:v>6111</c:v>
                </c:pt>
                <c:pt idx="76">
                  <c:v>6107</c:v>
                </c:pt>
                <c:pt idx="77">
                  <c:v>6083</c:v>
                </c:pt>
                <c:pt idx="78">
                  <c:v>5975</c:v>
                </c:pt>
                <c:pt idx="79">
                  <c:v>5937</c:v>
                </c:pt>
                <c:pt idx="80">
                  <c:v>5888</c:v>
                </c:pt>
                <c:pt idx="81">
                  <c:v>5805</c:v>
                </c:pt>
                <c:pt idx="82">
                  <c:v>5752</c:v>
                </c:pt>
                <c:pt idx="83">
                  <c:v>5710</c:v>
                </c:pt>
                <c:pt idx="84">
                  <c:v>5674</c:v>
                </c:pt>
                <c:pt idx="85">
                  <c:v>5573</c:v>
                </c:pt>
                <c:pt idx="86">
                  <c:v>5467</c:v>
                </c:pt>
                <c:pt idx="87">
                  <c:v>5427</c:v>
                </c:pt>
                <c:pt idx="88">
                  <c:v>5423</c:v>
                </c:pt>
                <c:pt idx="89">
                  <c:v>5328</c:v>
                </c:pt>
                <c:pt idx="90">
                  <c:v>5293</c:v>
                </c:pt>
                <c:pt idx="91">
                  <c:v>5229</c:v>
                </c:pt>
                <c:pt idx="92">
                  <c:v>5179</c:v>
                </c:pt>
                <c:pt idx="93">
                  <c:v>5135</c:v>
                </c:pt>
                <c:pt idx="94">
                  <c:v>5071</c:v>
                </c:pt>
                <c:pt idx="95">
                  <c:v>5033</c:v>
                </c:pt>
                <c:pt idx="96">
                  <c:v>4989</c:v>
                </c:pt>
                <c:pt idx="97">
                  <c:v>4965</c:v>
                </c:pt>
                <c:pt idx="98">
                  <c:v>4914</c:v>
                </c:pt>
                <c:pt idx="99">
                  <c:v>4822</c:v>
                </c:pt>
                <c:pt idx="100">
                  <c:v>4841</c:v>
                </c:pt>
                <c:pt idx="101">
                  <c:v>4861</c:v>
                </c:pt>
                <c:pt idx="102">
                  <c:v>4826</c:v>
                </c:pt>
                <c:pt idx="103">
                  <c:v>4767</c:v>
                </c:pt>
                <c:pt idx="104">
                  <c:v>4707</c:v>
                </c:pt>
                <c:pt idx="105">
                  <c:v>4650</c:v>
                </c:pt>
                <c:pt idx="106">
                  <c:v>4571</c:v>
                </c:pt>
                <c:pt idx="107">
                  <c:v>4512</c:v>
                </c:pt>
                <c:pt idx="108">
                  <c:v>4483</c:v>
                </c:pt>
                <c:pt idx="109">
                  <c:v>4380</c:v>
                </c:pt>
                <c:pt idx="110">
                  <c:v>4342</c:v>
                </c:pt>
                <c:pt idx="111">
                  <c:v>4371</c:v>
                </c:pt>
                <c:pt idx="112">
                  <c:v>4360</c:v>
                </c:pt>
                <c:pt idx="113">
                  <c:v>4376</c:v>
                </c:pt>
                <c:pt idx="114">
                  <c:v>4332</c:v>
                </c:pt>
                <c:pt idx="115">
                  <c:v>4318</c:v>
                </c:pt>
                <c:pt idx="116">
                  <c:v>4287</c:v>
                </c:pt>
                <c:pt idx="117">
                  <c:v>4305</c:v>
                </c:pt>
                <c:pt idx="118">
                  <c:v>4324</c:v>
                </c:pt>
                <c:pt idx="119">
                  <c:v>4327</c:v>
                </c:pt>
                <c:pt idx="120">
                  <c:v>4337</c:v>
                </c:pt>
                <c:pt idx="121">
                  <c:v>4336</c:v>
                </c:pt>
                <c:pt idx="122">
                  <c:v>4310</c:v>
                </c:pt>
                <c:pt idx="123">
                  <c:v>4375</c:v>
                </c:pt>
                <c:pt idx="124">
                  <c:v>4364</c:v>
                </c:pt>
                <c:pt idx="125">
                  <c:v>4382</c:v>
                </c:pt>
                <c:pt idx="126">
                  <c:v>4435</c:v>
                </c:pt>
                <c:pt idx="127">
                  <c:v>4373</c:v>
                </c:pt>
                <c:pt idx="128">
                  <c:v>4376</c:v>
                </c:pt>
                <c:pt idx="129">
                  <c:v>4484</c:v>
                </c:pt>
                <c:pt idx="130">
                  <c:v>4566</c:v>
                </c:pt>
                <c:pt idx="131">
                  <c:v>4644</c:v>
                </c:pt>
                <c:pt idx="132">
                  <c:v>4760</c:v>
                </c:pt>
                <c:pt idx="133">
                  <c:v>4811</c:v>
                </c:pt>
                <c:pt idx="134">
                  <c:v>4729</c:v>
                </c:pt>
                <c:pt idx="135">
                  <c:v>4710</c:v>
                </c:pt>
                <c:pt idx="136">
                  <c:v>4696</c:v>
                </c:pt>
                <c:pt idx="137">
                  <c:v>4587</c:v>
                </c:pt>
                <c:pt idx="138">
                  <c:v>4521</c:v>
                </c:pt>
                <c:pt idx="139">
                  <c:v>4463</c:v>
                </c:pt>
                <c:pt idx="140">
                  <c:v>4371</c:v>
                </c:pt>
                <c:pt idx="141">
                  <c:v>4282</c:v>
                </c:pt>
                <c:pt idx="142">
                  <c:v>4284</c:v>
                </c:pt>
                <c:pt idx="143">
                  <c:v>4208</c:v>
                </c:pt>
                <c:pt idx="144">
                  <c:v>4203</c:v>
                </c:pt>
                <c:pt idx="145">
                  <c:v>4209</c:v>
                </c:pt>
                <c:pt idx="146">
                  <c:v>4279</c:v>
                </c:pt>
                <c:pt idx="147">
                  <c:v>4442</c:v>
                </c:pt>
                <c:pt idx="148">
                  <c:v>4491</c:v>
                </c:pt>
                <c:pt idx="149">
                  <c:v>4568</c:v>
                </c:pt>
                <c:pt idx="150">
                  <c:v>4506</c:v>
                </c:pt>
                <c:pt idx="151">
                  <c:v>4619</c:v>
                </c:pt>
                <c:pt idx="152">
                  <c:v>4658</c:v>
                </c:pt>
                <c:pt idx="153">
                  <c:v>4680</c:v>
                </c:pt>
                <c:pt idx="154">
                  <c:v>4727</c:v>
                </c:pt>
                <c:pt idx="155">
                  <c:v>4821</c:v>
                </c:pt>
                <c:pt idx="156">
                  <c:v>4838</c:v>
                </c:pt>
                <c:pt idx="157">
                  <c:v>4920</c:v>
                </c:pt>
                <c:pt idx="158">
                  <c:v>5096</c:v>
                </c:pt>
                <c:pt idx="159">
                  <c:v>5182</c:v>
                </c:pt>
                <c:pt idx="160">
                  <c:v>5220</c:v>
                </c:pt>
                <c:pt idx="161">
                  <c:v>5323</c:v>
                </c:pt>
                <c:pt idx="162">
                  <c:v>5346</c:v>
                </c:pt>
                <c:pt idx="163">
                  <c:v>5375</c:v>
                </c:pt>
                <c:pt idx="164">
                  <c:v>5416</c:v>
                </c:pt>
                <c:pt idx="165">
                  <c:v>5497</c:v>
                </c:pt>
                <c:pt idx="166">
                  <c:v>5744</c:v>
                </c:pt>
                <c:pt idx="167">
                  <c:v>5848</c:v>
                </c:pt>
                <c:pt idx="168">
                  <c:v>5928</c:v>
                </c:pt>
                <c:pt idx="169">
                  <c:v>6106</c:v>
                </c:pt>
                <c:pt idx="170">
                  <c:v>6242</c:v>
                </c:pt>
                <c:pt idx="171">
                  <c:v>6334</c:v>
                </c:pt>
                <c:pt idx="172">
                  <c:v>6526</c:v>
                </c:pt>
                <c:pt idx="173">
                  <c:v>6645</c:v>
                </c:pt>
                <c:pt idx="174">
                  <c:v>6811</c:v>
                </c:pt>
                <c:pt idx="175">
                  <c:v>6983</c:v>
                </c:pt>
                <c:pt idx="176">
                  <c:v>7101</c:v>
                </c:pt>
                <c:pt idx="177">
                  <c:v>7170</c:v>
                </c:pt>
                <c:pt idx="178">
                  <c:v>7462</c:v>
                </c:pt>
                <c:pt idx="179">
                  <c:v>7529</c:v>
                </c:pt>
                <c:pt idx="180">
                  <c:v>7601</c:v>
                </c:pt>
                <c:pt idx="181">
                  <c:v>7683</c:v>
                </c:pt>
                <c:pt idx="182">
                  <c:v>7633</c:v>
                </c:pt>
                <c:pt idx="183">
                  <c:v>7686</c:v>
                </c:pt>
                <c:pt idx="184">
                  <c:v>7586</c:v>
                </c:pt>
                <c:pt idx="185">
                  <c:v>7506</c:v>
                </c:pt>
                <c:pt idx="186">
                  <c:v>7396</c:v>
                </c:pt>
                <c:pt idx="187">
                  <c:v>7351</c:v>
                </c:pt>
                <c:pt idx="188">
                  <c:v>7287</c:v>
                </c:pt>
                <c:pt idx="189">
                  <c:v>7056</c:v>
                </c:pt>
                <c:pt idx="190">
                  <c:v>7072</c:v>
                </c:pt>
                <c:pt idx="191">
                  <c:v>6993</c:v>
                </c:pt>
                <c:pt idx="192">
                  <c:v>6988</c:v>
                </c:pt>
                <c:pt idx="193">
                  <c:v>6997</c:v>
                </c:pt>
                <c:pt idx="194">
                  <c:v>6978</c:v>
                </c:pt>
                <c:pt idx="195">
                  <c:v>6891</c:v>
                </c:pt>
                <c:pt idx="196">
                  <c:v>6977</c:v>
                </c:pt>
                <c:pt idx="197">
                  <c:v>6991</c:v>
                </c:pt>
                <c:pt idx="198">
                  <c:v>6933</c:v>
                </c:pt>
                <c:pt idx="199">
                  <c:v>6966</c:v>
                </c:pt>
                <c:pt idx="200">
                  <c:v>6971</c:v>
                </c:pt>
                <c:pt idx="201">
                  <c:v>7083</c:v>
                </c:pt>
                <c:pt idx="202">
                  <c:v>7206</c:v>
                </c:pt>
                <c:pt idx="203">
                  <c:v>7308</c:v>
                </c:pt>
                <c:pt idx="204">
                  <c:v>7089</c:v>
                </c:pt>
                <c:pt idx="205">
                  <c:v>7244</c:v>
                </c:pt>
                <c:pt idx="206">
                  <c:v>8582</c:v>
                </c:pt>
                <c:pt idx="207">
                  <c:v>9032</c:v>
                </c:pt>
                <c:pt idx="208">
                  <c:v>10447</c:v>
                </c:pt>
                <c:pt idx="209">
                  <c:v>10955</c:v>
                </c:pt>
                <c:pt idx="210">
                  <c:v>11689</c:v>
                </c:pt>
                <c:pt idx="211">
                  <c:v>12348</c:v>
                </c:pt>
                <c:pt idx="212">
                  <c:v>13823</c:v>
                </c:pt>
                <c:pt idx="213">
                  <c:v>15056</c:v>
                </c:pt>
                <c:pt idx="214">
                  <c:v>15685</c:v>
                </c:pt>
                <c:pt idx="215">
                  <c:v>16838</c:v>
                </c:pt>
                <c:pt idx="216">
                  <c:v>17648</c:v>
                </c:pt>
                <c:pt idx="217">
                  <c:v>18534</c:v>
                </c:pt>
                <c:pt idx="218">
                  <c:v>19635</c:v>
                </c:pt>
                <c:pt idx="219">
                  <c:v>19936</c:v>
                </c:pt>
                <c:pt idx="220">
                  <c:v>20304</c:v>
                </c:pt>
                <c:pt idx="221">
                  <c:v>20322</c:v>
                </c:pt>
                <c:pt idx="222">
                  <c:v>20910</c:v>
                </c:pt>
                <c:pt idx="223">
                  <c:v>21573</c:v>
                </c:pt>
                <c:pt idx="224">
                  <c:v>22478</c:v>
                </c:pt>
                <c:pt idx="225">
                  <c:v>23194</c:v>
                </c:pt>
                <c:pt idx="226">
                  <c:v>23983</c:v>
                </c:pt>
                <c:pt idx="227">
                  <c:v>25019</c:v>
                </c:pt>
                <c:pt idx="228">
                  <c:v>25742</c:v>
                </c:pt>
                <c:pt idx="229">
                  <c:v>25823</c:v>
                </c:pt>
                <c:pt idx="230">
                  <c:v>25876</c:v>
                </c:pt>
                <c:pt idx="231">
                  <c:v>25926</c:v>
                </c:pt>
                <c:pt idx="232">
                  <c:v>26000</c:v>
                </c:pt>
                <c:pt idx="233">
                  <c:v>26176</c:v>
                </c:pt>
                <c:pt idx="234">
                  <c:v>26279</c:v>
                </c:pt>
                <c:pt idx="235">
                  <c:v>26473</c:v>
                </c:pt>
                <c:pt idx="236">
                  <c:v>26586</c:v>
                </c:pt>
                <c:pt idx="237">
                  <c:v>26745</c:v>
                </c:pt>
                <c:pt idx="238">
                  <c:v>26823</c:v>
                </c:pt>
                <c:pt idx="239">
                  <c:v>27106</c:v>
                </c:pt>
                <c:pt idx="240">
                  <c:v>27255</c:v>
                </c:pt>
                <c:pt idx="241">
                  <c:v>27494</c:v>
                </c:pt>
                <c:pt idx="242">
                  <c:v>27696</c:v>
                </c:pt>
                <c:pt idx="243">
                  <c:v>27987</c:v>
                </c:pt>
                <c:pt idx="244">
                  <c:v>28019</c:v>
                </c:pt>
                <c:pt idx="245">
                  <c:v>28181</c:v>
                </c:pt>
                <c:pt idx="246">
                  <c:v>28347</c:v>
                </c:pt>
                <c:pt idx="247">
                  <c:v>28478</c:v>
                </c:pt>
                <c:pt idx="248">
                  <c:v>28867</c:v>
                </c:pt>
                <c:pt idx="249">
                  <c:v>28875</c:v>
                </c:pt>
                <c:pt idx="250">
                  <c:v>29283</c:v>
                </c:pt>
                <c:pt idx="251">
                  <c:v>29456</c:v>
                </c:pt>
                <c:pt idx="252">
                  <c:v>30027</c:v>
                </c:pt>
                <c:pt idx="253">
                  <c:v>30256</c:v>
                </c:pt>
                <c:pt idx="254">
                  <c:v>30463</c:v>
                </c:pt>
                <c:pt idx="255">
                  <c:v>30757</c:v>
                </c:pt>
                <c:pt idx="256">
                  <c:v>31032</c:v>
                </c:pt>
                <c:pt idx="257">
                  <c:v>31166</c:v>
                </c:pt>
                <c:pt idx="258">
                  <c:v>31222</c:v>
                </c:pt>
                <c:pt idx="259">
                  <c:v>31252</c:v>
                </c:pt>
                <c:pt idx="260">
                  <c:v>31375</c:v>
                </c:pt>
                <c:pt idx="261">
                  <c:v>31473</c:v>
                </c:pt>
                <c:pt idx="262">
                  <c:v>31337</c:v>
                </c:pt>
                <c:pt idx="263">
                  <c:v>31220</c:v>
                </c:pt>
                <c:pt idx="264">
                  <c:v>31432</c:v>
                </c:pt>
                <c:pt idx="265">
                  <c:v>31563</c:v>
                </c:pt>
                <c:pt idx="266">
                  <c:v>31807</c:v>
                </c:pt>
                <c:pt idx="267">
                  <c:v>31913</c:v>
                </c:pt>
                <c:pt idx="268">
                  <c:v>31976</c:v>
                </c:pt>
                <c:pt idx="269">
                  <c:v>32017</c:v>
                </c:pt>
                <c:pt idx="270">
                  <c:v>31987</c:v>
                </c:pt>
                <c:pt idx="271">
                  <c:v>32192</c:v>
                </c:pt>
                <c:pt idx="272">
                  <c:v>32378</c:v>
                </c:pt>
                <c:pt idx="273">
                  <c:v>32460</c:v>
                </c:pt>
                <c:pt idx="274">
                  <c:v>32617</c:v>
                </c:pt>
                <c:pt idx="275">
                  <c:v>32602</c:v>
                </c:pt>
                <c:pt idx="276">
                  <c:v>32653</c:v>
                </c:pt>
                <c:pt idx="277">
                  <c:v>32626</c:v>
                </c:pt>
                <c:pt idx="278">
                  <c:v>32645</c:v>
                </c:pt>
                <c:pt idx="279">
                  <c:v>32649</c:v>
                </c:pt>
                <c:pt idx="280">
                  <c:v>32656</c:v>
                </c:pt>
                <c:pt idx="281">
                  <c:v>32587</c:v>
                </c:pt>
                <c:pt idx="282">
                  <c:v>32623</c:v>
                </c:pt>
                <c:pt idx="283">
                  <c:v>32598</c:v>
                </c:pt>
                <c:pt idx="284">
                  <c:v>32619</c:v>
                </c:pt>
                <c:pt idx="285">
                  <c:v>32594</c:v>
                </c:pt>
                <c:pt idx="286">
                  <c:v>32701</c:v>
                </c:pt>
                <c:pt idx="287">
                  <c:v>32789</c:v>
                </c:pt>
                <c:pt idx="288">
                  <c:v>32897</c:v>
                </c:pt>
                <c:pt idx="289">
                  <c:v>32923</c:v>
                </c:pt>
                <c:pt idx="290">
                  <c:v>32948</c:v>
                </c:pt>
                <c:pt idx="291">
                  <c:v>33007</c:v>
                </c:pt>
                <c:pt idx="292">
                  <c:v>33045</c:v>
                </c:pt>
                <c:pt idx="293">
                  <c:v>33013</c:v>
                </c:pt>
                <c:pt idx="294">
                  <c:v>33006</c:v>
                </c:pt>
                <c:pt idx="295">
                  <c:v>33030</c:v>
                </c:pt>
                <c:pt idx="296">
                  <c:v>32996</c:v>
                </c:pt>
                <c:pt idx="297">
                  <c:v>32983</c:v>
                </c:pt>
                <c:pt idx="298">
                  <c:v>33026</c:v>
                </c:pt>
                <c:pt idx="299">
                  <c:v>33081</c:v>
                </c:pt>
                <c:pt idx="300">
                  <c:v>33046</c:v>
                </c:pt>
                <c:pt idx="301">
                  <c:v>33019</c:v>
                </c:pt>
                <c:pt idx="302">
                  <c:v>32934</c:v>
                </c:pt>
                <c:pt idx="303">
                  <c:v>32740</c:v>
                </c:pt>
                <c:pt idx="304">
                  <c:v>32704</c:v>
                </c:pt>
                <c:pt idx="305">
                  <c:v>32665</c:v>
                </c:pt>
                <c:pt idx="306">
                  <c:v>32674</c:v>
                </c:pt>
                <c:pt idx="307">
                  <c:v>32703</c:v>
                </c:pt>
                <c:pt idx="308">
                  <c:v>32725</c:v>
                </c:pt>
                <c:pt idx="309">
                  <c:v>32689</c:v>
                </c:pt>
                <c:pt idx="310">
                  <c:v>32727</c:v>
                </c:pt>
                <c:pt idx="311">
                  <c:v>32651</c:v>
                </c:pt>
                <c:pt idx="312">
                  <c:v>32579</c:v>
                </c:pt>
                <c:pt idx="313">
                  <c:v>32605</c:v>
                </c:pt>
                <c:pt idx="314">
                  <c:v>32661</c:v>
                </c:pt>
                <c:pt idx="315">
                  <c:v>32565</c:v>
                </c:pt>
                <c:pt idx="316">
                  <c:v>32575</c:v>
                </c:pt>
                <c:pt idx="317">
                  <c:v>32618</c:v>
                </c:pt>
                <c:pt idx="318">
                  <c:v>32568</c:v>
                </c:pt>
                <c:pt idx="319">
                  <c:v>32548</c:v>
                </c:pt>
                <c:pt idx="320">
                  <c:v>32451</c:v>
                </c:pt>
                <c:pt idx="321">
                  <c:v>32492</c:v>
                </c:pt>
                <c:pt idx="322">
                  <c:v>32558</c:v>
                </c:pt>
                <c:pt idx="323">
                  <c:v>32617</c:v>
                </c:pt>
                <c:pt idx="324">
                  <c:v>32609</c:v>
                </c:pt>
                <c:pt idx="325">
                  <c:v>32648</c:v>
                </c:pt>
                <c:pt idx="326">
                  <c:v>32670</c:v>
                </c:pt>
                <c:pt idx="327">
                  <c:v>32728</c:v>
                </c:pt>
                <c:pt idx="328">
                  <c:v>32784</c:v>
                </c:pt>
                <c:pt idx="329">
                  <c:v>32750</c:v>
                </c:pt>
                <c:pt idx="330">
                  <c:v>32755</c:v>
                </c:pt>
                <c:pt idx="331">
                  <c:v>32789</c:v>
                </c:pt>
                <c:pt idx="332">
                  <c:v>32917</c:v>
                </c:pt>
                <c:pt idx="333">
                  <c:v>32921</c:v>
                </c:pt>
                <c:pt idx="334">
                  <c:v>33268</c:v>
                </c:pt>
                <c:pt idx="335">
                  <c:v>33279</c:v>
                </c:pt>
                <c:pt idx="336">
                  <c:v>33215</c:v>
                </c:pt>
                <c:pt idx="337">
                  <c:v>33168</c:v>
                </c:pt>
                <c:pt idx="338">
                  <c:v>33178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E-4AE7-94D7-108661845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3100208"/>
        <c:axId val="1"/>
      </c:lineChart>
      <c:catAx>
        <c:axId val="29310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E" sz="1400" b="0">
                    <a:solidFill>
                      <a:sysClr val="windowText" lastClr="000000"/>
                    </a:solidFill>
                  </a:rPr>
                  <a:t>Interspersing Dates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5"/>
        <c:noMultiLvlLbl val="0"/>
      </c:catAx>
      <c:valAx>
        <c:axId val="1"/>
        <c:scaling>
          <c:orientation val="minMax"/>
          <c:min val="2000"/>
        </c:scaling>
        <c:delete val="0"/>
        <c:axPos val="r"/>
        <c:majorGridlines>
          <c:spPr>
            <a:ln w="9525" cap="flat" cmpd="sng" algn="ctr"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29000">
                    <a:schemeClr val="accent1">
                      <a:lumMod val="45000"/>
                      <a:lumOff val="55000"/>
                    </a:schemeClr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59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E" sz="1400" b="0">
                    <a:solidFill>
                      <a:sysClr val="windowText" lastClr="000000"/>
                    </a:solidFill>
                  </a:rPr>
                  <a:t>Number of Persons </a:t>
                </a:r>
              </a:p>
            </c:rich>
          </c:tx>
          <c:layout>
            <c:manualLayout>
              <c:xMode val="edge"/>
              <c:yMode val="edge"/>
              <c:x val="0.96633254703921512"/>
              <c:y val="0.36857734515469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3100208"/>
        <c:crosses val="max"/>
        <c:crossBetween val="midCat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b="1" dirty="0">
                <a:solidFill>
                  <a:srgbClr val="006666"/>
                </a:solidFill>
              </a:rPr>
              <a:t>Occupancy</a:t>
            </a:r>
            <a:r>
              <a:rPr lang="en-IE" b="1" baseline="0" dirty="0">
                <a:solidFill>
                  <a:srgbClr val="006666"/>
                </a:solidFill>
              </a:rPr>
              <a:t> Breakdown by continent 01/02/2026</a:t>
            </a:r>
            <a:endParaRPr lang="en-IE" b="1" dirty="0">
              <a:solidFill>
                <a:srgbClr val="00666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E"/>
        </a:p>
      </c:txPr>
    </c:title>
    <c:autoTitleDeleted val="0"/>
    <c:plotArea>
      <c:layout>
        <c:manualLayout>
          <c:layoutTarget val="inner"/>
          <c:xMode val="edge"/>
          <c:yMode val="edge"/>
          <c:x val="3.4672970843183611E-2"/>
          <c:y val="7.4874960047683625E-2"/>
          <c:w val="0.96532702915681634"/>
          <c:h val="0.86718211294780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666"/>
            </a:solidFill>
            <a:ln>
              <a:solidFill>
                <a:srgbClr val="0E908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19619</c:v>
                </c:pt>
                <c:pt idx="1">
                  <c:v>10064</c:v>
                </c:pt>
                <c:pt idx="2">
                  <c:v>2582</c:v>
                </c:pt>
                <c:pt idx="3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7-4A7E-B675-83EAC93E68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Other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5BF7-4A7E-B675-83EAC93E68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Other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BF7-4A7E-B675-83EAC93E68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95038992"/>
        <c:axId val="895039472"/>
      </c:barChart>
      <c:catAx>
        <c:axId val="8950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039472"/>
        <c:crosses val="autoZero"/>
        <c:auto val="1"/>
        <c:lblAlgn val="ctr"/>
        <c:lblOffset val="100"/>
        <c:noMultiLvlLbl val="0"/>
      </c:catAx>
      <c:valAx>
        <c:axId val="895039472"/>
        <c:scaling>
          <c:orientation val="minMax"/>
          <c:max val="220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9503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931137434737878E-2"/>
          <c:y val="1.4720794384978137E-2"/>
          <c:w val="0.94951579328446012"/>
          <c:h val="0.86477553295161946"/>
        </c:manualLayout>
      </c:layout>
      <c:barChart>
        <c:barDir val="col"/>
        <c:grouping val="clustered"/>
        <c:varyColors val="0"/>
        <c:ser>
          <c:idx val="2"/>
          <c:order val="2"/>
          <c:tx>
            <c:v>2024</c:v>
          </c:tx>
          <c:spPr>
            <a:solidFill>
              <a:srgbClr val="FFFF00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87-40C9-B0D8-E0AD0A9AE7CA}"/>
              </c:ext>
            </c:extLst>
          </c:dPt>
          <c:val>
            <c:numRef>
              <c:f>'New Arrivals'!$J$133:$J$184</c:f>
              <c:numCache>
                <c:formatCode>General</c:formatCode>
                <c:ptCount val="52"/>
                <c:pt idx="0">
                  <c:v>334</c:v>
                </c:pt>
                <c:pt idx="1">
                  <c:v>355</c:v>
                </c:pt>
                <c:pt idx="2">
                  <c:v>310</c:v>
                </c:pt>
                <c:pt idx="3">
                  <c:v>329</c:v>
                </c:pt>
                <c:pt idx="4">
                  <c:v>398</c:v>
                </c:pt>
                <c:pt idx="5">
                  <c:v>324</c:v>
                </c:pt>
                <c:pt idx="6">
                  <c:v>374</c:v>
                </c:pt>
                <c:pt idx="7">
                  <c:v>267</c:v>
                </c:pt>
                <c:pt idx="8">
                  <c:v>441</c:v>
                </c:pt>
                <c:pt idx="9">
                  <c:v>462</c:v>
                </c:pt>
                <c:pt idx="10">
                  <c:v>479</c:v>
                </c:pt>
                <c:pt idx="11">
                  <c:v>369</c:v>
                </c:pt>
                <c:pt idx="12">
                  <c:v>415</c:v>
                </c:pt>
                <c:pt idx="13">
                  <c:v>454</c:v>
                </c:pt>
                <c:pt idx="14">
                  <c:v>393</c:v>
                </c:pt>
                <c:pt idx="15">
                  <c:v>375</c:v>
                </c:pt>
                <c:pt idx="16">
                  <c:v>403</c:v>
                </c:pt>
                <c:pt idx="17">
                  <c:v>609</c:v>
                </c:pt>
                <c:pt idx="18">
                  <c:v>459</c:v>
                </c:pt>
                <c:pt idx="19">
                  <c:v>380</c:v>
                </c:pt>
                <c:pt idx="20">
                  <c:v>412</c:v>
                </c:pt>
                <c:pt idx="21">
                  <c:v>380</c:v>
                </c:pt>
                <c:pt idx="22">
                  <c:v>326</c:v>
                </c:pt>
                <c:pt idx="23">
                  <c:v>383</c:v>
                </c:pt>
                <c:pt idx="24">
                  <c:v>279</c:v>
                </c:pt>
                <c:pt idx="25">
                  <c:v>322</c:v>
                </c:pt>
                <c:pt idx="26">
                  <c:v>429</c:v>
                </c:pt>
                <c:pt idx="27">
                  <c:v>328</c:v>
                </c:pt>
                <c:pt idx="28">
                  <c:v>285</c:v>
                </c:pt>
                <c:pt idx="29">
                  <c:v>298</c:v>
                </c:pt>
                <c:pt idx="30">
                  <c:v>424</c:v>
                </c:pt>
                <c:pt idx="31">
                  <c:v>388</c:v>
                </c:pt>
                <c:pt idx="32">
                  <c:v>409</c:v>
                </c:pt>
                <c:pt idx="33">
                  <c:v>291</c:v>
                </c:pt>
                <c:pt idx="34">
                  <c:v>327</c:v>
                </c:pt>
                <c:pt idx="35">
                  <c:v>215</c:v>
                </c:pt>
                <c:pt idx="36">
                  <c:v>385</c:v>
                </c:pt>
                <c:pt idx="37">
                  <c:v>445</c:v>
                </c:pt>
                <c:pt idx="38">
                  <c:v>297</c:v>
                </c:pt>
                <c:pt idx="39">
                  <c:v>329</c:v>
                </c:pt>
                <c:pt idx="40">
                  <c:v>209</c:v>
                </c:pt>
                <c:pt idx="41">
                  <c:v>177</c:v>
                </c:pt>
                <c:pt idx="42">
                  <c:v>186</c:v>
                </c:pt>
                <c:pt idx="43">
                  <c:v>165</c:v>
                </c:pt>
                <c:pt idx="44">
                  <c:v>167</c:v>
                </c:pt>
                <c:pt idx="45">
                  <c:v>181</c:v>
                </c:pt>
                <c:pt idx="46">
                  <c:v>204</c:v>
                </c:pt>
                <c:pt idx="47">
                  <c:v>205</c:v>
                </c:pt>
                <c:pt idx="48">
                  <c:v>224</c:v>
                </c:pt>
                <c:pt idx="49">
                  <c:v>203</c:v>
                </c:pt>
                <c:pt idx="50">
                  <c:v>240</c:v>
                </c:pt>
                <c:pt idx="51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87-40C9-B0D8-E0AD0A9AE7CA}"/>
            </c:ext>
          </c:extLst>
        </c:ser>
        <c:ser>
          <c:idx val="3"/>
          <c:order val="3"/>
          <c:tx>
            <c:v>2025</c:v>
          </c:tx>
          <c:spPr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'New Arrivals'!$J$185:$J$236</c:f>
              <c:numCache>
                <c:formatCode>General</c:formatCode>
                <c:ptCount val="52"/>
                <c:pt idx="0">
                  <c:v>119</c:v>
                </c:pt>
                <c:pt idx="1">
                  <c:v>214</c:v>
                </c:pt>
                <c:pt idx="2">
                  <c:v>228</c:v>
                </c:pt>
                <c:pt idx="3">
                  <c:v>186</c:v>
                </c:pt>
                <c:pt idx="4">
                  <c:v>240</c:v>
                </c:pt>
                <c:pt idx="5">
                  <c:v>205</c:v>
                </c:pt>
                <c:pt idx="6">
                  <c:v>243</c:v>
                </c:pt>
                <c:pt idx="7">
                  <c:v>229</c:v>
                </c:pt>
                <c:pt idx="8">
                  <c:v>284</c:v>
                </c:pt>
                <c:pt idx="9">
                  <c:v>222</c:v>
                </c:pt>
                <c:pt idx="10">
                  <c:v>163</c:v>
                </c:pt>
                <c:pt idx="11">
                  <c:v>137</c:v>
                </c:pt>
                <c:pt idx="12">
                  <c:v>133</c:v>
                </c:pt>
                <c:pt idx="13">
                  <c:v>204</c:v>
                </c:pt>
                <c:pt idx="14">
                  <c:v>208</c:v>
                </c:pt>
                <c:pt idx="15">
                  <c:v>212</c:v>
                </c:pt>
                <c:pt idx="16">
                  <c:v>242</c:v>
                </c:pt>
                <c:pt idx="17">
                  <c:v>196</c:v>
                </c:pt>
                <c:pt idx="18">
                  <c:v>166</c:v>
                </c:pt>
                <c:pt idx="19">
                  <c:v>199</c:v>
                </c:pt>
                <c:pt idx="20">
                  <c:v>221</c:v>
                </c:pt>
                <c:pt idx="21">
                  <c:v>176</c:v>
                </c:pt>
                <c:pt idx="22">
                  <c:v>185</c:v>
                </c:pt>
                <c:pt idx="23">
                  <c:v>188</c:v>
                </c:pt>
                <c:pt idx="24">
                  <c:v>200</c:v>
                </c:pt>
                <c:pt idx="25">
                  <c:v>198</c:v>
                </c:pt>
                <c:pt idx="26">
                  <c:v>213</c:v>
                </c:pt>
                <c:pt idx="27">
                  <c:v>224</c:v>
                </c:pt>
                <c:pt idx="28">
                  <c:v>219</c:v>
                </c:pt>
                <c:pt idx="29">
                  <c:v>189</c:v>
                </c:pt>
                <c:pt idx="30">
                  <c:v>210</c:v>
                </c:pt>
                <c:pt idx="31">
                  <c:v>203</c:v>
                </c:pt>
                <c:pt idx="32">
                  <c:v>221</c:v>
                </c:pt>
                <c:pt idx="33">
                  <c:v>238</c:v>
                </c:pt>
                <c:pt idx="34">
                  <c:v>189</c:v>
                </c:pt>
                <c:pt idx="35">
                  <c:v>240</c:v>
                </c:pt>
                <c:pt idx="36">
                  <c:v>200</c:v>
                </c:pt>
                <c:pt idx="37">
                  <c:v>260</c:v>
                </c:pt>
                <c:pt idx="38">
                  <c:v>263</c:v>
                </c:pt>
                <c:pt idx="39">
                  <c:v>271</c:v>
                </c:pt>
                <c:pt idx="40">
                  <c:v>205</c:v>
                </c:pt>
                <c:pt idx="41">
                  <c:v>269</c:v>
                </c:pt>
                <c:pt idx="42">
                  <c:v>225</c:v>
                </c:pt>
                <c:pt idx="43">
                  <c:v>191</c:v>
                </c:pt>
                <c:pt idx="44">
                  <c:v>244</c:v>
                </c:pt>
                <c:pt idx="45">
                  <c:v>208</c:v>
                </c:pt>
                <c:pt idx="46">
                  <c:v>199</c:v>
                </c:pt>
                <c:pt idx="47">
                  <c:v>229</c:v>
                </c:pt>
                <c:pt idx="48">
                  <c:v>247</c:v>
                </c:pt>
                <c:pt idx="49">
                  <c:v>252</c:v>
                </c:pt>
                <c:pt idx="50">
                  <c:v>259</c:v>
                </c:pt>
                <c:pt idx="5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87-40C9-B0D8-E0AD0A9AE7CA}"/>
            </c:ext>
          </c:extLst>
        </c:ser>
        <c:ser>
          <c:idx val="4"/>
          <c:order val="4"/>
          <c:tx>
            <c:strRef>
              <c:f>'New Arrivals'!$O$237:$O$288</c:f>
              <c:strCache>
                <c:ptCount val="52"/>
                <c:pt idx="0">
                  <c:v>2026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8D87-40C9-B0D8-E0AD0A9A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-311234616"/>
        <c:axId val="-311234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2022</c:v>
                </c:tx>
                <c:spPr>
                  <a:solidFill>
                    <a:srgbClr val="FF0000"/>
                  </a:solidFill>
                  <a:ln w="9525" cap="flat" cmpd="sng" algn="ctr">
                    <a:solidFill>
                      <a:schemeClr val="accent6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'New Arrivals'!$J$29:$J$80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201</c:v>
                      </c:pt>
                      <c:pt idx="1">
                        <c:v>165</c:v>
                      </c:pt>
                      <c:pt idx="2">
                        <c:v>176</c:v>
                      </c:pt>
                      <c:pt idx="3">
                        <c:v>124</c:v>
                      </c:pt>
                      <c:pt idx="4">
                        <c:v>152</c:v>
                      </c:pt>
                      <c:pt idx="5">
                        <c:v>194</c:v>
                      </c:pt>
                      <c:pt idx="6">
                        <c:v>156</c:v>
                      </c:pt>
                      <c:pt idx="7">
                        <c:v>154</c:v>
                      </c:pt>
                      <c:pt idx="8">
                        <c:v>215</c:v>
                      </c:pt>
                      <c:pt idx="9">
                        <c:v>246</c:v>
                      </c:pt>
                      <c:pt idx="10">
                        <c:v>167</c:v>
                      </c:pt>
                      <c:pt idx="11">
                        <c:v>178</c:v>
                      </c:pt>
                      <c:pt idx="12">
                        <c:v>266</c:v>
                      </c:pt>
                      <c:pt idx="13">
                        <c:v>231</c:v>
                      </c:pt>
                      <c:pt idx="14">
                        <c:v>273</c:v>
                      </c:pt>
                      <c:pt idx="15">
                        <c:v>246</c:v>
                      </c:pt>
                      <c:pt idx="16">
                        <c:v>336</c:v>
                      </c:pt>
                      <c:pt idx="17">
                        <c:v>380</c:v>
                      </c:pt>
                      <c:pt idx="18">
                        <c:v>393</c:v>
                      </c:pt>
                      <c:pt idx="19">
                        <c:v>334</c:v>
                      </c:pt>
                      <c:pt idx="20">
                        <c:v>321</c:v>
                      </c:pt>
                      <c:pt idx="21">
                        <c:v>359</c:v>
                      </c:pt>
                      <c:pt idx="22">
                        <c:v>411</c:v>
                      </c:pt>
                      <c:pt idx="23">
                        <c:v>346</c:v>
                      </c:pt>
                      <c:pt idx="24">
                        <c:v>410</c:v>
                      </c:pt>
                      <c:pt idx="25">
                        <c:v>402</c:v>
                      </c:pt>
                      <c:pt idx="26">
                        <c:v>378</c:v>
                      </c:pt>
                      <c:pt idx="27">
                        <c:v>262</c:v>
                      </c:pt>
                      <c:pt idx="28">
                        <c:v>326</c:v>
                      </c:pt>
                      <c:pt idx="29">
                        <c:v>336</c:v>
                      </c:pt>
                      <c:pt idx="30">
                        <c:v>316</c:v>
                      </c:pt>
                      <c:pt idx="31">
                        <c:v>291</c:v>
                      </c:pt>
                      <c:pt idx="32">
                        <c:v>261</c:v>
                      </c:pt>
                      <c:pt idx="33">
                        <c:v>216</c:v>
                      </c:pt>
                      <c:pt idx="34">
                        <c:v>199</c:v>
                      </c:pt>
                      <c:pt idx="35">
                        <c:v>272</c:v>
                      </c:pt>
                      <c:pt idx="36">
                        <c:v>333</c:v>
                      </c:pt>
                      <c:pt idx="37">
                        <c:v>291</c:v>
                      </c:pt>
                      <c:pt idx="38">
                        <c:v>306</c:v>
                      </c:pt>
                      <c:pt idx="39">
                        <c:v>342</c:v>
                      </c:pt>
                      <c:pt idx="40">
                        <c:v>408</c:v>
                      </c:pt>
                      <c:pt idx="41">
                        <c:v>345</c:v>
                      </c:pt>
                      <c:pt idx="42">
                        <c:v>288</c:v>
                      </c:pt>
                      <c:pt idx="43">
                        <c:v>299</c:v>
                      </c:pt>
                      <c:pt idx="44">
                        <c:v>274</c:v>
                      </c:pt>
                      <c:pt idx="45">
                        <c:v>345</c:v>
                      </c:pt>
                      <c:pt idx="46">
                        <c:v>337</c:v>
                      </c:pt>
                      <c:pt idx="47">
                        <c:v>303</c:v>
                      </c:pt>
                      <c:pt idx="48">
                        <c:v>297</c:v>
                      </c:pt>
                      <c:pt idx="49">
                        <c:v>315</c:v>
                      </c:pt>
                      <c:pt idx="50">
                        <c:v>380</c:v>
                      </c:pt>
                      <c:pt idx="51">
                        <c:v>452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D87-40C9-B0D8-E0AD0A9AE7C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v>2023</c:v>
                </c:tx>
                <c:spPr>
                  <a:gradFill rotWithShape="1">
                    <a:gsLst>
                      <a:gs pos="0">
                        <a:schemeClr val="accent5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5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5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5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'New Arrivals'!$J$81:$J$132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283</c:v>
                      </c:pt>
                      <c:pt idx="1">
                        <c:v>350</c:v>
                      </c:pt>
                      <c:pt idx="2">
                        <c:v>239</c:v>
                      </c:pt>
                      <c:pt idx="3">
                        <c:v>251</c:v>
                      </c:pt>
                      <c:pt idx="4">
                        <c:v>194</c:v>
                      </c:pt>
                      <c:pt idx="5">
                        <c:v>175</c:v>
                      </c:pt>
                      <c:pt idx="6">
                        <c:v>172</c:v>
                      </c:pt>
                      <c:pt idx="7">
                        <c:v>161</c:v>
                      </c:pt>
                      <c:pt idx="8">
                        <c:v>173</c:v>
                      </c:pt>
                      <c:pt idx="9">
                        <c:v>158</c:v>
                      </c:pt>
                      <c:pt idx="10">
                        <c:v>128</c:v>
                      </c:pt>
                      <c:pt idx="11">
                        <c:v>191</c:v>
                      </c:pt>
                      <c:pt idx="12">
                        <c:v>139</c:v>
                      </c:pt>
                      <c:pt idx="13">
                        <c:v>151</c:v>
                      </c:pt>
                      <c:pt idx="14">
                        <c:v>160</c:v>
                      </c:pt>
                      <c:pt idx="15">
                        <c:v>111</c:v>
                      </c:pt>
                      <c:pt idx="16">
                        <c:v>131</c:v>
                      </c:pt>
                      <c:pt idx="17">
                        <c:v>145</c:v>
                      </c:pt>
                      <c:pt idx="18">
                        <c:v>144</c:v>
                      </c:pt>
                      <c:pt idx="19">
                        <c:v>182</c:v>
                      </c:pt>
                      <c:pt idx="20">
                        <c:v>186</c:v>
                      </c:pt>
                      <c:pt idx="21">
                        <c:v>174</c:v>
                      </c:pt>
                      <c:pt idx="22">
                        <c:v>167</c:v>
                      </c:pt>
                      <c:pt idx="23">
                        <c:v>183</c:v>
                      </c:pt>
                      <c:pt idx="24">
                        <c:v>163</c:v>
                      </c:pt>
                      <c:pt idx="25">
                        <c:v>225</c:v>
                      </c:pt>
                      <c:pt idx="26">
                        <c:v>224</c:v>
                      </c:pt>
                      <c:pt idx="27">
                        <c:v>190</c:v>
                      </c:pt>
                      <c:pt idx="28">
                        <c:v>227</c:v>
                      </c:pt>
                      <c:pt idx="29">
                        <c:v>232</c:v>
                      </c:pt>
                      <c:pt idx="30">
                        <c:v>284</c:v>
                      </c:pt>
                      <c:pt idx="31">
                        <c:v>212</c:v>
                      </c:pt>
                      <c:pt idx="32">
                        <c:v>235</c:v>
                      </c:pt>
                      <c:pt idx="33">
                        <c:v>261</c:v>
                      </c:pt>
                      <c:pt idx="34">
                        <c:v>244</c:v>
                      </c:pt>
                      <c:pt idx="35">
                        <c:v>279</c:v>
                      </c:pt>
                      <c:pt idx="36">
                        <c:v>330</c:v>
                      </c:pt>
                      <c:pt idx="37">
                        <c:v>272</c:v>
                      </c:pt>
                      <c:pt idx="38">
                        <c:v>278</c:v>
                      </c:pt>
                      <c:pt idx="39">
                        <c:v>350</c:v>
                      </c:pt>
                      <c:pt idx="40">
                        <c:v>295</c:v>
                      </c:pt>
                      <c:pt idx="41">
                        <c:v>332</c:v>
                      </c:pt>
                      <c:pt idx="42">
                        <c:v>314</c:v>
                      </c:pt>
                      <c:pt idx="43">
                        <c:v>305</c:v>
                      </c:pt>
                      <c:pt idx="44">
                        <c:v>283</c:v>
                      </c:pt>
                      <c:pt idx="45">
                        <c:v>333</c:v>
                      </c:pt>
                      <c:pt idx="46">
                        <c:v>303</c:v>
                      </c:pt>
                      <c:pt idx="47">
                        <c:v>361</c:v>
                      </c:pt>
                      <c:pt idx="48">
                        <c:v>318</c:v>
                      </c:pt>
                      <c:pt idx="49">
                        <c:v>337</c:v>
                      </c:pt>
                      <c:pt idx="50">
                        <c:v>404</c:v>
                      </c:pt>
                      <c:pt idx="51">
                        <c:v>307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D87-40C9-B0D8-E0AD0A9AE7CA}"/>
                  </c:ext>
                </c:extLst>
              </c15:ser>
            </c15:filteredBarSeries>
          </c:ext>
        </c:extLst>
      </c:barChart>
      <c:catAx>
        <c:axId val="-31123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1234040"/>
        <c:crosses val="autoZero"/>
        <c:auto val="1"/>
        <c:lblAlgn val="ctr"/>
        <c:lblOffset val="100"/>
        <c:noMultiLvlLbl val="0"/>
      </c:catAx>
      <c:valAx>
        <c:axId val="-31123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123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391684716998218E-2"/>
          <c:y val="3.6090471280812109E-2"/>
          <c:w val="0.97305645287928755"/>
          <c:h val="0.9249431868134795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PowerPoint]New Arrivals'!$O$185:$O$236</c:f>
              <c:strCache>
                <c:ptCount val="52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  <a:effectLst/>
          </c:spPr>
          <c:invertIfNegative val="0"/>
          <c:val>
            <c:numRef>
              <c:f>'[Chart in Microsoft PowerPoint]New Arrivals'!$J$185:$J$236</c:f>
              <c:numCache>
                <c:formatCode>General</c:formatCode>
                <c:ptCount val="52"/>
                <c:pt idx="0">
                  <c:v>119</c:v>
                </c:pt>
                <c:pt idx="1">
                  <c:v>214</c:v>
                </c:pt>
                <c:pt idx="2">
                  <c:v>228</c:v>
                </c:pt>
                <c:pt idx="3">
                  <c:v>186</c:v>
                </c:pt>
                <c:pt idx="4">
                  <c:v>240</c:v>
                </c:pt>
                <c:pt idx="5">
                  <c:v>205</c:v>
                </c:pt>
                <c:pt idx="6">
                  <c:v>243</c:v>
                </c:pt>
                <c:pt idx="7">
                  <c:v>229</c:v>
                </c:pt>
                <c:pt idx="8">
                  <c:v>284</c:v>
                </c:pt>
                <c:pt idx="9">
                  <c:v>222</c:v>
                </c:pt>
                <c:pt idx="10">
                  <c:v>163</c:v>
                </c:pt>
                <c:pt idx="11">
                  <c:v>137</c:v>
                </c:pt>
                <c:pt idx="12">
                  <c:v>133</c:v>
                </c:pt>
                <c:pt idx="13">
                  <c:v>204</c:v>
                </c:pt>
                <c:pt idx="14">
                  <c:v>208</c:v>
                </c:pt>
                <c:pt idx="15">
                  <c:v>212</c:v>
                </c:pt>
                <c:pt idx="16">
                  <c:v>242</c:v>
                </c:pt>
                <c:pt idx="17">
                  <c:v>196</c:v>
                </c:pt>
                <c:pt idx="18">
                  <c:v>166</c:v>
                </c:pt>
                <c:pt idx="19">
                  <c:v>199</c:v>
                </c:pt>
                <c:pt idx="20">
                  <c:v>221</c:v>
                </c:pt>
                <c:pt idx="21">
                  <c:v>176</c:v>
                </c:pt>
                <c:pt idx="22">
                  <c:v>185</c:v>
                </c:pt>
                <c:pt idx="23">
                  <c:v>188</c:v>
                </c:pt>
                <c:pt idx="24">
                  <c:v>200</c:v>
                </c:pt>
                <c:pt idx="25">
                  <c:v>198</c:v>
                </c:pt>
                <c:pt idx="26">
                  <c:v>213</c:v>
                </c:pt>
                <c:pt idx="27">
                  <c:v>224</c:v>
                </c:pt>
                <c:pt idx="28">
                  <c:v>219</c:v>
                </c:pt>
                <c:pt idx="29">
                  <c:v>189</c:v>
                </c:pt>
                <c:pt idx="30">
                  <c:v>210</c:v>
                </c:pt>
                <c:pt idx="31">
                  <c:v>203</c:v>
                </c:pt>
                <c:pt idx="32">
                  <c:v>221</c:v>
                </c:pt>
                <c:pt idx="33">
                  <c:v>238</c:v>
                </c:pt>
                <c:pt idx="34">
                  <c:v>189</c:v>
                </c:pt>
                <c:pt idx="35">
                  <c:v>240</c:v>
                </c:pt>
                <c:pt idx="36">
                  <c:v>200</c:v>
                </c:pt>
                <c:pt idx="37">
                  <c:v>260</c:v>
                </c:pt>
                <c:pt idx="38">
                  <c:v>263</c:v>
                </c:pt>
                <c:pt idx="39">
                  <c:v>271</c:v>
                </c:pt>
                <c:pt idx="40">
                  <c:v>205</c:v>
                </c:pt>
                <c:pt idx="41">
                  <c:v>269</c:v>
                </c:pt>
                <c:pt idx="42">
                  <c:v>225</c:v>
                </c:pt>
                <c:pt idx="43">
                  <c:v>191</c:v>
                </c:pt>
                <c:pt idx="44">
                  <c:v>244</c:v>
                </c:pt>
                <c:pt idx="45">
                  <c:v>208</c:v>
                </c:pt>
                <c:pt idx="46">
                  <c:v>199</c:v>
                </c:pt>
                <c:pt idx="47">
                  <c:v>229</c:v>
                </c:pt>
                <c:pt idx="48">
                  <c:v>247</c:v>
                </c:pt>
                <c:pt idx="49">
                  <c:v>252</c:v>
                </c:pt>
                <c:pt idx="50">
                  <c:v>259</c:v>
                </c:pt>
                <c:pt idx="5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4-49A0-852B-BA4DB86987F2}"/>
            </c:ext>
          </c:extLst>
        </c:ser>
        <c:ser>
          <c:idx val="2"/>
          <c:order val="2"/>
          <c:tx>
            <c:strRef>
              <c:f>'[Chart in Microsoft PowerPoint]New Arrivals'!$O$237:$O$288</c:f>
              <c:strCache>
                <c:ptCount val="52"/>
                <c:pt idx="0">
                  <c:v>2026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val>
            <c:numRef>
              <c:f>'[Chart in Microsoft PowerPoint]New Arrivals'!$J$237:$J$241</c:f>
              <c:numCache>
                <c:formatCode>General</c:formatCode>
                <c:ptCount val="5"/>
                <c:pt idx="0">
                  <c:v>232</c:v>
                </c:pt>
                <c:pt idx="1">
                  <c:v>245</c:v>
                </c:pt>
                <c:pt idx="2">
                  <c:v>213</c:v>
                </c:pt>
                <c:pt idx="3">
                  <c:v>225</c:v>
                </c:pt>
                <c:pt idx="4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4-49A0-852B-BA4DB8698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311234616"/>
        <c:axId val="-311234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'[Chart in Microsoft PowerPoint]New Arrivals'!$K$237:$K$238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232</c:v>
                      </c:pt>
                      <c:pt idx="1">
                        <c:v>477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F24-49A0-852B-BA4DB86987F2}"/>
                  </c:ext>
                </c:extLst>
              </c15:ser>
            </c15:filteredBarSeries>
          </c:ext>
        </c:extLst>
      </c:barChart>
      <c:catAx>
        <c:axId val="-31123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1234040"/>
        <c:crosses val="autoZero"/>
        <c:auto val="1"/>
        <c:lblAlgn val="ctr"/>
        <c:lblOffset val="100"/>
        <c:noMultiLvlLbl val="0"/>
      </c:catAx>
      <c:valAx>
        <c:axId val="-31123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123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75120-8014-4CD7-9E94-F36B8BD86E79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05F0ED-4F4B-4376-92F2-7002870B683D}">
      <dgm:prSet phldrT="[Text]" custT="1"/>
      <dgm:spPr>
        <a:solidFill>
          <a:srgbClr val="00A2FF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Single Males</a:t>
          </a:r>
        </a:p>
      </dgm:t>
    </dgm:pt>
    <dgm:pt modelId="{562C93E8-7E6C-4096-A54D-2A14E2526AD6}" type="parTrans" cxnId="{AE7AA0A4-4E82-4111-9861-A661760B1E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E3115A-D5EE-4411-8698-E034607F120D}" type="sibTrans" cxnId="{AE7AA0A4-4E82-4111-9861-A661760B1E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517BDB-B065-4817-9498-47083739BF53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Single Females</a:t>
          </a:r>
        </a:p>
      </dgm:t>
    </dgm:pt>
    <dgm:pt modelId="{99F56BEB-791A-410D-A100-A34A4F740C8C}" type="parTrans" cxnId="{B85E8BDB-CE28-44AB-9ECA-C83DF2AD8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AD7532-5F04-49A8-88AE-A9C38A7EB2AB}" type="sibTrans" cxnId="{B85E8BDB-CE28-44AB-9ECA-C83DF2AD80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C8BBF-CB5F-43D0-AACD-AC00DC9D9BDE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cs typeface="Arial"/>
            </a:rPr>
            <a:t>14 - 8</a:t>
          </a:r>
          <a:r>
            <a:rPr lang="en-US" sz="3200" dirty="0">
              <a:solidFill>
                <a:schemeClr val="tx1"/>
              </a:solidFill>
            </a:rPr>
            <a:t>%</a:t>
          </a:r>
        </a:p>
      </dgm:t>
    </dgm:pt>
    <dgm:pt modelId="{BA901F03-3783-4A50-B42C-76A73C1110D5}" type="parTrans" cxnId="{E770BD58-AFCD-49F3-936E-B5472B733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02D3C5-28EF-47EF-BBD5-847F2A6423BE}" type="sibTrans" cxnId="{E770BD58-AFCD-49F3-936E-B5472B7338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7CE969-FDB3-41C8-9F2F-A650511A5755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Couples</a:t>
          </a:r>
        </a:p>
      </dgm:t>
    </dgm:pt>
    <dgm:pt modelId="{7E24601F-EB3B-4C87-B279-F92D5CB08D77}" type="parTrans" cxnId="{E80AE047-504A-4A86-8A05-D7757A5D6D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39B18F-A996-4B79-8F3C-0BCB442FF933}" type="sibTrans" cxnId="{E80AE047-504A-4A86-8A05-D7757A5D6D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42D1E8-FE3B-48D5-8159-A6FF0D90DB91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Children</a:t>
          </a:r>
        </a:p>
      </dgm:t>
    </dgm:pt>
    <dgm:pt modelId="{C6EB7328-1645-4717-B8BB-811D04FC1176}" type="parTrans" cxnId="{7109688D-B101-4C28-95EA-79FCFF03B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62C17E-C42E-449D-9CC8-3396884B0F34}" type="sibTrans" cxnId="{7109688D-B101-4C28-95EA-79FCFF03B1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0144E6-053C-4DA0-9177-A63AE80E2197}">
      <dgm:prSet phldrT="[Text]" custT="1"/>
      <dgm:spPr>
        <a:solidFill>
          <a:srgbClr val="00A2FF"/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cs typeface="Arial"/>
            </a:rPr>
            <a:t>101 - 55</a:t>
          </a:r>
          <a:r>
            <a:rPr lang="en-US" sz="3200" dirty="0">
              <a:solidFill>
                <a:schemeClr val="tx1"/>
              </a:solidFill>
            </a:rPr>
            <a:t>%</a:t>
          </a:r>
        </a:p>
      </dgm:t>
    </dgm:pt>
    <dgm:pt modelId="{7BE8AD73-8B4D-4233-98B3-0ED0F5CF34D8}" type="sibTrans" cxnId="{8ED67B52-440C-4238-A459-996A51E358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D0A10C-CDA2-4BED-A026-BD0E41FDCB71}" type="parTrans" cxnId="{8ED67B52-440C-4238-A459-996A51E358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9BD7C6-835A-4804-8B8F-45587850E204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cs typeface="Arial"/>
            </a:rPr>
            <a:t>45 - 25</a:t>
          </a:r>
          <a:r>
            <a:rPr lang="en-US" sz="3200" dirty="0">
              <a:solidFill>
                <a:schemeClr val="tx1"/>
              </a:solidFill>
            </a:rPr>
            <a:t>%</a:t>
          </a:r>
        </a:p>
      </dgm:t>
    </dgm:pt>
    <dgm:pt modelId="{C0373C17-714F-4A44-A3B9-C697221F4969}" type="sibTrans" cxnId="{F6FE51F5-8075-4CC2-AE9A-D4DF9C83D5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EE5436-A4C6-48F8-86CD-F1EE3AA8C267}" type="parTrans" cxnId="{F6FE51F5-8075-4CC2-AE9A-D4DF9C83D5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5664B-0FCA-4D0C-AE34-B37DF65B937D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</a:rPr>
            <a:t>Lone Parents</a:t>
          </a:r>
        </a:p>
      </dgm:t>
    </dgm:pt>
    <dgm:pt modelId="{D6166EBC-7628-4E6D-ADF5-9DFF98A68A12}" type="parTrans" cxnId="{61514724-8AF0-484B-820C-B13F7B080948}">
      <dgm:prSet/>
      <dgm:spPr/>
      <dgm:t>
        <a:bodyPr/>
        <a:lstStyle/>
        <a:p>
          <a:endParaRPr lang="en-US"/>
        </a:p>
      </dgm:t>
    </dgm:pt>
    <dgm:pt modelId="{68EBDBD0-F86F-4C9E-BCB3-E106228509F8}" type="sibTrans" cxnId="{61514724-8AF0-484B-820C-B13F7B080948}">
      <dgm:prSet/>
      <dgm:spPr/>
      <dgm:t>
        <a:bodyPr/>
        <a:lstStyle/>
        <a:p>
          <a:endParaRPr lang="en-US"/>
        </a:p>
      </dgm:t>
    </dgm:pt>
    <dgm:pt modelId="{7076FA0A-6DBB-470F-87BB-7BBF887ADE4E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cs typeface="Arial"/>
            </a:rPr>
            <a:t>16 - 9</a:t>
          </a:r>
          <a:r>
            <a:rPr lang="en-US" sz="3200" dirty="0">
              <a:solidFill>
                <a:schemeClr val="tx1"/>
              </a:solidFill>
            </a:rPr>
            <a:t>%</a:t>
          </a:r>
        </a:p>
      </dgm:t>
    </dgm:pt>
    <dgm:pt modelId="{FEA7D0EE-A284-4CCD-A16B-16C00919E938}" type="sibTrans" cxnId="{2F868F39-D75D-4C05-BCC9-101A82CC8F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6FC01E-1F59-45BC-965D-10C48806DA91}" type="parTrans" cxnId="{2F868F39-D75D-4C05-BCC9-101A82CC8F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E4D51D-905A-48C1-A97A-001D3804E479}">
      <dgm:prSet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cs typeface="Arial"/>
            </a:rPr>
            <a:t>8 - 3</a:t>
          </a:r>
          <a:r>
            <a:rPr lang="en-US" sz="3200" dirty="0">
              <a:solidFill>
                <a:schemeClr val="tx1"/>
              </a:solidFill>
            </a:rPr>
            <a:t>%</a:t>
          </a:r>
        </a:p>
      </dgm:t>
    </dgm:pt>
    <dgm:pt modelId="{5530E2CD-3FE4-4681-8666-6738F41E0EE4}" type="sibTrans" cxnId="{DFA4235F-3245-4B04-B440-37B58D065DBA}">
      <dgm:prSet/>
      <dgm:spPr/>
      <dgm:t>
        <a:bodyPr/>
        <a:lstStyle/>
        <a:p>
          <a:endParaRPr lang="en-US"/>
        </a:p>
      </dgm:t>
    </dgm:pt>
    <dgm:pt modelId="{FD3525FF-302A-4BAC-B6A2-6390A5F35862}" type="parTrans" cxnId="{DFA4235F-3245-4B04-B440-37B58D065DBA}">
      <dgm:prSet/>
      <dgm:spPr/>
      <dgm:t>
        <a:bodyPr/>
        <a:lstStyle/>
        <a:p>
          <a:endParaRPr lang="en-US"/>
        </a:p>
      </dgm:t>
    </dgm:pt>
    <dgm:pt modelId="{9379AA86-EE8A-4312-9BBD-144F96F23621}" type="pres">
      <dgm:prSet presAssocID="{92575120-8014-4CD7-9E94-F36B8BD86E79}" presName="linear" presStyleCnt="0">
        <dgm:presLayoutVars>
          <dgm:dir/>
          <dgm:resizeHandles val="exact"/>
        </dgm:presLayoutVars>
      </dgm:prSet>
      <dgm:spPr/>
    </dgm:pt>
    <dgm:pt modelId="{8B21F122-BC0C-464A-B1E7-1C1D0E20F00E}" type="pres">
      <dgm:prSet presAssocID="{0E05F0ED-4F4B-4376-92F2-7002870B683D}" presName="comp" presStyleCnt="0"/>
      <dgm:spPr/>
    </dgm:pt>
    <dgm:pt modelId="{0A6B32A6-C196-4BF0-B1E2-2336F20F09BF}" type="pres">
      <dgm:prSet presAssocID="{0E05F0ED-4F4B-4376-92F2-7002870B683D}" presName="box" presStyleLbl="node1" presStyleIdx="0" presStyleCnt="5" custLinFactNeighborY="0"/>
      <dgm:spPr/>
    </dgm:pt>
    <dgm:pt modelId="{1C42AB3E-5035-4877-821C-8D78DCAE65FE}" type="pres">
      <dgm:prSet presAssocID="{0E05F0ED-4F4B-4376-92F2-7002870B683D}" presName="img" presStyleLbl="fgImgPlace1" presStyleIdx="0" presStyleCnt="5" custScaleX="51728" custLinFactNeighborX="-13164" custLinFactNeighborY="-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EB363F-C97F-4629-83DF-CD4513EBB594}" type="pres">
      <dgm:prSet presAssocID="{0E05F0ED-4F4B-4376-92F2-7002870B683D}" presName="text" presStyleLbl="node1" presStyleIdx="0" presStyleCnt="5">
        <dgm:presLayoutVars>
          <dgm:bulletEnabled val="1"/>
        </dgm:presLayoutVars>
      </dgm:prSet>
      <dgm:spPr/>
    </dgm:pt>
    <dgm:pt modelId="{37945DBA-A38B-43D6-B340-2B8D0118C628}" type="pres">
      <dgm:prSet presAssocID="{E4E3115A-D5EE-4411-8698-E034607F120D}" presName="spacer" presStyleCnt="0"/>
      <dgm:spPr/>
    </dgm:pt>
    <dgm:pt modelId="{84FCAC6E-2DD6-4493-B24C-D9799C6A8DAA}" type="pres">
      <dgm:prSet presAssocID="{1C517BDB-B065-4817-9498-47083739BF53}" presName="comp" presStyleCnt="0"/>
      <dgm:spPr/>
    </dgm:pt>
    <dgm:pt modelId="{6EB83677-D5BB-435F-8833-213EF51F81AA}" type="pres">
      <dgm:prSet presAssocID="{1C517BDB-B065-4817-9498-47083739BF53}" presName="box" presStyleLbl="node1" presStyleIdx="1" presStyleCnt="5"/>
      <dgm:spPr/>
    </dgm:pt>
    <dgm:pt modelId="{EBA1BA00-C9A2-4AB5-843A-98836DCF4788}" type="pres">
      <dgm:prSet presAssocID="{1C517BDB-B065-4817-9498-47083739BF53}" presName="img" presStyleLbl="fgImgPlace1" presStyleIdx="1" presStyleCnt="5" custScaleX="51169" custLinFactNeighborX="-14174" custLinFactNeighborY="38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139941D-BC38-4E1F-A9DD-C3BB45066F24}" type="pres">
      <dgm:prSet presAssocID="{1C517BDB-B065-4817-9498-47083739BF53}" presName="text" presStyleLbl="node1" presStyleIdx="1" presStyleCnt="5">
        <dgm:presLayoutVars>
          <dgm:bulletEnabled val="1"/>
        </dgm:presLayoutVars>
      </dgm:prSet>
      <dgm:spPr/>
    </dgm:pt>
    <dgm:pt modelId="{121BEABE-99BA-4A44-A4CB-EC6FF07DE3B4}" type="pres">
      <dgm:prSet presAssocID="{11AD7532-5F04-49A8-88AE-A9C38A7EB2AB}" presName="spacer" presStyleCnt="0"/>
      <dgm:spPr/>
    </dgm:pt>
    <dgm:pt modelId="{89E68182-65BC-4D3A-8E37-BA396C07D743}" type="pres">
      <dgm:prSet presAssocID="{1D7CE969-FDB3-41C8-9F2F-A650511A5755}" presName="comp" presStyleCnt="0"/>
      <dgm:spPr/>
    </dgm:pt>
    <dgm:pt modelId="{4FE05C86-DD0E-4AAD-B0EC-4553267FD8E5}" type="pres">
      <dgm:prSet presAssocID="{1D7CE969-FDB3-41C8-9F2F-A650511A5755}" presName="box" presStyleLbl="node1" presStyleIdx="2" presStyleCnt="5"/>
      <dgm:spPr/>
    </dgm:pt>
    <dgm:pt modelId="{02372ECE-C235-4E19-9B15-AB2AEC93FC70}" type="pres">
      <dgm:prSet presAssocID="{1D7CE969-FDB3-41C8-9F2F-A650511A5755}" presName="img" presStyleLbl="fgImgPlace1" presStyleIdx="2" presStyleCnt="5" custScaleX="79934" custLinFactNeighborX="-3096" custLinFactNeighborY="35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654ED7-2F43-4E94-90ED-4DF83612F4F4}" type="pres">
      <dgm:prSet presAssocID="{1D7CE969-FDB3-41C8-9F2F-A650511A5755}" presName="text" presStyleLbl="node1" presStyleIdx="2" presStyleCnt="5">
        <dgm:presLayoutVars>
          <dgm:bulletEnabled val="1"/>
        </dgm:presLayoutVars>
      </dgm:prSet>
      <dgm:spPr/>
    </dgm:pt>
    <dgm:pt modelId="{0D748204-FD56-4961-9A5A-C747F07A9935}" type="pres">
      <dgm:prSet presAssocID="{4E39B18F-A996-4B79-8F3C-0BCB442FF933}" presName="spacer" presStyleCnt="0"/>
      <dgm:spPr/>
    </dgm:pt>
    <dgm:pt modelId="{1FBD837A-B04A-4787-91FB-B63B3A97EC70}" type="pres">
      <dgm:prSet presAssocID="{A442D1E8-FE3B-48D5-8159-A6FF0D90DB91}" presName="comp" presStyleCnt="0"/>
      <dgm:spPr/>
    </dgm:pt>
    <dgm:pt modelId="{1CF0F388-9294-4BB5-BCEE-ADEFDDFB5097}" type="pres">
      <dgm:prSet presAssocID="{A442D1E8-FE3B-48D5-8159-A6FF0D90DB91}" presName="box" presStyleLbl="node1" presStyleIdx="3" presStyleCnt="5"/>
      <dgm:spPr/>
    </dgm:pt>
    <dgm:pt modelId="{FE40CB95-4961-4357-9CD9-E744FECF8FFC}" type="pres">
      <dgm:prSet presAssocID="{A442D1E8-FE3B-48D5-8159-A6FF0D90DB91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8E96AC3-DA80-47D5-BF92-098E9D81275D}" type="pres">
      <dgm:prSet presAssocID="{A442D1E8-FE3B-48D5-8159-A6FF0D90DB91}" presName="text" presStyleLbl="node1" presStyleIdx="3" presStyleCnt="5">
        <dgm:presLayoutVars>
          <dgm:bulletEnabled val="1"/>
        </dgm:presLayoutVars>
      </dgm:prSet>
      <dgm:spPr/>
    </dgm:pt>
    <dgm:pt modelId="{81D76824-71CD-42CD-AD75-0584CAF270F7}" type="pres">
      <dgm:prSet presAssocID="{CC62C17E-C42E-449D-9CC8-3396884B0F34}" presName="spacer" presStyleCnt="0"/>
      <dgm:spPr/>
    </dgm:pt>
    <dgm:pt modelId="{BA3AC695-464D-4BB0-A2A6-0FD0648BF7B8}" type="pres">
      <dgm:prSet presAssocID="{27E5664B-0FCA-4D0C-AE34-B37DF65B937D}" presName="comp" presStyleCnt="0"/>
      <dgm:spPr/>
    </dgm:pt>
    <dgm:pt modelId="{9E197948-082E-45B8-996D-07084FE90A22}" type="pres">
      <dgm:prSet presAssocID="{27E5664B-0FCA-4D0C-AE34-B37DF65B937D}" presName="box" presStyleLbl="node1" presStyleIdx="4" presStyleCnt="5"/>
      <dgm:spPr/>
    </dgm:pt>
    <dgm:pt modelId="{6B690694-58E0-4D5A-95E6-6FA355526AD0}" type="pres">
      <dgm:prSet presAssocID="{27E5664B-0FCA-4D0C-AE34-B37DF65B937D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3548C91-A171-45EB-9906-DE2F895641F3}" type="pres">
      <dgm:prSet presAssocID="{27E5664B-0FCA-4D0C-AE34-B37DF65B937D}" presName="text" presStyleLbl="node1" presStyleIdx="4" presStyleCnt="5">
        <dgm:presLayoutVars>
          <dgm:bulletEnabled val="1"/>
        </dgm:presLayoutVars>
      </dgm:prSet>
      <dgm:spPr/>
    </dgm:pt>
  </dgm:ptLst>
  <dgm:cxnLst>
    <dgm:cxn modelId="{24A6AC0F-12F1-41AC-976D-7F942D7FE8C5}" type="presOf" srcId="{1C517BDB-B065-4817-9498-47083739BF53}" destId="{5139941D-BC38-4E1F-A9DD-C3BB45066F24}" srcOrd="1" destOrd="0" presId="urn:microsoft.com/office/officeart/2005/8/layout/vList4"/>
    <dgm:cxn modelId="{D465C116-A9FC-4438-8CB7-950908F91BE5}" type="presOf" srcId="{7076FA0A-6DBB-470F-87BB-7BBF887ADE4E}" destId="{9D654ED7-2F43-4E94-90ED-4DF83612F4F4}" srcOrd="1" destOrd="1" presId="urn:microsoft.com/office/officeart/2005/8/layout/vList4"/>
    <dgm:cxn modelId="{CACBFB19-4C85-4080-8E41-4960137838EE}" type="presOf" srcId="{0E05F0ED-4F4B-4376-92F2-7002870B683D}" destId="{0A6B32A6-C196-4BF0-B1E2-2336F20F09BF}" srcOrd="0" destOrd="0" presId="urn:microsoft.com/office/officeart/2005/8/layout/vList4"/>
    <dgm:cxn modelId="{61514724-8AF0-484B-820C-B13F7B080948}" srcId="{92575120-8014-4CD7-9E94-F36B8BD86E79}" destId="{27E5664B-0FCA-4D0C-AE34-B37DF65B937D}" srcOrd="4" destOrd="0" parTransId="{D6166EBC-7628-4E6D-ADF5-9DFF98A68A12}" sibTransId="{68EBDBD0-F86F-4C9E-BCB3-E106228509F8}"/>
    <dgm:cxn modelId="{2DD8B738-70D0-41D3-8E91-CF5216731BA3}" type="presOf" srcId="{730144E6-053C-4DA0-9177-A63AE80E2197}" destId="{0A6B32A6-C196-4BF0-B1E2-2336F20F09BF}" srcOrd="0" destOrd="1" presId="urn:microsoft.com/office/officeart/2005/8/layout/vList4"/>
    <dgm:cxn modelId="{2F868F39-D75D-4C05-BCC9-101A82CC8F5C}" srcId="{1D7CE969-FDB3-41C8-9F2F-A650511A5755}" destId="{7076FA0A-6DBB-470F-87BB-7BBF887ADE4E}" srcOrd="0" destOrd="0" parTransId="{9E6FC01E-1F59-45BC-965D-10C48806DA91}" sibTransId="{FEA7D0EE-A284-4CCD-A16B-16C00919E938}"/>
    <dgm:cxn modelId="{3A72193D-69E0-43D9-915F-42CA5EF33693}" type="presOf" srcId="{A442D1E8-FE3B-48D5-8159-A6FF0D90DB91}" destId="{28E96AC3-DA80-47D5-BF92-098E9D81275D}" srcOrd="1" destOrd="0" presId="urn:microsoft.com/office/officeart/2005/8/layout/vList4"/>
    <dgm:cxn modelId="{DFA4235F-3245-4B04-B440-37B58D065DBA}" srcId="{27E5664B-0FCA-4D0C-AE34-B37DF65B937D}" destId="{42E4D51D-905A-48C1-A97A-001D3804E479}" srcOrd="0" destOrd="0" parTransId="{FD3525FF-302A-4BAC-B6A2-6390A5F35862}" sibTransId="{5530E2CD-3FE4-4681-8666-6738F41E0EE4}"/>
    <dgm:cxn modelId="{C2DD9347-5C8F-4DF8-806F-F6D3D892AE85}" type="presOf" srcId="{F29BD7C6-835A-4804-8B8F-45587850E204}" destId="{1CF0F388-9294-4BB5-BCEE-ADEFDDFB5097}" srcOrd="0" destOrd="1" presId="urn:microsoft.com/office/officeart/2005/8/layout/vList4"/>
    <dgm:cxn modelId="{E80AE047-504A-4A86-8A05-D7757A5D6D7C}" srcId="{92575120-8014-4CD7-9E94-F36B8BD86E79}" destId="{1D7CE969-FDB3-41C8-9F2F-A650511A5755}" srcOrd="2" destOrd="0" parTransId="{7E24601F-EB3B-4C87-B279-F92D5CB08D77}" sibTransId="{4E39B18F-A996-4B79-8F3C-0BCB442FF933}"/>
    <dgm:cxn modelId="{440A2A4D-862F-4AC3-BF84-8AF2D4598CD3}" type="presOf" srcId="{5A7C8BBF-CB5F-43D0-AACD-AC00DC9D9BDE}" destId="{6EB83677-D5BB-435F-8833-213EF51F81AA}" srcOrd="0" destOrd="1" presId="urn:microsoft.com/office/officeart/2005/8/layout/vList4"/>
    <dgm:cxn modelId="{8ED67B52-440C-4238-A459-996A51E35885}" srcId="{0E05F0ED-4F4B-4376-92F2-7002870B683D}" destId="{730144E6-053C-4DA0-9177-A63AE80E2197}" srcOrd="0" destOrd="0" parTransId="{89D0A10C-CDA2-4BED-A026-BD0E41FDCB71}" sibTransId="{7BE8AD73-8B4D-4233-98B3-0ED0F5CF34D8}"/>
    <dgm:cxn modelId="{BB56AB72-A211-44D5-869F-26A341D453B3}" type="presOf" srcId="{5A7C8BBF-CB5F-43D0-AACD-AC00DC9D9BDE}" destId="{5139941D-BC38-4E1F-A9DD-C3BB45066F24}" srcOrd="1" destOrd="1" presId="urn:microsoft.com/office/officeart/2005/8/layout/vList4"/>
    <dgm:cxn modelId="{43787B53-0F36-473D-8287-E417E18817BA}" type="presOf" srcId="{1D7CE969-FDB3-41C8-9F2F-A650511A5755}" destId="{9D654ED7-2F43-4E94-90ED-4DF83612F4F4}" srcOrd="1" destOrd="0" presId="urn:microsoft.com/office/officeart/2005/8/layout/vList4"/>
    <dgm:cxn modelId="{31DF8657-EB3B-44DD-807C-78EFB69D95B5}" type="presOf" srcId="{42E4D51D-905A-48C1-A97A-001D3804E479}" destId="{B3548C91-A171-45EB-9906-DE2F895641F3}" srcOrd="1" destOrd="1" presId="urn:microsoft.com/office/officeart/2005/8/layout/vList4"/>
    <dgm:cxn modelId="{E770BD58-AFCD-49F3-936E-B5472B7338C9}" srcId="{1C517BDB-B065-4817-9498-47083739BF53}" destId="{5A7C8BBF-CB5F-43D0-AACD-AC00DC9D9BDE}" srcOrd="0" destOrd="0" parTransId="{BA901F03-3783-4A50-B42C-76A73C1110D5}" sibTransId="{7C02D3C5-28EF-47EF-BBD5-847F2A6423BE}"/>
    <dgm:cxn modelId="{382F5D59-3CF1-4880-86BB-1C821FFFBDD5}" type="presOf" srcId="{730144E6-053C-4DA0-9177-A63AE80E2197}" destId="{C8EB363F-C97F-4629-83DF-CD4513EBB594}" srcOrd="1" destOrd="1" presId="urn:microsoft.com/office/officeart/2005/8/layout/vList4"/>
    <dgm:cxn modelId="{C9C0BF8C-6135-4ECF-8581-03467BF4C624}" type="presOf" srcId="{A442D1E8-FE3B-48D5-8159-A6FF0D90DB91}" destId="{1CF0F388-9294-4BB5-BCEE-ADEFDDFB5097}" srcOrd="0" destOrd="0" presId="urn:microsoft.com/office/officeart/2005/8/layout/vList4"/>
    <dgm:cxn modelId="{7109688D-B101-4C28-95EA-79FCFF03B1A4}" srcId="{92575120-8014-4CD7-9E94-F36B8BD86E79}" destId="{A442D1E8-FE3B-48D5-8159-A6FF0D90DB91}" srcOrd="3" destOrd="0" parTransId="{C6EB7328-1645-4717-B8BB-811D04FC1176}" sibTransId="{CC62C17E-C42E-449D-9CC8-3396884B0F34}"/>
    <dgm:cxn modelId="{AE7AA0A4-4E82-4111-9861-A661760B1EE6}" srcId="{92575120-8014-4CD7-9E94-F36B8BD86E79}" destId="{0E05F0ED-4F4B-4376-92F2-7002870B683D}" srcOrd="0" destOrd="0" parTransId="{562C93E8-7E6C-4096-A54D-2A14E2526AD6}" sibTransId="{E4E3115A-D5EE-4411-8698-E034607F120D}"/>
    <dgm:cxn modelId="{4B1DA3AE-C82A-48DB-AEC3-B997993D7636}" type="presOf" srcId="{1C517BDB-B065-4817-9498-47083739BF53}" destId="{6EB83677-D5BB-435F-8833-213EF51F81AA}" srcOrd="0" destOrd="0" presId="urn:microsoft.com/office/officeart/2005/8/layout/vList4"/>
    <dgm:cxn modelId="{CE5EEDB5-4262-4C35-9CB1-9096F1C715C4}" type="presOf" srcId="{27E5664B-0FCA-4D0C-AE34-B37DF65B937D}" destId="{9E197948-082E-45B8-996D-07084FE90A22}" srcOrd="0" destOrd="0" presId="urn:microsoft.com/office/officeart/2005/8/layout/vList4"/>
    <dgm:cxn modelId="{ECB166B6-11E3-41BB-9DC9-DB092148074B}" type="presOf" srcId="{92575120-8014-4CD7-9E94-F36B8BD86E79}" destId="{9379AA86-EE8A-4312-9BBD-144F96F23621}" srcOrd="0" destOrd="0" presId="urn:microsoft.com/office/officeart/2005/8/layout/vList4"/>
    <dgm:cxn modelId="{EEFE96BB-DB20-42D9-91D3-9A3180B416F5}" type="presOf" srcId="{7076FA0A-6DBB-470F-87BB-7BBF887ADE4E}" destId="{4FE05C86-DD0E-4AAD-B0EC-4553267FD8E5}" srcOrd="0" destOrd="1" presId="urn:microsoft.com/office/officeart/2005/8/layout/vList4"/>
    <dgm:cxn modelId="{EE3329BF-295E-43FC-91BB-68A7FE15E0CA}" type="presOf" srcId="{42E4D51D-905A-48C1-A97A-001D3804E479}" destId="{9E197948-082E-45B8-996D-07084FE90A22}" srcOrd="0" destOrd="1" presId="urn:microsoft.com/office/officeart/2005/8/layout/vList4"/>
    <dgm:cxn modelId="{F540C0C5-884F-4262-A30F-D16E96C6B894}" type="presOf" srcId="{1D7CE969-FDB3-41C8-9F2F-A650511A5755}" destId="{4FE05C86-DD0E-4AAD-B0EC-4553267FD8E5}" srcOrd="0" destOrd="0" presId="urn:microsoft.com/office/officeart/2005/8/layout/vList4"/>
    <dgm:cxn modelId="{F871F1CB-5A24-4F05-9C25-4499E95A3C3B}" type="presOf" srcId="{0E05F0ED-4F4B-4376-92F2-7002870B683D}" destId="{C8EB363F-C97F-4629-83DF-CD4513EBB594}" srcOrd="1" destOrd="0" presId="urn:microsoft.com/office/officeart/2005/8/layout/vList4"/>
    <dgm:cxn modelId="{0A7E2AD2-272D-44E5-960C-02C73FEB2D87}" type="presOf" srcId="{27E5664B-0FCA-4D0C-AE34-B37DF65B937D}" destId="{B3548C91-A171-45EB-9906-DE2F895641F3}" srcOrd="1" destOrd="0" presId="urn:microsoft.com/office/officeart/2005/8/layout/vList4"/>
    <dgm:cxn modelId="{E26ABBD4-92BD-4FE8-BEA1-460AF1DD6FD7}" type="presOf" srcId="{F29BD7C6-835A-4804-8B8F-45587850E204}" destId="{28E96AC3-DA80-47D5-BF92-098E9D81275D}" srcOrd="1" destOrd="1" presId="urn:microsoft.com/office/officeart/2005/8/layout/vList4"/>
    <dgm:cxn modelId="{B85E8BDB-CE28-44AB-9ECA-C83DF2AD803A}" srcId="{92575120-8014-4CD7-9E94-F36B8BD86E79}" destId="{1C517BDB-B065-4817-9498-47083739BF53}" srcOrd="1" destOrd="0" parTransId="{99F56BEB-791A-410D-A100-A34A4F740C8C}" sibTransId="{11AD7532-5F04-49A8-88AE-A9C38A7EB2AB}"/>
    <dgm:cxn modelId="{F6FE51F5-8075-4CC2-AE9A-D4DF9C83D593}" srcId="{A442D1E8-FE3B-48D5-8159-A6FF0D90DB91}" destId="{F29BD7C6-835A-4804-8B8F-45587850E204}" srcOrd="0" destOrd="0" parTransId="{DAEE5436-A4C6-48F8-86CD-F1EE3AA8C267}" sibTransId="{C0373C17-714F-4A44-A3B9-C697221F4969}"/>
    <dgm:cxn modelId="{AFD9D11E-AEFE-43A9-977A-BBCDDB869055}" type="presParOf" srcId="{9379AA86-EE8A-4312-9BBD-144F96F23621}" destId="{8B21F122-BC0C-464A-B1E7-1C1D0E20F00E}" srcOrd="0" destOrd="0" presId="urn:microsoft.com/office/officeart/2005/8/layout/vList4"/>
    <dgm:cxn modelId="{7C95C8DE-2210-4414-9CFE-22DFE9E5DA4C}" type="presParOf" srcId="{8B21F122-BC0C-464A-B1E7-1C1D0E20F00E}" destId="{0A6B32A6-C196-4BF0-B1E2-2336F20F09BF}" srcOrd="0" destOrd="0" presId="urn:microsoft.com/office/officeart/2005/8/layout/vList4"/>
    <dgm:cxn modelId="{11A52249-73F8-4D53-B983-FB51B1192A88}" type="presParOf" srcId="{8B21F122-BC0C-464A-B1E7-1C1D0E20F00E}" destId="{1C42AB3E-5035-4877-821C-8D78DCAE65FE}" srcOrd="1" destOrd="0" presId="urn:microsoft.com/office/officeart/2005/8/layout/vList4"/>
    <dgm:cxn modelId="{BB346C73-2C67-40A8-BE05-2F27BFAFFFF3}" type="presParOf" srcId="{8B21F122-BC0C-464A-B1E7-1C1D0E20F00E}" destId="{C8EB363F-C97F-4629-83DF-CD4513EBB594}" srcOrd="2" destOrd="0" presId="urn:microsoft.com/office/officeart/2005/8/layout/vList4"/>
    <dgm:cxn modelId="{5A3D4C0C-F61D-439C-8AC9-5ECB800BD5F7}" type="presParOf" srcId="{9379AA86-EE8A-4312-9BBD-144F96F23621}" destId="{37945DBA-A38B-43D6-B340-2B8D0118C628}" srcOrd="1" destOrd="0" presId="urn:microsoft.com/office/officeart/2005/8/layout/vList4"/>
    <dgm:cxn modelId="{52482BE3-714F-4408-A21F-F9128B61CCF9}" type="presParOf" srcId="{9379AA86-EE8A-4312-9BBD-144F96F23621}" destId="{84FCAC6E-2DD6-4493-B24C-D9799C6A8DAA}" srcOrd="2" destOrd="0" presId="urn:microsoft.com/office/officeart/2005/8/layout/vList4"/>
    <dgm:cxn modelId="{EBBFE45F-7EDC-440A-AC29-CB49CA6B2F10}" type="presParOf" srcId="{84FCAC6E-2DD6-4493-B24C-D9799C6A8DAA}" destId="{6EB83677-D5BB-435F-8833-213EF51F81AA}" srcOrd="0" destOrd="0" presId="urn:microsoft.com/office/officeart/2005/8/layout/vList4"/>
    <dgm:cxn modelId="{A411D749-AD44-4F1A-B24E-7D3A4668B7F0}" type="presParOf" srcId="{84FCAC6E-2DD6-4493-B24C-D9799C6A8DAA}" destId="{EBA1BA00-C9A2-4AB5-843A-98836DCF4788}" srcOrd="1" destOrd="0" presId="urn:microsoft.com/office/officeart/2005/8/layout/vList4"/>
    <dgm:cxn modelId="{C4A8A1A3-A92F-44AA-A3D2-196390BEC31D}" type="presParOf" srcId="{84FCAC6E-2DD6-4493-B24C-D9799C6A8DAA}" destId="{5139941D-BC38-4E1F-A9DD-C3BB45066F24}" srcOrd="2" destOrd="0" presId="urn:microsoft.com/office/officeart/2005/8/layout/vList4"/>
    <dgm:cxn modelId="{6F20F299-B869-4819-AEA7-9552367F3B19}" type="presParOf" srcId="{9379AA86-EE8A-4312-9BBD-144F96F23621}" destId="{121BEABE-99BA-4A44-A4CB-EC6FF07DE3B4}" srcOrd="3" destOrd="0" presId="urn:microsoft.com/office/officeart/2005/8/layout/vList4"/>
    <dgm:cxn modelId="{66B1E3B9-36DF-4592-80EC-FB75FEBE5516}" type="presParOf" srcId="{9379AA86-EE8A-4312-9BBD-144F96F23621}" destId="{89E68182-65BC-4D3A-8E37-BA396C07D743}" srcOrd="4" destOrd="0" presId="urn:microsoft.com/office/officeart/2005/8/layout/vList4"/>
    <dgm:cxn modelId="{660D2968-90AC-4DF3-9F11-024DCDADB429}" type="presParOf" srcId="{89E68182-65BC-4D3A-8E37-BA396C07D743}" destId="{4FE05C86-DD0E-4AAD-B0EC-4553267FD8E5}" srcOrd="0" destOrd="0" presId="urn:microsoft.com/office/officeart/2005/8/layout/vList4"/>
    <dgm:cxn modelId="{57AB8655-698C-4B7D-9A35-8B1CF0ACA8BD}" type="presParOf" srcId="{89E68182-65BC-4D3A-8E37-BA396C07D743}" destId="{02372ECE-C235-4E19-9B15-AB2AEC93FC70}" srcOrd="1" destOrd="0" presId="urn:microsoft.com/office/officeart/2005/8/layout/vList4"/>
    <dgm:cxn modelId="{95053503-DE62-4B3E-8D3D-18EBF7E91256}" type="presParOf" srcId="{89E68182-65BC-4D3A-8E37-BA396C07D743}" destId="{9D654ED7-2F43-4E94-90ED-4DF83612F4F4}" srcOrd="2" destOrd="0" presId="urn:microsoft.com/office/officeart/2005/8/layout/vList4"/>
    <dgm:cxn modelId="{1D04C625-4FCF-432E-8990-09D05C3F073A}" type="presParOf" srcId="{9379AA86-EE8A-4312-9BBD-144F96F23621}" destId="{0D748204-FD56-4961-9A5A-C747F07A9935}" srcOrd="5" destOrd="0" presId="urn:microsoft.com/office/officeart/2005/8/layout/vList4"/>
    <dgm:cxn modelId="{B3B10D1E-D974-4223-AE88-FBBB510610F7}" type="presParOf" srcId="{9379AA86-EE8A-4312-9BBD-144F96F23621}" destId="{1FBD837A-B04A-4787-91FB-B63B3A97EC70}" srcOrd="6" destOrd="0" presId="urn:microsoft.com/office/officeart/2005/8/layout/vList4"/>
    <dgm:cxn modelId="{AE974B0E-5733-40DC-B39A-E603D0DEC7EE}" type="presParOf" srcId="{1FBD837A-B04A-4787-91FB-B63B3A97EC70}" destId="{1CF0F388-9294-4BB5-BCEE-ADEFDDFB5097}" srcOrd="0" destOrd="0" presId="urn:microsoft.com/office/officeart/2005/8/layout/vList4"/>
    <dgm:cxn modelId="{B7246C99-00E2-44C9-922C-C15F92919A7E}" type="presParOf" srcId="{1FBD837A-B04A-4787-91FB-B63B3A97EC70}" destId="{FE40CB95-4961-4357-9CD9-E744FECF8FFC}" srcOrd="1" destOrd="0" presId="urn:microsoft.com/office/officeart/2005/8/layout/vList4"/>
    <dgm:cxn modelId="{D4DB3EC6-60D8-47A1-B8E8-C8A3FB8DF76E}" type="presParOf" srcId="{1FBD837A-B04A-4787-91FB-B63B3A97EC70}" destId="{28E96AC3-DA80-47D5-BF92-098E9D81275D}" srcOrd="2" destOrd="0" presId="urn:microsoft.com/office/officeart/2005/8/layout/vList4"/>
    <dgm:cxn modelId="{86CF1B98-1622-44DF-88E2-EA51F26D5256}" type="presParOf" srcId="{9379AA86-EE8A-4312-9BBD-144F96F23621}" destId="{81D76824-71CD-42CD-AD75-0584CAF270F7}" srcOrd="7" destOrd="0" presId="urn:microsoft.com/office/officeart/2005/8/layout/vList4"/>
    <dgm:cxn modelId="{004293E3-0FD3-472F-BB64-A06836838636}" type="presParOf" srcId="{9379AA86-EE8A-4312-9BBD-144F96F23621}" destId="{BA3AC695-464D-4BB0-A2A6-0FD0648BF7B8}" srcOrd="8" destOrd="0" presId="urn:microsoft.com/office/officeart/2005/8/layout/vList4"/>
    <dgm:cxn modelId="{F3AF67C0-A5A5-4808-B905-BE8A485F89AA}" type="presParOf" srcId="{BA3AC695-464D-4BB0-A2A6-0FD0648BF7B8}" destId="{9E197948-082E-45B8-996D-07084FE90A22}" srcOrd="0" destOrd="0" presId="urn:microsoft.com/office/officeart/2005/8/layout/vList4"/>
    <dgm:cxn modelId="{8712BB65-2809-4D12-8229-61811F0C4184}" type="presParOf" srcId="{BA3AC695-464D-4BB0-A2A6-0FD0648BF7B8}" destId="{6B690694-58E0-4D5A-95E6-6FA355526AD0}" srcOrd="1" destOrd="0" presId="urn:microsoft.com/office/officeart/2005/8/layout/vList4"/>
    <dgm:cxn modelId="{CE4B5E6C-9EAD-4258-B8F3-9029A5729EAD}" type="presParOf" srcId="{BA3AC695-464D-4BB0-A2A6-0FD0648BF7B8}" destId="{B3548C91-A171-45EB-9906-DE2F895641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B32A6-C196-4BF0-B1E2-2336F20F09BF}">
      <dsp:nvSpPr>
        <dsp:cNvPr id="0" name=""/>
        <dsp:cNvSpPr/>
      </dsp:nvSpPr>
      <dsp:spPr>
        <a:xfrm>
          <a:off x="0" y="0"/>
          <a:ext cx="9883610" cy="1393257"/>
        </a:xfrm>
        <a:prstGeom prst="roundRect">
          <a:avLst>
            <a:gd name="adj" fmla="val 10000"/>
          </a:avLst>
        </a:prstGeom>
        <a:solidFill>
          <a:srgbClr val="00A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Single Males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  <a:cs typeface="Arial"/>
            </a:rPr>
            <a:t>101 - 55</a:t>
          </a:r>
          <a:r>
            <a:rPr lang="en-US" sz="3200" kern="1200" dirty="0">
              <a:solidFill>
                <a:schemeClr val="tx1"/>
              </a:solidFill>
            </a:rPr>
            <a:t>%</a:t>
          </a:r>
        </a:p>
      </dsp:txBody>
      <dsp:txXfrm>
        <a:off x="2116047" y="0"/>
        <a:ext cx="7767562" cy="1393257"/>
      </dsp:txXfrm>
    </dsp:sp>
    <dsp:sp modelId="{1C42AB3E-5035-4877-821C-8D78DCAE65FE}">
      <dsp:nvSpPr>
        <dsp:cNvPr id="0" name=""/>
        <dsp:cNvSpPr/>
      </dsp:nvSpPr>
      <dsp:spPr>
        <a:xfrm>
          <a:off x="356211" y="110568"/>
          <a:ext cx="1022518" cy="1114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83677-D5BB-435F-8833-213EF51F81AA}">
      <dsp:nvSpPr>
        <dsp:cNvPr id="0" name=""/>
        <dsp:cNvSpPr/>
      </dsp:nvSpPr>
      <dsp:spPr>
        <a:xfrm>
          <a:off x="0" y="1532583"/>
          <a:ext cx="9883610" cy="1393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Single Females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  <a:cs typeface="Arial"/>
            </a:rPr>
            <a:t>14 - 8</a:t>
          </a:r>
          <a:r>
            <a:rPr lang="en-US" sz="3200" kern="1200" dirty="0">
              <a:solidFill>
                <a:schemeClr val="tx1"/>
              </a:solidFill>
            </a:rPr>
            <a:t>%</a:t>
          </a:r>
        </a:p>
      </dsp:txBody>
      <dsp:txXfrm>
        <a:off x="2116047" y="1532583"/>
        <a:ext cx="7767562" cy="1393257"/>
      </dsp:txXfrm>
    </dsp:sp>
    <dsp:sp modelId="{EBA1BA00-C9A2-4AB5-843A-98836DCF4788}">
      <dsp:nvSpPr>
        <dsp:cNvPr id="0" name=""/>
        <dsp:cNvSpPr/>
      </dsp:nvSpPr>
      <dsp:spPr>
        <a:xfrm>
          <a:off x="341771" y="1715010"/>
          <a:ext cx="1011468" cy="1114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05C86-DD0E-4AAD-B0EC-4553267FD8E5}">
      <dsp:nvSpPr>
        <dsp:cNvPr id="0" name=""/>
        <dsp:cNvSpPr/>
      </dsp:nvSpPr>
      <dsp:spPr>
        <a:xfrm>
          <a:off x="0" y="3065166"/>
          <a:ext cx="9883610" cy="1393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Couples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  <a:cs typeface="Arial"/>
            </a:rPr>
            <a:t>16 - 9</a:t>
          </a:r>
          <a:r>
            <a:rPr lang="en-US" sz="3200" kern="1200" dirty="0">
              <a:solidFill>
                <a:schemeClr val="tx1"/>
              </a:solidFill>
            </a:rPr>
            <a:t>%</a:t>
          </a:r>
        </a:p>
      </dsp:txBody>
      <dsp:txXfrm>
        <a:off x="2116047" y="3065166"/>
        <a:ext cx="7767562" cy="1393257"/>
      </dsp:txXfrm>
    </dsp:sp>
    <dsp:sp modelId="{02372ECE-C235-4E19-9B15-AB2AEC93FC70}">
      <dsp:nvSpPr>
        <dsp:cNvPr id="0" name=""/>
        <dsp:cNvSpPr/>
      </dsp:nvSpPr>
      <dsp:spPr>
        <a:xfrm>
          <a:off x="276450" y="3244116"/>
          <a:ext cx="1580072" cy="1114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0F388-9294-4BB5-BCEE-ADEFDDFB5097}">
      <dsp:nvSpPr>
        <dsp:cNvPr id="0" name=""/>
        <dsp:cNvSpPr/>
      </dsp:nvSpPr>
      <dsp:spPr>
        <a:xfrm>
          <a:off x="0" y="4597749"/>
          <a:ext cx="9883610" cy="1393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Children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  <a:cs typeface="Arial"/>
            </a:rPr>
            <a:t>45 - 25</a:t>
          </a:r>
          <a:r>
            <a:rPr lang="en-US" sz="3200" kern="1200" dirty="0">
              <a:solidFill>
                <a:schemeClr val="tx1"/>
              </a:solidFill>
            </a:rPr>
            <a:t>%</a:t>
          </a:r>
        </a:p>
      </dsp:txBody>
      <dsp:txXfrm>
        <a:off x="2116047" y="4597749"/>
        <a:ext cx="7767562" cy="1393257"/>
      </dsp:txXfrm>
    </dsp:sp>
    <dsp:sp modelId="{FE40CB95-4961-4357-9CD9-E744FECF8FFC}">
      <dsp:nvSpPr>
        <dsp:cNvPr id="0" name=""/>
        <dsp:cNvSpPr/>
      </dsp:nvSpPr>
      <dsp:spPr>
        <a:xfrm>
          <a:off x="139325" y="4737075"/>
          <a:ext cx="1976722" cy="1114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97948-082E-45B8-996D-07084FE90A22}">
      <dsp:nvSpPr>
        <dsp:cNvPr id="0" name=""/>
        <dsp:cNvSpPr/>
      </dsp:nvSpPr>
      <dsp:spPr>
        <a:xfrm>
          <a:off x="0" y="6130332"/>
          <a:ext cx="9883610" cy="1393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Lone Parents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solidFill>
                <a:schemeClr val="tx1"/>
              </a:solidFill>
              <a:cs typeface="Arial"/>
            </a:rPr>
            <a:t>8 - 3</a:t>
          </a:r>
          <a:r>
            <a:rPr lang="en-US" sz="3200" kern="1200" dirty="0">
              <a:solidFill>
                <a:schemeClr val="tx1"/>
              </a:solidFill>
            </a:rPr>
            <a:t>%</a:t>
          </a:r>
        </a:p>
      </dsp:txBody>
      <dsp:txXfrm>
        <a:off x="2116047" y="6130332"/>
        <a:ext cx="7767562" cy="1393257"/>
      </dsp:txXfrm>
    </dsp:sp>
    <dsp:sp modelId="{6B690694-58E0-4D5A-95E6-6FA355526AD0}">
      <dsp:nvSpPr>
        <dsp:cNvPr id="0" name=""/>
        <dsp:cNvSpPr/>
      </dsp:nvSpPr>
      <dsp:spPr>
        <a:xfrm>
          <a:off x="139325" y="6269658"/>
          <a:ext cx="1976722" cy="11146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Header Placeholder 1">
            <a:extLst>
              <a:ext uri="{FF2B5EF4-FFF2-40B4-BE49-F238E27FC236}">
                <a16:creationId xmlns:a16="http://schemas.microsoft.com/office/drawing/2014/main" id="{B908E4FF-EFB4-B95E-CB13-6579112939B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Date Placeholder 2">
            <a:extLst>
              <a:ext uri="{FF2B5EF4-FFF2-40B4-BE49-F238E27FC236}">
                <a16:creationId xmlns:a16="http://schemas.microsoft.com/office/drawing/2014/main" id="{771728A3-9335-FA24-38CD-2604C2B56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/>
            </a:pPr>
            <a:fld id="{873E63B5-E8F7-4B42-952A-12880C31536C}" type="datetimeFigureOut">
              <a:rPr lang="en-US" altLang="en-US"/>
              <a:pPr>
                <a:defRPr/>
              </a:pPr>
              <a:t>2/6/2026</a:t>
            </a:fld>
            <a:endParaRPr lang="en-US" altLang="en-US"/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9BDDC949-697F-D9C1-883E-07A353E508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18D009E-EBA5-370C-A7F5-B133BA558C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>
              <a:defRPr/>
            </a:pPr>
            <a:fld id="{53906E6E-697C-49AF-B64A-694B28567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02">
            <a:extLst>
              <a:ext uri="{FF2B5EF4-FFF2-40B4-BE49-F238E27FC236}">
                <a16:creationId xmlns:a16="http://schemas.microsoft.com/office/drawing/2014/main" id="{5C12C13C-B1BB-6BA6-BE09-F0F0F3F24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Shape 103">
            <a:extLst>
              <a:ext uri="{FF2B5EF4-FFF2-40B4-BE49-F238E27FC236}">
                <a16:creationId xmlns:a16="http://schemas.microsoft.com/office/drawing/2014/main" id="{3DD0B5BA-7EBB-6857-71AC-34494EA1626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08E2387-8C04-7471-A63E-2E4046E7EE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0B808EF-55A7-D83B-E8E7-18D757D0C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88905F-C007-38E9-03AE-C53445BA9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9594D6CA-3E1E-BCEF-CBCC-80F2C20AA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C2E37749-991B-DCF9-2D77-0A4504116E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2357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3470976-A225-2EB6-1F3C-D20AABC00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000125"/>
            <a:ext cx="76565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1" cy="523914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1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93727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083368D-040C-1EFB-597A-CDDB9646C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2217468D-C512-43A9-6389-B98AF93CFAD4}"/>
              </a:ext>
            </a:extLst>
          </p:cNvPr>
          <p:cNvSpPr txBox="1"/>
          <p:nvPr userDrawn="1"/>
        </p:nvSpPr>
        <p:spPr>
          <a:xfrm>
            <a:off x="1572081" y="12801602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1" y="946150"/>
            <a:ext cx="19325056" cy="228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1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GB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GB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GB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1" y="3555999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678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3257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652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2EFA33-2B8E-85F7-ADCD-1C5CA0741E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" y="13462000"/>
            <a:ext cx="24377650" cy="282575"/>
            <a:chOff x="2267744" y="4865360"/>
            <a:chExt cx="8064896" cy="15466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B9515A93-680A-D664-FA9B-13ABA8C6558B}"/>
                </a:ext>
              </a:extLst>
            </p:cNvPr>
            <p:cNvSpPr/>
            <p:nvPr userDrawn="1"/>
          </p:nvSpPr>
          <p:spPr>
            <a:xfrm>
              <a:off x="2267744" y="4872311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 dirty="0">
                <a:sym typeface="Open San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3991E8-6B53-F615-97B4-84B2F9973952}"/>
                </a:ext>
              </a:extLst>
            </p:cNvPr>
            <p:cNvSpPr/>
            <p:nvPr userDrawn="1"/>
          </p:nvSpPr>
          <p:spPr>
            <a:xfrm>
              <a:off x="2771931" y="4872311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627F09-8A16-BA16-31DE-26DEC48E3DAC}"/>
                </a:ext>
              </a:extLst>
            </p:cNvPr>
            <p:cNvSpPr/>
            <p:nvPr userDrawn="1"/>
          </p:nvSpPr>
          <p:spPr>
            <a:xfrm>
              <a:off x="3276119" y="487057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27BCC8-84B7-37CB-7A04-E4FDD9308C37}"/>
                </a:ext>
              </a:extLst>
            </p:cNvPr>
            <p:cNvSpPr/>
            <p:nvPr userDrawn="1"/>
          </p:nvSpPr>
          <p:spPr>
            <a:xfrm>
              <a:off x="3779781" y="487057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489BC34-38CC-138C-1405-F3581ED34C1E}"/>
                </a:ext>
              </a:extLst>
            </p:cNvPr>
            <p:cNvSpPr/>
            <p:nvPr userDrawn="1"/>
          </p:nvSpPr>
          <p:spPr>
            <a:xfrm>
              <a:off x="4283968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45276EDC-A6FD-5DB9-0BBD-CDA7AB39578E}"/>
                </a:ext>
              </a:extLst>
            </p:cNvPr>
            <p:cNvSpPr/>
            <p:nvPr userDrawn="1"/>
          </p:nvSpPr>
          <p:spPr>
            <a:xfrm>
              <a:off x="4788155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B2A0F64A-1CE1-AA5F-203A-3493403C621E}"/>
                </a:ext>
              </a:extLst>
            </p:cNvPr>
            <p:cNvSpPr/>
            <p:nvPr userDrawn="1"/>
          </p:nvSpPr>
          <p:spPr>
            <a:xfrm>
              <a:off x="5292343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FFB3A129-C0C2-45B2-D8D6-971F77B82854}"/>
                </a:ext>
              </a:extLst>
            </p:cNvPr>
            <p:cNvSpPr/>
            <p:nvPr userDrawn="1"/>
          </p:nvSpPr>
          <p:spPr>
            <a:xfrm>
              <a:off x="5796005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9CF950DA-E81A-64E8-7764-9F12589CB2B9}"/>
                </a:ext>
              </a:extLst>
            </p:cNvPr>
            <p:cNvSpPr/>
            <p:nvPr userDrawn="1"/>
          </p:nvSpPr>
          <p:spPr>
            <a:xfrm>
              <a:off x="6300192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1BA9BC5-9541-5BEB-E579-F56816E3ED87}"/>
                </a:ext>
              </a:extLst>
            </p:cNvPr>
            <p:cNvSpPr/>
            <p:nvPr userDrawn="1"/>
          </p:nvSpPr>
          <p:spPr>
            <a:xfrm>
              <a:off x="6804379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72967AB1-D78D-B203-469C-82AE11AC29B6}"/>
                </a:ext>
              </a:extLst>
            </p:cNvPr>
            <p:cNvSpPr/>
            <p:nvPr userDrawn="1"/>
          </p:nvSpPr>
          <p:spPr>
            <a:xfrm>
              <a:off x="7308567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3CE4C239-332B-7061-B093-3658BD7755A6}"/>
                </a:ext>
              </a:extLst>
            </p:cNvPr>
            <p:cNvSpPr/>
            <p:nvPr userDrawn="1"/>
          </p:nvSpPr>
          <p:spPr>
            <a:xfrm>
              <a:off x="7812229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2D762971-D8CE-3363-E0F2-295BF7FBFB81}"/>
                </a:ext>
              </a:extLst>
            </p:cNvPr>
            <p:cNvSpPr/>
            <p:nvPr userDrawn="1"/>
          </p:nvSpPr>
          <p:spPr>
            <a:xfrm>
              <a:off x="8316416" y="4865360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C8D7208-DEBE-D6F9-3A36-CCC035704E71}"/>
                </a:ext>
              </a:extLst>
            </p:cNvPr>
            <p:cNvSpPr/>
            <p:nvPr userDrawn="1"/>
          </p:nvSpPr>
          <p:spPr>
            <a:xfrm>
              <a:off x="8820603" y="4865360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A9244B9E-D62B-FD2A-FCF2-66721958BC1D}"/>
                </a:ext>
              </a:extLst>
            </p:cNvPr>
            <p:cNvSpPr/>
            <p:nvPr userDrawn="1"/>
          </p:nvSpPr>
          <p:spPr>
            <a:xfrm>
              <a:off x="9324791" y="487144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1BA712F-37AC-0178-66EC-64575BD40367}"/>
                </a:ext>
              </a:extLst>
            </p:cNvPr>
            <p:cNvSpPr/>
            <p:nvPr userDrawn="1"/>
          </p:nvSpPr>
          <p:spPr>
            <a:xfrm>
              <a:off x="9828453" y="487144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29275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865446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54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002-KIMS BUSINESS\007-02-Googleslidesppt\02-GSppt-Contents-Kim\20170429\07-\item02.png">
            <a:extLst>
              <a:ext uri="{FF2B5EF4-FFF2-40B4-BE49-F238E27FC236}">
                <a16:creationId xmlns:a16="http://schemas.microsoft.com/office/drawing/2014/main" id="{15F4AA73-720C-5FF5-6696-85CB7D9C0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341813"/>
            <a:ext cx="67421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7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43E222-FED5-4FB5-A865-3132C5B349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" y="13462000"/>
            <a:ext cx="24377650" cy="282575"/>
            <a:chOff x="2267744" y="4865360"/>
            <a:chExt cx="8064896" cy="154663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30B21E8B-94E1-BD7B-555E-C5975064B3EB}"/>
                </a:ext>
              </a:extLst>
            </p:cNvPr>
            <p:cNvSpPr/>
            <p:nvPr userDrawn="1"/>
          </p:nvSpPr>
          <p:spPr>
            <a:xfrm>
              <a:off x="2267744" y="4872311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 dirty="0">
                <a:sym typeface="Open Sans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71A3C74-AE07-2216-4C1E-71461B6D2599}"/>
                </a:ext>
              </a:extLst>
            </p:cNvPr>
            <p:cNvSpPr/>
            <p:nvPr userDrawn="1"/>
          </p:nvSpPr>
          <p:spPr>
            <a:xfrm>
              <a:off x="2771931" y="4872311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503896AB-54B6-A1AE-71B3-76E08C24AAA1}"/>
                </a:ext>
              </a:extLst>
            </p:cNvPr>
            <p:cNvSpPr/>
            <p:nvPr userDrawn="1"/>
          </p:nvSpPr>
          <p:spPr>
            <a:xfrm>
              <a:off x="3276119" y="487057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ED3ED391-FB7B-DFC2-0D2B-3A3A6D26D193}"/>
                </a:ext>
              </a:extLst>
            </p:cNvPr>
            <p:cNvSpPr/>
            <p:nvPr userDrawn="1"/>
          </p:nvSpPr>
          <p:spPr>
            <a:xfrm>
              <a:off x="3779781" y="487057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0FDFF42E-74F2-85E9-CB06-4F200B2D61E4}"/>
                </a:ext>
              </a:extLst>
            </p:cNvPr>
            <p:cNvSpPr/>
            <p:nvPr userDrawn="1"/>
          </p:nvSpPr>
          <p:spPr>
            <a:xfrm>
              <a:off x="4283968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A7A11BC6-5A0F-4E4D-18E2-95F21D0731B9}"/>
                </a:ext>
              </a:extLst>
            </p:cNvPr>
            <p:cNvSpPr/>
            <p:nvPr userDrawn="1"/>
          </p:nvSpPr>
          <p:spPr>
            <a:xfrm>
              <a:off x="4788155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2899C380-5BB0-B12E-072E-BDA4D34B31B8}"/>
                </a:ext>
              </a:extLst>
            </p:cNvPr>
            <p:cNvSpPr/>
            <p:nvPr userDrawn="1"/>
          </p:nvSpPr>
          <p:spPr>
            <a:xfrm>
              <a:off x="5292343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99AB3A8E-0A8F-D8A7-7075-38A1A587352F}"/>
                </a:ext>
              </a:extLst>
            </p:cNvPr>
            <p:cNvSpPr/>
            <p:nvPr userDrawn="1"/>
          </p:nvSpPr>
          <p:spPr>
            <a:xfrm>
              <a:off x="5796005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8676C80F-6A90-5CD2-80D1-ACE7082FD5D7}"/>
                </a:ext>
              </a:extLst>
            </p:cNvPr>
            <p:cNvSpPr/>
            <p:nvPr userDrawn="1"/>
          </p:nvSpPr>
          <p:spPr>
            <a:xfrm>
              <a:off x="6300192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19FBCDD3-74FA-AF40-38DC-57406F324D2A}"/>
                </a:ext>
              </a:extLst>
            </p:cNvPr>
            <p:cNvSpPr/>
            <p:nvPr userDrawn="1"/>
          </p:nvSpPr>
          <p:spPr>
            <a:xfrm>
              <a:off x="6804379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E1FCF934-E70C-2AC0-5385-51F85386904F}"/>
                </a:ext>
              </a:extLst>
            </p:cNvPr>
            <p:cNvSpPr/>
            <p:nvPr userDrawn="1"/>
          </p:nvSpPr>
          <p:spPr>
            <a:xfrm>
              <a:off x="7308567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F3BFAD7-FB6D-B61D-0C0D-CD5CFE5CE41D}"/>
                </a:ext>
              </a:extLst>
            </p:cNvPr>
            <p:cNvSpPr/>
            <p:nvPr userDrawn="1"/>
          </p:nvSpPr>
          <p:spPr>
            <a:xfrm>
              <a:off x="7812229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BBF09FF1-83BB-A297-DC31-911B00DA8E3E}"/>
                </a:ext>
              </a:extLst>
            </p:cNvPr>
            <p:cNvSpPr/>
            <p:nvPr userDrawn="1"/>
          </p:nvSpPr>
          <p:spPr>
            <a:xfrm>
              <a:off x="8316416" y="4865360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8862248D-086E-6626-923D-61AC5202B46C}"/>
                </a:ext>
              </a:extLst>
            </p:cNvPr>
            <p:cNvSpPr/>
            <p:nvPr userDrawn="1"/>
          </p:nvSpPr>
          <p:spPr>
            <a:xfrm>
              <a:off x="8820603" y="4865360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FD331AFC-8E8B-83CC-DCEA-5670FDC0C906}"/>
                </a:ext>
              </a:extLst>
            </p:cNvPr>
            <p:cNvSpPr/>
            <p:nvPr userDrawn="1"/>
          </p:nvSpPr>
          <p:spPr>
            <a:xfrm>
              <a:off x="9324791" y="487144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D3A69D1-EFC0-FE74-FE06-D7750886B1B9}"/>
                </a:ext>
              </a:extLst>
            </p:cNvPr>
            <p:cNvSpPr/>
            <p:nvPr userDrawn="1"/>
          </p:nvSpPr>
          <p:spPr>
            <a:xfrm>
              <a:off x="9828453" y="487144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29275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865446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77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 rotWithShape="0">
          <a:gsLst>
            <a:gs pos="0">
              <a:schemeClr val="bg1"/>
            </a:gs>
            <a:gs pos="100000">
              <a:srgbClr val="E5EFE2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29275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865446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31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5AC20E-BC01-0B0D-4016-8C712026B0EF}"/>
              </a:ext>
            </a:extLst>
          </p:cNvPr>
          <p:cNvSpPr/>
          <p:nvPr userDrawn="1"/>
        </p:nvSpPr>
        <p:spPr>
          <a:xfrm>
            <a:off x="287338" y="328613"/>
            <a:ext cx="23809325" cy="130587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934" kern="0">
              <a:sym typeface="Open San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521296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057467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1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662A4-0105-AD68-7F3A-9B20948D50C6}"/>
              </a:ext>
            </a:extLst>
          </p:cNvPr>
          <p:cNvSpPr/>
          <p:nvPr userDrawn="1"/>
        </p:nvSpPr>
        <p:spPr>
          <a:xfrm>
            <a:off x="287338" y="3017838"/>
            <a:ext cx="23809325" cy="103695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934" kern="0">
              <a:sym typeface="Open San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29275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865446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79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01294-2FBC-20CA-0DF1-B6711B1D5ABB}"/>
              </a:ext>
            </a:extLst>
          </p:cNvPr>
          <p:cNvSpPr/>
          <p:nvPr userDrawn="1"/>
        </p:nvSpPr>
        <p:spPr>
          <a:xfrm>
            <a:off x="5776913" y="3560763"/>
            <a:ext cx="18607087" cy="2697162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595B91-5D26-08D2-FB3B-BF83D60A9663}"/>
              </a:ext>
            </a:extLst>
          </p:cNvPr>
          <p:cNvSpPr/>
          <p:nvPr userDrawn="1"/>
        </p:nvSpPr>
        <p:spPr>
          <a:xfrm>
            <a:off x="5776913" y="6740525"/>
            <a:ext cx="18607087" cy="269875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69960-895D-B805-1D05-EFF45C8B3BE3}"/>
              </a:ext>
            </a:extLst>
          </p:cNvPr>
          <p:cNvSpPr/>
          <p:nvPr userDrawn="1"/>
        </p:nvSpPr>
        <p:spPr>
          <a:xfrm>
            <a:off x="5776913" y="9920288"/>
            <a:ext cx="18607087" cy="269875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8BDA9-D696-2A30-B532-15CF332AD8A7}"/>
              </a:ext>
            </a:extLst>
          </p:cNvPr>
          <p:cNvSpPr/>
          <p:nvPr userDrawn="1"/>
        </p:nvSpPr>
        <p:spPr>
          <a:xfrm>
            <a:off x="0" y="3560763"/>
            <a:ext cx="1365250" cy="2697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28C01-DE8B-89C2-1362-02860798A3EA}"/>
              </a:ext>
            </a:extLst>
          </p:cNvPr>
          <p:cNvSpPr/>
          <p:nvPr userDrawn="1"/>
        </p:nvSpPr>
        <p:spPr>
          <a:xfrm>
            <a:off x="0" y="6740525"/>
            <a:ext cx="1365250" cy="269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1C5BE-F019-EB38-DB1C-BBA8B69090B8}"/>
              </a:ext>
            </a:extLst>
          </p:cNvPr>
          <p:cNvSpPr/>
          <p:nvPr userDrawn="1"/>
        </p:nvSpPr>
        <p:spPr>
          <a:xfrm>
            <a:off x="0" y="9920288"/>
            <a:ext cx="1365250" cy="26987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98C140E0-87AF-549A-E8C4-5DD70220FF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" y="13462000"/>
            <a:ext cx="24377650" cy="282575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24E135F7-DFCD-C855-D7FD-A8EAD47A911C}"/>
                </a:ext>
              </a:extLst>
            </p:cNvPr>
            <p:cNvSpPr/>
            <p:nvPr userDrawn="1"/>
          </p:nvSpPr>
          <p:spPr>
            <a:xfrm>
              <a:off x="2267744" y="4872311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 dirty="0">
                <a:sym typeface="Open Sans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D3260307-6BEA-2521-A030-145ADCB82596}"/>
                </a:ext>
              </a:extLst>
            </p:cNvPr>
            <p:cNvSpPr/>
            <p:nvPr userDrawn="1"/>
          </p:nvSpPr>
          <p:spPr>
            <a:xfrm>
              <a:off x="2771931" y="4872311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60FAFF59-E8FE-3906-5883-009A745B8FFD}"/>
                </a:ext>
              </a:extLst>
            </p:cNvPr>
            <p:cNvSpPr/>
            <p:nvPr userDrawn="1"/>
          </p:nvSpPr>
          <p:spPr>
            <a:xfrm>
              <a:off x="3276119" y="487057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A627DD00-93E4-127E-A4A2-71786EC0A106}"/>
                </a:ext>
              </a:extLst>
            </p:cNvPr>
            <p:cNvSpPr/>
            <p:nvPr userDrawn="1"/>
          </p:nvSpPr>
          <p:spPr>
            <a:xfrm>
              <a:off x="3779781" y="487057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2081D5F-5B66-BDED-120B-BED6160CE36D}"/>
                </a:ext>
              </a:extLst>
            </p:cNvPr>
            <p:cNvSpPr/>
            <p:nvPr userDrawn="1"/>
          </p:nvSpPr>
          <p:spPr>
            <a:xfrm>
              <a:off x="4283968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83488370-C697-F8E7-1C35-BD04752FDDBA}"/>
                </a:ext>
              </a:extLst>
            </p:cNvPr>
            <p:cNvSpPr/>
            <p:nvPr userDrawn="1"/>
          </p:nvSpPr>
          <p:spPr>
            <a:xfrm>
              <a:off x="4788155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D1FD963B-54D6-762B-01CF-B18187A232DC}"/>
                </a:ext>
              </a:extLst>
            </p:cNvPr>
            <p:cNvSpPr/>
            <p:nvPr userDrawn="1"/>
          </p:nvSpPr>
          <p:spPr>
            <a:xfrm>
              <a:off x="5292343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4D5C52A6-3B6C-9105-3C90-D20BA8462AC3}"/>
                </a:ext>
              </a:extLst>
            </p:cNvPr>
            <p:cNvSpPr/>
            <p:nvPr userDrawn="1"/>
          </p:nvSpPr>
          <p:spPr>
            <a:xfrm>
              <a:off x="5796005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7CCA9EB-E940-668D-402C-EC9C4B9B9573}"/>
                </a:ext>
              </a:extLst>
            </p:cNvPr>
            <p:cNvSpPr/>
            <p:nvPr userDrawn="1"/>
          </p:nvSpPr>
          <p:spPr>
            <a:xfrm>
              <a:off x="6300192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45E8462-2FAC-1463-3E81-1076CB55ECFA}"/>
                </a:ext>
              </a:extLst>
            </p:cNvPr>
            <p:cNvSpPr/>
            <p:nvPr userDrawn="1"/>
          </p:nvSpPr>
          <p:spPr>
            <a:xfrm>
              <a:off x="6804379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304EAC5E-C6C2-BE43-A270-5E77B3C0627E}"/>
                </a:ext>
              </a:extLst>
            </p:cNvPr>
            <p:cNvSpPr/>
            <p:nvPr userDrawn="1"/>
          </p:nvSpPr>
          <p:spPr>
            <a:xfrm>
              <a:off x="7308567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49DAB2CE-7EB7-58AE-0E1B-251B200563F7}"/>
                </a:ext>
              </a:extLst>
            </p:cNvPr>
            <p:cNvSpPr/>
            <p:nvPr userDrawn="1"/>
          </p:nvSpPr>
          <p:spPr>
            <a:xfrm>
              <a:off x="7812229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CF552F40-F19C-38FE-D338-0B1E9D4F877E}"/>
                </a:ext>
              </a:extLst>
            </p:cNvPr>
            <p:cNvSpPr/>
            <p:nvPr userDrawn="1"/>
          </p:nvSpPr>
          <p:spPr>
            <a:xfrm>
              <a:off x="8316416" y="4865360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F0F39333-430C-C820-8AB3-E16706A6C969}"/>
                </a:ext>
              </a:extLst>
            </p:cNvPr>
            <p:cNvSpPr/>
            <p:nvPr userDrawn="1"/>
          </p:nvSpPr>
          <p:spPr>
            <a:xfrm>
              <a:off x="8820603" y="4865360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751E385A-0EEB-D281-36A8-EAC36155A72D}"/>
                </a:ext>
              </a:extLst>
            </p:cNvPr>
            <p:cNvSpPr/>
            <p:nvPr userDrawn="1"/>
          </p:nvSpPr>
          <p:spPr>
            <a:xfrm>
              <a:off x="9324791" y="487144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43031243-7C79-7F81-363D-40A5C0EEAFD5}"/>
                </a:ext>
              </a:extLst>
            </p:cNvPr>
            <p:cNvSpPr/>
            <p:nvPr userDrawn="1"/>
          </p:nvSpPr>
          <p:spPr>
            <a:xfrm>
              <a:off x="9828453" y="487144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84352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020523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1822848" y="3560953"/>
            <a:ext cx="3456384" cy="26975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/>
          </p:nvPr>
        </p:nvSpPr>
        <p:spPr>
          <a:xfrm>
            <a:off x="1822848" y="6741004"/>
            <a:ext cx="3456384" cy="26975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/>
          </p:nvPr>
        </p:nvSpPr>
        <p:spPr>
          <a:xfrm>
            <a:off x="1822848" y="9921055"/>
            <a:ext cx="3456384" cy="26975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6586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350C525-20E7-A2D0-D47C-9A4530CFB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C35F9E8-34AC-7150-EECC-5D5CAD9E6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B0D8A91-0673-FA84-CF2B-1E221D26E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000125"/>
            <a:ext cx="76533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1" cy="523914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1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44817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F9EB2109-7535-2810-7590-18A593CE82CC}"/>
              </a:ext>
            </a:extLst>
          </p:cNvPr>
          <p:cNvSpPr/>
          <p:nvPr userDrawn="1"/>
        </p:nvSpPr>
        <p:spPr>
          <a:xfrm>
            <a:off x="9504363" y="3890963"/>
            <a:ext cx="8831262" cy="960437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B5B9490E-DEE8-15D2-4A33-AA734C2E3DF1}"/>
              </a:ext>
            </a:extLst>
          </p:cNvPr>
          <p:cNvSpPr/>
          <p:nvPr userDrawn="1"/>
        </p:nvSpPr>
        <p:spPr>
          <a:xfrm>
            <a:off x="9504363" y="5235575"/>
            <a:ext cx="9791700" cy="960438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8C77FB1-DD68-36E1-0D6F-8E3B8A779345}"/>
              </a:ext>
            </a:extLst>
          </p:cNvPr>
          <p:cNvSpPr/>
          <p:nvPr userDrawn="1"/>
        </p:nvSpPr>
        <p:spPr>
          <a:xfrm>
            <a:off x="9504363" y="6580188"/>
            <a:ext cx="10752137" cy="960437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965190BE-D517-E8A2-F99E-485F77E32037}"/>
              </a:ext>
            </a:extLst>
          </p:cNvPr>
          <p:cNvSpPr/>
          <p:nvPr userDrawn="1"/>
        </p:nvSpPr>
        <p:spPr>
          <a:xfrm>
            <a:off x="9504363" y="7859713"/>
            <a:ext cx="11710987" cy="960437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pic>
        <p:nvPicPr>
          <p:cNvPr id="7" name="Picture 2" descr="D:\Fullppt\005-PNG이미지\노트북.png">
            <a:extLst>
              <a:ext uri="{FF2B5EF4-FFF2-40B4-BE49-F238E27FC236}">
                <a16:creationId xmlns:a16="http://schemas.microsoft.com/office/drawing/2014/main" id="{EE1EB8BB-6275-3F41-F2BC-F699C1364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3041650"/>
            <a:ext cx="13914438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23579375-6E35-64BD-3B68-46ABD7AC10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" y="13462000"/>
            <a:ext cx="24377650" cy="282575"/>
            <a:chOff x="2267744" y="4865360"/>
            <a:chExt cx="8064896" cy="154663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B37F5038-C794-EB82-8E52-3DF771C9021A}"/>
                </a:ext>
              </a:extLst>
            </p:cNvPr>
            <p:cNvSpPr/>
            <p:nvPr userDrawn="1"/>
          </p:nvSpPr>
          <p:spPr>
            <a:xfrm>
              <a:off x="2267744" y="4872311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 dirty="0">
                <a:sym typeface="Open Sans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5BA20C35-0320-875D-A510-3480932693AA}"/>
                </a:ext>
              </a:extLst>
            </p:cNvPr>
            <p:cNvSpPr/>
            <p:nvPr userDrawn="1"/>
          </p:nvSpPr>
          <p:spPr>
            <a:xfrm>
              <a:off x="2771931" y="4872311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829829BB-784D-096E-C235-5310E3E59CD8}"/>
                </a:ext>
              </a:extLst>
            </p:cNvPr>
            <p:cNvSpPr/>
            <p:nvPr userDrawn="1"/>
          </p:nvSpPr>
          <p:spPr>
            <a:xfrm>
              <a:off x="3276119" y="487057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4AE3ABD8-6D39-F006-26E3-4DE38AA3101F}"/>
                </a:ext>
              </a:extLst>
            </p:cNvPr>
            <p:cNvSpPr/>
            <p:nvPr userDrawn="1"/>
          </p:nvSpPr>
          <p:spPr>
            <a:xfrm>
              <a:off x="3779781" y="487057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CC752F-EC90-C1C7-EC51-9A9B437B9F7F}"/>
                </a:ext>
              </a:extLst>
            </p:cNvPr>
            <p:cNvSpPr/>
            <p:nvPr userDrawn="1"/>
          </p:nvSpPr>
          <p:spPr>
            <a:xfrm>
              <a:off x="4283968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61A744-8A76-1613-FC9D-C7BC86521068}"/>
                </a:ext>
              </a:extLst>
            </p:cNvPr>
            <p:cNvSpPr/>
            <p:nvPr userDrawn="1"/>
          </p:nvSpPr>
          <p:spPr>
            <a:xfrm>
              <a:off x="4788155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90A955-F7CB-4090-EF83-32D648085D0C}"/>
                </a:ext>
              </a:extLst>
            </p:cNvPr>
            <p:cNvSpPr/>
            <p:nvPr userDrawn="1"/>
          </p:nvSpPr>
          <p:spPr>
            <a:xfrm>
              <a:off x="5292343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4A1A25-D06C-7C05-FB5C-A54DA761CDEF}"/>
                </a:ext>
              </a:extLst>
            </p:cNvPr>
            <p:cNvSpPr/>
            <p:nvPr userDrawn="1"/>
          </p:nvSpPr>
          <p:spPr>
            <a:xfrm>
              <a:off x="5796005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2D9017-0885-5632-B56F-8430318E434D}"/>
                </a:ext>
              </a:extLst>
            </p:cNvPr>
            <p:cNvSpPr/>
            <p:nvPr userDrawn="1"/>
          </p:nvSpPr>
          <p:spPr>
            <a:xfrm>
              <a:off x="6300192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D39BFF-01AB-0FB9-0A13-2CD849E3C49C}"/>
                </a:ext>
              </a:extLst>
            </p:cNvPr>
            <p:cNvSpPr/>
            <p:nvPr userDrawn="1"/>
          </p:nvSpPr>
          <p:spPr>
            <a:xfrm>
              <a:off x="6804379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48BC4C-E334-0FA4-C38F-BA4F2449B629}"/>
                </a:ext>
              </a:extLst>
            </p:cNvPr>
            <p:cNvSpPr/>
            <p:nvPr userDrawn="1"/>
          </p:nvSpPr>
          <p:spPr>
            <a:xfrm>
              <a:off x="7308567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444ECF-337F-3D47-5459-2980BFD93CB5}"/>
                </a:ext>
              </a:extLst>
            </p:cNvPr>
            <p:cNvSpPr/>
            <p:nvPr userDrawn="1"/>
          </p:nvSpPr>
          <p:spPr>
            <a:xfrm>
              <a:off x="7812229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9AC4F9-DF18-573A-32EA-668D3C517E76}"/>
                </a:ext>
              </a:extLst>
            </p:cNvPr>
            <p:cNvSpPr/>
            <p:nvPr userDrawn="1"/>
          </p:nvSpPr>
          <p:spPr>
            <a:xfrm>
              <a:off x="8316416" y="4865360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81D33D3-14A6-3F0E-3936-AB3F988B62FB}"/>
                </a:ext>
              </a:extLst>
            </p:cNvPr>
            <p:cNvSpPr/>
            <p:nvPr userDrawn="1"/>
          </p:nvSpPr>
          <p:spPr>
            <a:xfrm>
              <a:off x="8820603" y="4865360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A63C-927E-DBC0-5240-17718F04F5A4}"/>
                </a:ext>
              </a:extLst>
            </p:cNvPr>
            <p:cNvSpPr/>
            <p:nvPr userDrawn="1"/>
          </p:nvSpPr>
          <p:spPr>
            <a:xfrm>
              <a:off x="9324791" y="487144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EC44F2-3384-F91C-0D72-DAF322BF570D}"/>
                </a:ext>
              </a:extLst>
            </p:cNvPr>
            <p:cNvSpPr/>
            <p:nvPr userDrawn="1"/>
          </p:nvSpPr>
          <p:spPr>
            <a:xfrm>
              <a:off x="9828453" y="487144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84352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020523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722684" y="3955384"/>
            <a:ext cx="6671421" cy="4931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40170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FED94D-1C6B-098C-993A-EF255C80C662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934" kern="0">
              <a:sym typeface="Open Sans"/>
            </a:endParaRPr>
          </a:p>
        </p:txBody>
      </p:sp>
      <p:pic>
        <p:nvPicPr>
          <p:cNvPr id="3" name="Picture 2" descr="D:\Fullppt\PNG이미지\핸드폰2.png">
            <a:extLst>
              <a:ext uri="{FF2B5EF4-FFF2-40B4-BE49-F238E27FC236}">
                <a16:creationId xmlns:a16="http://schemas.microsoft.com/office/drawing/2014/main" id="{16947EB3-C368-26EE-7483-77E2B680F6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75" y="2878138"/>
            <a:ext cx="8994775" cy="108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B60CBEC8-35A7-75BA-8674-B8B02058C0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50" y="13462000"/>
            <a:ext cx="24377650" cy="282575"/>
            <a:chOff x="2267744" y="4865360"/>
            <a:chExt cx="8064896" cy="15466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BBE742C6-F53B-D537-0306-072953C4F1B6}"/>
                </a:ext>
              </a:extLst>
            </p:cNvPr>
            <p:cNvSpPr/>
            <p:nvPr userDrawn="1"/>
          </p:nvSpPr>
          <p:spPr>
            <a:xfrm>
              <a:off x="2267744" y="4872311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 dirty="0">
                <a:sym typeface="Open San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81ACBA-3A65-58C1-F6F0-6A0DFBE613FF}"/>
                </a:ext>
              </a:extLst>
            </p:cNvPr>
            <p:cNvSpPr/>
            <p:nvPr userDrawn="1"/>
          </p:nvSpPr>
          <p:spPr>
            <a:xfrm>
              <a:off x="2771931" y="4872311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2BB025-570E-DB0D-59CA-443F1F44226D}"/>
                </a:ext>
              </a:extLst>
            </p:cNvPr>
            <p:cNvSpPr/>
            <p:nvPr userDrawn="1"/>
          </p:nvSpPr>
          <p:spPr>
            <a:xfrm>
              <a:off x="3276119" y="487057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7DEDBD-30E1-520A-91D2-8D20B12B3064}"/>
                </a:ext>
              </a:extLst>
            </p:cNvPr>
            <p:cNvSpPr/>
            <p:nvPr userDrawn="1"/>
          </p:nvSpPr>
          <p:spPr>
            <a:xfrm>
              <a:off x="3779781" y="487057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25E555-3162-D94C-8513-19A5ED9887F3}"/>
                </a:ext>
              </a:extLst>
            </p:cNvPr>
            <p:cNvSpPr/>
            <p:nvPr userDrawn="1"/>
          </p:nvSpPr>
          <p:spPr>
            <a:xfrm>
              <a:off x="4283968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4760E6-0CA5-E211-91C7-980B182F1A44}"/>
                </a:ext>
              </a:extLst>
            </p:cNvPr>
            <p:cNvSpPr/>
            <p:nvPr userDrawn="1"/>
          </p:nvSpPr>
          <p:spPr>
            <a:xfrm>
              <a:off x="4788155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4E2AB2-485E-6C9E-579B-7BF0A695DD70}"/>
                </a:ext>
              </a:extLst>
            </p:cNvPr>
            <p:cNvSpPr/>
            <p:nvPr userDrawn="1"/>
          </p:nvSpPr>
          <p:spPr>
            <a:xfrm>
              <a:off x="5292343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B1483B-57F7-DB00-8640-F1A6BEEF8515}"/>
                </a:ext>
              </a:extLst>
            </p:cNvPr>
            <p:cNvSpPr/>
            <p:nvPr userDrawn="1"/>
          </p:nvSpPr>
          <p:spPr>
            <a:xfrm>
              <a:off x="5796005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A607FC-0A7D-A18A-E01F-B34DEEB93AF7}"/>
                </a:ext>
              </a:extLst>
            </p:cNvPr>
            <p:cNvSpPr/>
            <p:nvPr userDrawn="1"/>
          </p:nvSpPr>
          <p:spPr>
            <a:xfrm>
              <a:off x="6300192" y="4868836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3D450E-1E45-B967-0E20-1203F2985A4D}"/>
                </a:ext>
              </a:extLst>
            </p:cNvPr>
            <p:cNvSpPr/>
            <p:nvPr userDrawn="1"/>
          </p:nvSpPr>
          <p:spPr>
            <a:xfrm>
              <a:off x="6804379" y="4868836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0C7C4E-3CB3-9976-53A2-B28E610DD69F}"/>
                </a:ext>
              </a:extLst>
            </p:cNvPr>
            <p:cNvSpPr/>
            <p:nvPr userDrawn="1"/>
          </p:nvSpPr>
          <p:spPr>
            <a:xfrm>
              <a:off x="7308567" y="4867098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BC4AEB-CEEB-8201-E4F7-EADF87D7D06C}"/>
                </a:ext>
              </a:extLst>
            </p:cNvPr>
            <p:cNvSpPr/>
            <p:nvPr userDrawn="1"/>
          </p:nvSpPr>
          <p:spPr>
            <a:xfrm>
              <a:off x="7812229" y="4867098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B10A06-02F1-FA86-B3BB-9679F691E11E}"/>
                </a:ext>
              </a:extLst>
            </p:cNvPr>
            <p:cNvSpPr/>
            <p:nvPr userDrawn="1"/>
          </p:nvSpPr>
          <p:spPr>
            <a:xfrm>
              <a:off x="8316416" y="4865360"/>
              <a:ext cx="504187" cy="147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61DE14-9911-9E5C-B440-858780782975}"/>
                </a:ext>
              </a:extLst>
            </p:cNvPr>
            <p:cNvSpPr/>
            <p:nvPr userDrawn="1"/>
          </p:nvSpPr>
          <p:spPr>
            <a:xfrm>
              <a:off x="8820603" y="4865360"/>
              <a:ext cx="504187" cy="147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069C5F-3DA1-926B-3719-2BE757664A4A}"/>
                </a:ext>
              </a:extLst>
            </p:cNvPr>
            <p:cNvSpPr/>
            <p:nvPr userDrawn="1"/>
          </p:nvSpPr>
          <p:spPr>
            <a:xfrm>
              <a:off x="9324791" y="4871443"/>
              <a:ext cx="503662" cy="1477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3B90AA-6F36-7CAE-C145-B66FA53301CC}"/>
                </a:ext>
              </a:extLst>
            </p:cNvPr>
            <p:cNvSpPr/>
            <p:nvPr userDrawn="1"/>
          </p:nvSpPr>
          <p:spPr>
            <a:xfrm>
              <a:off x="9828453" y="4871443"/>
              <a:ext cx="504187" cy="147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934" kern="0"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84352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020523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376577" y="3245743"/>
            <a:ext cx="5187907" cy="801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80323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797F62-0A29-F011-D915-82966575940C}"/>
              </a:ext>
            </a:extLst>
          </p:cNvPr>
          <p:cNvSpPr/>
          <p:nvPr userDrawn="1"/>
        </p:nvSpPr>
        <p:spPr>
          <a:xfrm>
            <a:off x="287338" y="328613"/>
            <a:ext cx="23809325" cy="130587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934" kern="0">
              <a:sym typeface="Open Sans"/>
            </a:endParaRPr>
          </a:p>
        </p:txBody>
      </p:sp>
      <p:pic>
        <p:nvPicPr>
          <p:cNvPr id="3" name="Picture 2" descr="D:\Fullppt\005-PNG이미지\모니터.png">
            <a:extLst>
              <a:ext uri="{FF2B5EF4-FFF2-40B4-BE49-F238E27FC236}">
                <a16:creationId xmlns:a16="http://schemas.microsoft.com/office/drawing/2014/main" id="{662B1465-7BC7-59A8-0EA1-1A745F7EC4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017838"/>
            <a:ext cx="8832850" cy="78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Fullppt\005-PNG이미지\모니터.png">
            <a:extLst>
              <a:ext uri="{FF2B5EF4-FFF2-40B4-BE49-F238E27FC236}">
                <a16:creationId xmlns:a16="http://schemas.microsoft.com/office/drawing/2014/main" id="{BB5B6B6C-F8CF-56AC-1304-C5A20A0058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763" y="2979738"/>
            <a:ext cx="8832850" cy="78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521296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057467"/>
            <a:ext cx="2438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3078452" y="3299493"/>
            <a:ext cx="8114776" cy="491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13063561" y="3261819"/>
            <a:ext cx="8114776" cy="4912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667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5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/>
          </p:nvPr>
        </p:nvSpPr>
        <p:spPr>
          <a:xfrm>
            <a:off x="12192000" y="4574517"/>
            <a:ext cx="12192000" cy="45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/>
          </p:nvPr>
        </p:nvSpPr>
        <p:spPr>
          <a:xfrm>
            <a:off x="0" y="9156000"/>
            <a:ext cx="12192000" cy="45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8027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10463808" y="0"/>
            <a:ext cx="13920192" cy="8394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630827" y="7434064"/>
            <a:ext cx="7680853" cy="53765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7113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0" y="0"/>
            <a:ext cx="24384000" cy="8778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18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2453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/>
          <p:cNvSpPr>
            <a:spLocks noGrp="1"/>
          </p:cNvSpPr>
          <p:nvPr>
            <p:ph type="pic" idx="13"/>
          </p:nvPr>
        </p:nvSpPr>
        <p:spPr>
          <a:xfrm>
            <a:off x="0" y="0"/>
            <a:ext cx="11999979" cy="666597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그림 개체 틀 13"/>
          <p:cNvSpPr>
            <a:spLocks noGrp="1"/>
          </p:cNvSpPr>
          <p:nvPr>
            <p:ph type="pic" idx="15"/>
          </p:nvPr>
        </p:nvSpPr>
        <p:spPr>
          <a:xfrm>
            <a:off x="12384021" y="0"/>
            <a:ext cx="11999979" cy="6665979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그림 개체 틀 12"/>
          <p:cNvSpPr>
            <a:spLocks noGrp="1"/>
          </p:cNvSpPr>
          <p:nvPr>
            <p:ph type="pic" idx="16"/>
          </p:nvPr>
        </p:nvSpPr>
        <p:spPr>
          <a:xfrm>
            <a:off x="12384021" y="7050024"/>
            <a:ext cx="11999979" cy="6665979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6" name="그림 개체 틀 15"/>
          <p:cNvSpPr>
            <a:spLocks noGrp="1"/>
          </p:cNvSpPr>
          <p:nvPr>
            <p:ph type="pic" idx="17"/>
          </p:nvPr>
        </p:nvSpPr>
        <p:spPr>
          <a:xfrm>
            <a:off x="0" y="7050024"/>
            <a:ext cx="11999979" cy="6665979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0172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5D04B-CD56-408B-13BE-C4D27947AEEC}"/>
              </a:ext>
            </a:extLst>
          </p:cNvPr>
          <p:cNvSpPr/>
          <p:nvPr userDrawn="1"/>
        </p:nvSpPr>
        <p:spPr>
          <a:xfrm>
            <a:off x="9312275" y="6858000"/>
            <a:ext cx="57594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200" kern="0">
              <a:solidFill>
                <a:schemeClr val="tx1">
                  <a:lumMod val="75000"/>
                  <a:lumOff val="25000"/>
                </a:schemeClr>
              </a:solidFill>
              <a:sym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15072320" y="6858000"/>
            <a:ext cx="931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2" y="6830616"/>
            <a:ext cx="4642125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4639557" y="6830616"/>
            <a:ext cx="4672123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0" y="10287000"/>
            <a:ext cx="9311680" cy="34563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1219200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1219215" indent="0">
              <a:buNone/>
              <a:defRPr sz="7467"/>
            </a:lvl2pPr>
            <a:lvl3pPr marL="2438430" indent="0">
              <a:buNone/>
              <a:defRPr sz="6400"/>
            </a:lvl3pPr>
            <a:lvl4pPr marL="3657646" indent="0">
              <a:buNone/>
              <a:defRPr sz="5333"/>
            </a:lvl4pPr>
            <a:lvl5pPr marL="4876861" indent="0">
              <a:buNone/>
              <a:defRPr sz="5333"/>
            </a:lvl5pPr>
            <a:lvl6pPr marL="6096076" indent="0">
              <a:buNone/>
              <a:defRPr sz="5333"/>
            </a:lvl6pPr>
            <a:lvl7pPr marL="7315291" indent="0">
              <a:buNone/>
              <a:defRPr sz="5333"/>
            </a:lvl7pPr>
            <a:lvl8pPr marL="8534507" indent="0">
              <a:buNone/>
              <a:defRPr sz="5333"/>
            </a:lvl8pPr>
            <a:lvl9pPr marL="9753722" indent="0">
              <a:buNone/>
              <a:defRPr sz="5333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45471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37B98C-2F24-81EE-A040-84AC7D9D80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44563" y="3017838"/>
            <a:ext cx="7599362" cy="9731375"/>
            <a:chOff x="354008" y="1131589"/>
            <a:chExt cx="2849840" cy="364917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4F45736-D7BF-99A1-E153-3A6D48842548}"/>
                </a:ext>
              </a:extLst>
            </p:cNvPr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934" kern="0" dirty="0">
                <a:sym typeface="Open Sans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7F251FE-5168-5D6B-64AA-CA9009253B40}"/>
                </a:ext>
              </a:extLst>
            </p:cNvPr>
            <p:cNvSpPr/>
            <p:nvPr/>
          </p:nvSpPr>
          <p:spPr>
            <a:xfrm>
              <a:off x="532011" y="1347682"/>
              <a:ext cx="108350" cy="3240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934" kern="0">
                <a:solidFill>
                  <a:schemeClr val="bg1"/>
                </a:solidFill>
                <a:sym typeface="Open Sans"/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9F6555B-04FD-9575-ADEA-C813D735BDFF}"/>
                </a:ext>
              </a:extLst>
            </p:cNvPr>
            <p:cNvSpPr/>
            <p:nvPr/>
          </p:nvSpPr>
          <p:spPr>
            <a:xfrm rot="5400000">
              <a:off x="2592459" y="1238133"/>
              <a:ext cx="502431" cy="502458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934" kern="0">
                <a:solidFill>
                  <a:schemeClr val="tx1"/>
                </a:solidFill>
                <a:sym typeface="Open San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29275"/>
            <a:ext cx="24384000" cy="15361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6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849AA14-D1D4-3C0C-F791-6788673F8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9E3E2272-7B58-1C40-7A96-7A73AB6B39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D3D6831-1247-D2E1-3324-02D5D118FE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>
            <a:extLst>
              <a:ext uri="{FF2B5EF4-FFF2-40B4-BE49-F238E27FC236}">
                <a16:creationId xmlns:a16="http://schemas.microsoft.com/office/drawing/2014/main" id="{24A6AEA0-A31A-70BE-88AC-D0011F57DCA2}"/>
              </a:ext>
            </a:extLst>
          </p:cNvPr>
          <p:cNvSpPr txBox="1"/>
          <p:nvPr userDrawn="1"/>
        </p:nvSpPr>
        <p:spPr>
          <a:xfrm>
            <a:off x="5923851" y="12611807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9" y="4006515"/>
            <a:ext cx="16773591" cy="814538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7"/>
            <a:ext cx="15208951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377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9E90EE8-695A-BC98-9B0C-5F33B0CF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6E2754A-F67E-379D-01DE-72B295D8ED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A9DCC51-795B-DCC6-4527-8D412C6F25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>
            <a:extLst>
              <a:ext uri="{FF2B5EF4-FFF2-40B4-BE49-F238E27FC236}">
                <a16:creationId xmlns:a16="http://schemas.microsoft.com/office/drawing/2014/main" id="{750F680E-C4D8-74CD-10F0-CD0108A3AC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4550" y="12611100"/>
            <a:ext cx="11199813" cy="38100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eaLnBrk="1"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Roinn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Dlí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agus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Cirt,Gnóthaí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Baile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agus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Imirce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| Department of Justice, Home Affairs and Migration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9" y="4006515"/>
            <a:ext cx="16773591" cy="8145380"/>
          </a:xfrm>
          <a:prstGeom prst="rect">
            <a:avLst/>
          </a:prstGeom>
        </p:spPr>
        <p:txBody>
          <a:bodyPr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7"/>
            <a:ext cx="15208951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30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7D0D21E-6570-8590-D7ED-46E792184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7D46A41-A2F0-4712-D8FD-EF015B03F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8E58915-0D2A-DDB1-96AF-4C69422658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altas na hÉireann | Government of Ireland">
            <a:extLst>
              <a:ext uri="{FF2B5EF4-FFF2-40B4-BE49-F238E27FC236}">
                <a16:creationId xmlns:a16="http://schemas.microsoft.com/office/drawing/2014/main" id="{0D66D91C-6F92-1C1F-011A-0CA53F0FDEC3}"/>
              </a:ext>
            </a:extLst>
          </p:cNvPr>
          <p:cNvSpPr txBox="1"/>
          <p:nvPr userDrawn="1"/>
        </p:nvSpPr>
        <p:spPr>
          <a:xfrm>
            <a:off x="1572081" y="12783555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bg1"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2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589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FBA907E-48A0-7926-6428-B937F8B17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FFCEEC41-1A47-1F11-DC39-545AE9C42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0ED6156-6F86-984D-B342-F35F04C2FA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altas na hÉireann | Government of Ireland">
            <a:extLst>
              <a:ext uri="{FF2B5EF4-FFF2-40B4-BE49-F238E27FC236}">
                <a16:creationId xmlns:a16="http://schemas.microsoft.com/office/drawing/2014/main" id="{11B9E693-D762-3E8D-D848-B0B3908DB1F4}"/>
              </a:ext>
            </a:extLst>
          </p:cNvPr>
          <p:cNvSpPr txBox="1"/>
          <p:nvPr userDrawn="1"/>
        </p:nvSpPr>
        <p:spPr>
          <a:xfrm>
            <a:off x="1604038" y="12822359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2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3240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06D1D32-302B-B625-E1D0-8D2231B16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C1267D37-4E8F-D343-897B-AB431F8EC91C}"/>
              </a:ext>
            </a:extLst>
          </p:cNvPr>
          <p:cNvSpPr txBox="1"/>
          <p:nvPr userDrawn="1"/>
        </p:nvSpPr>
        <p:spPr>
          <a:xfrm>
            <a:off x="1572081" y="12801602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2"/>
            <a:ext cx="19770224" cy="8752305"/>
          </a:xfrm>
          <a:prstGeom prst="rect">
            <a:avLst/>
          </a:prstGeom>
        </p:spPr>
        <p:txBody>
          <a:bodyPr numCol="1" spcCol="1039079"/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6989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E94DFA2-B531-1193-58DE-EEB0BFBF4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altas na hÉireann | Government of Ireland">
            <a:extLst>
              <a:ext uri="{FF2B5EF4-FFF2-40B4-BE49-F238E27FC236}">
                <a16:creationId xmlns:a16="http://schemas.microsoft.com/office/drawing/2014/main" id="{35837359-48FE-CEBA-8754-72A24D12E75C}"/>
              </a:ext>
            </a:extLst>
          </p:cNvPr>
          <p:cNvSpPr txBox="1"/>
          <p:nvPr userDrawn="1"/>
        </p:nvSpPr>
        <p:spPr>
          <a:xfrm>
            <a:off x="1572081" y="12801602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1" y="946150"/>
            <a:ext cx="19325056" cy="22860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2"/>
            <a:ext cx="11233151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GB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6001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715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altas na hÉireann | Government of Ireland">
            <a:extLst>
              <a:ext uri="{FF2B5EF4-FFF2-40B4-BE49-F238E27FC236}">
                <a16:creationId xmlns:a16="http://schemas.microsoft.com/office/drawing/2014/main" id="{FE6E5E1E-A56B-A57B-3F7D-2409AB457FD7}"/>
              </a:ext>
            </a:extLst>
          </p:cNvPr>
          <p:cNvSpPr txBox="1"/>
          <p:nvPr userDrawn="1"/>
        </p:nvSpPr>
        <p:spPr>
          <a:xfrm>
            <a:off x="1572081" y="12801602"/>
            <a:ext cx="1120819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Dlí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Cirt,Gnóthaí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Baile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agus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-US" b="1" kern="0" dirty="0" err="1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Imirce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  <a:alpha val="45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| Department of Justice, Home Affairs and Migration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1" y="2157112"/>
            <a:ext cx="9877339" cy="2901242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3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GB" noProof="0">
                <a:sym typeface="Open Sans"/>
              </a:rPr>
              <a:t>Click icon to add picture</a:t>
            </a:r>
            <a:endParaRPr lang="en-US" noProof="0" dirty="0">
              <a:sym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49" y="946152"/>
            <a:ext cx="9877259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9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160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E8B0BF06-392E-0212-A5F9-BD9C0746CBEA}"/>
              </a:ext>
            </a:extLst>
          </p:cNvPr>
          <p:cNvSpPr txBox="1"/>
          <p:nvPr/>
        </p:nvSpPr>
        <p:spPr>
          <a:xfrm>
            <a:off x="3708400" y="9482138"/>
            <a:ext cx="18897600" cy="300672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Body Level One</a:t>
            </a:r>
          </a:p>
          <a:p>
            <a:pPr marL="0" lvl="1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Body Level Two</a:t>
            </a:r>
          </a:p>
          <a:p>
            <a:pPr marL="0" lvl="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Body Level Three</a:t>
            </a:r>
          </a:p>
          <a:p>
            <a:pPr marL="0" lvl="3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/>
              <a:t>Body Level Four</a:t>
            </a:r>
          </a:p>
          <a:p>
            <a:pPr marL="0" lvl="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ern="0">
                <a:latin typeface="Open Sans"/>
                <a:ea typeface="Open Sans"/>
                <a:cs typeface="Open Sans"/>
                <a:sym typeface="Open Sans"/>
              </a:rPr>
              <a:t>Body Level Five</a:t>
            </a:r>
          </a:p>
        </p:txBody>
      </p:sp>
      <p:sp>
        <p:nvSpPr>
          <p:cNvPr id="1027" name="Rialtas na hÉireann | Government of Ireland">
            <a:extLst>
              <a:ext uri="{FF2B5EF4-FFF2-40B4-BE49-F238E27FC236}">
                <a16:creationId xmlns:a16="http://schemas.microsoft.com/office/drawing/2014/main" id="{6DBD0AC3-3DAA-6A7C-2832-3CC71A75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2611100"/>
            <a:ext cx="9856788" cy="381000"/>
          </a:xfrm>
          <a:prstGeom prst="rect">
            <a:avLst/>
          </a:prstGeom>
          <a:noFill/>
          <a:ln>
            <a:noFill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eaLnBrk="1">
              <a:defRPr/>
            </a:pPr>
            <a:fld id="{DDB4E0EB-405A-43E4-AB09-E92AB2DD9070}" type="slidenum">
              <a:rPr lang="uk-UA" altLang="en-US" sz="1800" b="1" smtClean="0">
                <a:solidFill>
                  <a:srgbClr val="929292"/>
                </a:solidFill>
                <a:latin typeface="Arial" panose="020B0604020202020204" pitchFamily="34" charset="0"/>
              </a:rPr>
              <a:pPr eaLnBrk="1">
                <a:defRPr/>
              </a:pPr>
              <a:t>‹#›</a:t>
            </a:fld>
            <a:r>
              <a:rPr lang="en-GB" altLang="en-US" sz="1800" b="1">
                <a:solidFill>
                  <a:srgbClr val="929292"/>
                </a:solidFill>
                <a:latin typeface="Arial" panose="020B0604020202020204" pitchFamily="34" charset="0"/>
              </a:rPr>
              <a:t>  An Roinn Talmhaíochta, Bia agus Mara </a:t>
            </a:r>
            <a:r>
              <a:rPr lang="en-US" altLang="en-US" sz="1800">
                <a:solidFill>
                  <a:srgbClr val="929292"/>
                </a:solidFill>
                <a:latin typeface="Arial" panose="020B0604020202020204" pitchFamily="34" charset="0"/>
              </a:rPr>
              <a:t>| Department of Agriculture, Food and the Marine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0663-B1B0-1172-D41E-8A0DAF2A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450" y="3651250"/>
            <a:ext cx="19253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0C89CA7-F712-FE7E-3265-DE3027FF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88" y="742950"/>
            <a:ext cx="19283362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  <p:pic>
        <p:nvPicPr>
          <p:cNvPr id="1030" name="Picture 4" descr="Official harp symbol of Ireland in gold.">
            <a:extLst>
              <a:ext uri="{FF2B5EF4-FFF2-40B4-BE49-F238E27FC236}">
                <a16:creationId xmlns:a16="http://schemas.microsoft.com/office/drawing/2014/main" id="{72CDB535-A485-EFD0-2247-72D1E7350B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676" r:id="rId1"/>
    <p:sldLayoutId id="2147490677" r:id="rId2"/>
    <p:sldLayoutId id="2147490678" r:id="rId3"/>
    <p:sldLayoutId id="2147490679" r:id="rId4"/>
    <p:sldLayoutId id="2147490680" r:id="rId5"/>
    <p:sldLayoutId id="2147490681" r:id="rId6"/>
    <p:sldLayoutId id="2147490682" r:id="rId7"/>
    <p:sldLayoutId id="2147490683" r:id="rId8"/>
    <p:sldLayoutId id="2147490684" r:id="rId9"/>
    <p:sldLayoutId id="2147490685" r:id="rId10"/>
    <p:sldLayoutId id="2147490686" r:id="rId11"/>
    <p:sldLayoutId id="2147490687" r:id="rId12"/>
    <p:sldLayoutId id="2147490688" r:id="rId13"/>
  </p:sldLayoutIdLst>
  <p:transition spd="med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9600" b="1" spc="-180">
          <a:solidFill>
            <a:srgbClr val="004D44"/>
          </a:solidFill>
          <a:latin typeface="+mn-lt"/>
          <a:ea typeface="Open Sans"/>
          <a:cs typeface="Open Sans"/>
          <a:sym typeface="Open Sans" panose="020B0606030504020204" pitchFamily="34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9600" b="1" cap="all" spc="513">
          <a:solidFill>
            <a:srgbClr val="004D44"/>
          </a:solidFill>
          <a:latin typeface="Arial" panose="020B0604020202020204" pitchFamily="34" charset="0"/>
          <a:ea typeface="Open Sans"/>
          <a:cs typeface="Open Sans"/>
          <a:sym typeface="Open Sans" panose="020B0606030504020204" pitchFamily="34" charset="0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8800" spc="-150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1pPr>
      <a:lvl2pPr indent="2286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6000" spc="-150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2pPr>
      <a:lvl3pPr marL="1439863" indent="-85725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6000" i="1" spc="-150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3pPr>
      <a:lvl4pPr marL="2159000" indent="-6858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—"/>
        <a:defRPr sz="4800" spc="-150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4pPr>
      <a:lvl5pPr marL="2879725" indent="-685800" algn="l" defTabSz="825500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83BE41"/>
        </a:buClr>
        <a:buFont typeface=".AppleSystemUIFont"/>
        <a:buChar char="–"/>
        <a:defRPr sz="4800" i="1" spc="-150">
          <a:solidFill>
            <a:srgbClr val="5E5E5E"/>
          </a:solidFill>
          <a:latin typeface="+mn-lt"/>
          <a:ea typeface="Open Sans"/>
          <a:cs typeface="Open Sans"/>
          <a:sym typeface="Open Sans" panose="020B0606030504020204" pitchFamily="34" charset="0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0689" r:id="rId1"/>
    <p:sldLayoutId id="2147490690" r:id="rId2"/>
    <p:sldLayoutId id="2147490691" r:id="rId3"/>
    <p:sldLayoutId id="2147490692" r:id="rId4"/>
    <p:sldLayoutId id="2147490693" r:id="rId5"/>
    <p:sldLayoutId id="2147490694" r:id="rId6"/>
    <p:sldLayoutId id="2147490695" r:id="rId7"/>
    <p:sldLayoutId id="2147490696" r:id="rId8"/>
    <p:sldLayoutId id="2147490697" r:id="rId9"/>
    <p:sldLayoutId id="2147490671" r:id="rId10"/>
    <p:sldLayoutId id="2147490672" r:id="rId11"/>
    <p:sldLayoutId id="2147490673" r:id="rId12"/>
    <p:sldLayoutId id="2147490674" r:id="rId13"/>
    <p:sldLayoutId id="2147490675" r:id="rId14"/>
    <p:sldLayoutId id="2147490698" r:id="rId15"/>
    <p:sldLayoutId id="2147490699" r:id="rId16"/>
  </p:sldLayoutIdLst>
  <p:txStyles>
    <p:titleStyle>
      <a:lvl1pPr algn="ctr" defTabSz="2438400" rtl="0" eaLnBrk="0" fontAlgn="base" latinLnBrk="1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ctr" defTabSz="2438400" rtl="0" eaLnBrk="0" fontAlgn="base" latinLnBrk="1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ctr" defTabSz="2438400" rtl="0" eaLnBrk="0" fontAlgn="base" latinLnBrk="1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ctr" defTabSz="2438400" rtl="0" eaLnBrk="0" fontAlgn="base" latinLnBrk="1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ctr" defTabSz="2438400" rtl="0" eaLnBrk="0" fontAlgn="base" latinLnBrk="1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ctr" defTabSz="2438400" rtl="0" fontAlgn="base" latinLnBrk="1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ctr" defTabSz="2438400" rtl="0" fontAlgn="base" latinLnBrk="1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ctr" defTabSz="2438400" rtl="0" fontAlgn="base" latinLnBrk="1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ctr" defTabSz="2438400" rtl="0" fontAlgn="base" latinLnBrk="1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914400" indent="-914400" algn="l" defTabSz="243840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1981200" indent="-762000" algn="l" defTabSz="243840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3048000" indent="-609600" algn="l" defTabSz="243840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4267200" indent="-609600" algn="l" defTabSz="243840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5486400" indent="-609600" algn="l" defTabSz="243840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6705684" indent="-609608" algn="l" defTabSz="2438430" rtl="0" eaLnBrk="1" latinLnBrk="1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1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1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1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1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1692391A-5053-5AD5-D8A2-50E5232B2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15170"/>
              </p:ext>
            </p:extLst>
          </p:nvPr>
        </p:nvGraphicFramePr>
        <p:xfrm>
          <a:off x="13317538" y="4248150"/>
          <a:ext cx="9699625" cy="625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051AD3-2A68-26C8-BB77-089F48A8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838" y="812800"/>
            <a:ext cx="19769137" cy="2419350"/>
          </a:xfrm>
        </p:spPr>
        <p:txBody>
          <a:bodyPr vert="horz" lIns="91440" tIns="45720" rIns="91440" bIns="45720" numCol="1" spcCol="1039079" rtlCol="0" anchor="t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b="1" dirty="0">
                <a:sym typeface="Open Sans"/>
              </a:rPr>
              <a:t>Total Weekly Arrivals Breakdown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b="1" dirty="0">
                <a:latin typeface="Calibri" panose="020F0502020204030204" pitchFamily="34" charset="0"/>
                <a:ea typeface="Calibri" panose="020F0502020204030204" pitchFamily="34" charset="0"/>
                <a:sym typeface="Open Sans"/>
              </a:rPr>
              <a:t>Total Arrivals 184 - Average of 26 arrivals per day</a:t>
            </a:r>
            <a:endParaRPr lang="en-IE" sz="66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CB78EA-1595-65D7-2A15-C672C5BC7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66644"/>
              </p:ext>
            </p:extLst>
          </p:nvPr>
        </p:nvGraphicFramePr>
        <p:xfrm>
          <a:off x="1494796" y="3608942"/>
          <a:ext cx="9883610" cy="752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96A68EDC-8334-3F07-BF37-1777CAC1D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73369"/>
              </p:ext>
            </p:extLst>
          </p:nvPr>
        </p:nvGraphicFramePr>
        <p:xfrm>
          <a:off x="528638" y="3556000"/>
          <a:ext cx="23855362" cy="10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C0C64-B9A3-5571-DFAD-8EC42992F2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57200" y="228600"/>
            <a:ext cx="24384000" cy="15367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schemeClr val="accent2">
                    <a:lumMod val="50000"/>
                  </a:schemeClr>
                </a:solidFill>
                <a:sym typeface="Open Sans"/>
              </a:rPr>
              <a:t>Current IPAS Accommodation Overview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ym typeface="Open Sa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BBC4C-A466-6308-0E09-843C8458CA0B}"/>
              </a:ext>
            </a:extLst>
          </p:cNvPr>
          <p:cNvSpPr/>
          <p:nvPr/>
        </p:nvSpPr>
        <p:spPr>
          <a:xfrm>
            <a:off x="-9525" y="7027863"/>
            <a:ext cx="24384000" cy="95250"/>
          </a:xfrm>
          <a:prstGeom prst="rect">
            <a:avLst/>
          </a:prstGeom>
          <a:solidFill>
            <a:srgbClr val="095F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tIns="121920" rIns="243840" bIns="121920" anchor="ctr"/>
          <a:lstStyle/>
          <a:p>
            <a:pPr algn="ctr" defTabSz="243843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4800">
              <a:solidFill>
                <a:prstClr val="white"/>
              </a:solidFill>
              <a:sym typeface="Open Sans"/>
            </a:endParaRPr>
          </a:p>
        </p:txBody>
      </p:sp>
      <p:grpSp>
        <p:nvGrpSpPr>
          <p:cNvPr id="30724" name="Group 29">
            <a:extLst>
              <a:ext uri="{FF2B5EF4-FFF2-40B4-BE49-F238E27FC236}">
                <a16:creationId xmlns:a16="http://schemas.microsoft.com/office/drawing/2014/main" id="{AA9DC644-79B3-20DC-F129-4DA8DBE91ACF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7381875"/>
            <a:ext cx="4173538" cy="4114800"/>
            <a:chOff x="1985513" y="4336003"/>
            <a:chExt cx="2601799" cy="15430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2FC01E-350F-7548-F555-DF0BAFEF88C3}"/>
                </a:ext>
              </a:extLst>
            </p:cNvPr>
            <p:cNvSpPr txBox="1"/>
            <p:nvPr/>
          </p:nvSpPr>
          <p:spPr>
            <a:xfrm>
              <a:off x="2004317" y="5105760"/>
              <a:ext cx="2564192" cy="77332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49 </a:t>
              </a:r>
              <a:r>
                <a:rPr lang="en-US" altLang="ko-KR" sz="3200" dirty="0" err="1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Centres</a:t>
              </a:r>
              <a:endParaRPr lang="en-US" altLang="ko-KR" sz="3200" dirty="0">
                <a:solidFill>
                  <a:schemeClr val="accent2">
                    <a:lumMod val="50000"/>
                  </a:schemeClr>
                </a:solidFill>
                <a:latin typeface="Arial"/>
                <a:ea typeface="Open Sans"/>
                <a:cs typeface="Arial" pitchFamily="34" charset="0"/>
                <a:sym typeface="Open Sans"/>
              </a:endParaRP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6,6671 IPAs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Of whom 2,242 are children</a:t>
              </a:r>
              <a:endParaRPr lang="ko-KR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  <a:ea typeface="Open Sans"/>
                <a:cs typeface="Arial" pitchFamily="34" charset="0"/>
                <a:sym typeface="Open Sans"/>
              </a:endParaRPr>
            </a:p>
          </p:txBody>
        </p:sp>
        <p:sp>
          <p:nvSpPr>
            <p:cNvPr id="30753" name="TextBox 31">
              <a:extLst>
                <a:ext uri="{FF2B5EF4-FFF2-40B4-BE49-F238E27FC236}">
                  <a16:creationId xmlns:a16="http://schemas.microsoft.com/office/drawing/2014/main" id="{FFC763F8-C9BB-124A-4010-07B4B7F18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513" y="4336003"/>
              <a:ext cx="2601799" cy="21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 latinLnBrk="1" hangingPunct="1"/>
              <a:endParaRPr lang="ko-KR" altLang="en-US" sz="3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5" name="Group 32">
            <a:extLst>
              <a:ext uri="{FF2B5EF4-FFF2-40B4-BE49-F238E27FC236}">
                <a16:creationId xmlns:a16="http://schemas.microsoft.com/office/drawing/2014/main" id="{9FCEFDBF-20D8-D1A6-5F7C-86DDCB4BE730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8256588"/>
            <a:ext cx="4276725" cy="3273425"/>
            <a:chOff x="1974419" y="4572041"/>
            <a:chExt cx="2666237" cy="12274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CAC802-89C2-FD90-8867-4328AD79AD3E}"/>
                </a:ext>
              </a:extLst>
            </p:cNvPr>
            <p:cNvSpPr txBox="1"/>
            <p:nvPr/>
          </p:nvSpPr>
          <p:spPr>
            <a:xfrm>
              <a:off x="2076358" y="5026220"/>
              <a:ext cx="2564298" cy="773237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259 Centres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25,748 IPAs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Of whom 7,508 are children    </a:t>
              </a:r>
              <a:endParaRPr lang="ko-KR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  <a:ea typeface="Open Sans"/>
                <a:cs typeface="Arial" pitchFamily="34" charset="0"/>
                <a:sym typeface="Open Sans"/>
              </a:endParaRPr>
            </a:p>
          </p:txBody>
        </p:sp>
        <p:sp>
          <p:nvSpPr>
            <p:cNvPr id="30751" name="TextBox 34">
              <a:extLst>
                <a:ext uri="{FF2B5EF4-FFF2-40B4-BE49-F238E27FC236}">
                  <a16:creationId xmlns:a16="http://schemas.microsoft.com/office/drawing/2014/main" id="{0C8ADE9D-4104-E664-7F25-798DBA25E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4419" y="4572041"/>
              <a:ext cx="2601907" cy="40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 latinLnBrk="1" hangingPunct="1"/>
              <a:r>
                <a:rPr lang="en-US" altLang="ko-KR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Accommodation</a:t>
              </a:r>
              <a:endParaRPr lang="ko-KR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6" name="Group 35">
            <a:extLst>
              <a:ext uri="{FF2B5EF4-FFF2-40B4-BE49-F238E27FC236}">
                <a16:creationId xmlns:a16="http://schemas.microsoft.com/office/drawing/2014/main" id="{457B3DCC-C057-53DF-656F-6ED76424A7B9}"/>
              </a:ext>
            </a:extLst>
          </p:cNvPr>
          <p:cNvGrpSpPr>
            <a:grpSpLocks/>
          </p:cNvGrpSpPr>
          <p:nvPr/>
        </p:nvGrpSpPr>
        <p:grpSpPr bwMode="auto">
          <a:xfrm>
            <a:off x="14566900" y="8342313"/>
            <a:ext cx="4349750" cy="3157537"/>
            <a:chOff x="1877944" y="4757288"/>
            <a:chExt cx="2711423" cy="11841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E7233C-3B04-0C7B-AED6-0CC22B1FB78F}"/>
                </a:ext>
              </a:extLst>
            </p:cNvPr>
            <p:cNvSpPr txBox="1"/>
            <p:nvPr/>
          </p:nvSpPr>
          <p:spPr>
            <a:xfrm>
              <a:off x="2025390" y="5168092"/>
              <a:ext cx="2563977" cy="7733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1 Centre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395 IPAs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Of whom 0 are children</a:t>
              </a:r>
              <a:endParaRPr lang="ko-KR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  <a:ea typeface="Open Sans"/>
                <a:cs typeface="Arial" pitchFamily="34" charset="0"/>
                <a:sym typeface="Open Sans"/>
              </a:endParaRPr>
            </a:p>
          </p:txBody>
        </p:sp>
        <p:sp>
          <p:nvSpPr>
            <p:cNvPr id="30749" name="TextBox 37">
              <a:extLst>
                <a:ext uri="{FF2B5EF4-FFF2-40B4-BE49-F238E27FC236}">
                  <a16:creationId xmlns:a16="http://schemas.microsoft.com/office/drawing/2014/main" id="{BF6528CC-C42D-052C-CD9F-11E646118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944" y="4757288"/>
              <a:ext cx="2601581" cy="40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 latinLnBrk="1" hangingPunct="1"/>
              <a:r>
                <a:rPr lang="en-US" altLang="ko-KR" sz="3200" b="1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Citywest Transit Hub</a:t>
              </a:r>
              <a:endParaRPr lang="ko-KR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7" name="Group 38">
            <a:extLst>
              <a:ext uri="{FF2B5EF4-FFF2-40B4-BE49-F238E27FC236}">
                <a16:creationId xmlns:a16="http://schemas.microsoft.com/office/drawing/2014/main" id="{6E79C311-E57D-2258-3C15-D135382318F7}"/>
              </a:ext>
            </a:extLst>
          </p:cNvPr>
          <p:cNvGrpSpPr>
            <a:grpSpLocks/>
          </p:cNvGrpSpPr>
          <p:nvPr/>
        </p:nvGrpSpPr>
        <p:grpSpPr bwMode="auto">
          <a:xfrm>
            <a:off x="9944100" y="8328025"/>
            <a:ext cx="4200523" cy="3221038"/>
            <a:chOff x="2018570" y="4600936"/>
            <a:chExt cx="2618622" cy="12075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3AC2E1-CB97-1A35-77F5-BE8FE4CE3F0B}"/>
                </a:ext>
              </a:extLst>
            </p:cNvPr>
            <p:cNvSpPr txBox="1"/>
            <p:nvPr/>
          </p:nvSpPr>
          <p:spPr>
            <a:xfrm>
              <a:off x="2244210" y="5035406"/>
              <a:ext cx="2392982" cy="7731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1 Centre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274 IPAs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Of whom 52 are children</a:t>
              </a:r>
            </a:p>
          </p:txBody>
        </p:sp>
        <p:sp>
          <p:nvSpPr>
            <p:cNvPr id="30747" name="TextBox 40">
              <a:extLst>
                <a:ext uri="{FF2B5EF4-FFF2-40B4-BE49-F238E27FC236}">
                  <a16:creationId xmlns:a16="http://schemas.microsoft.com/office/drawing/2014/main" id="{5D06DA3F-2F78-1A13-F621-913DA8A09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570" y="4600936"/>
              <a:ext cx="2601799" cy="40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 latinLnBrk="1" hangingPunct="1"/>
              <a:r>
                <a:rPr lang="en-US" altLang="ko-KR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Reception Centre</a:t>
              </a:r>
              <a:endParaRPr lang="ko-KR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8" name="Group 41">
            <a:extLst>
              <a:ext uri="{FF2B5EF4-FFF2-40B4-BE49-F238E27FC236}">
                <a16:creationId xmlns:a16="http://schemas.microsoft.com/office/drawing/2014/main" id="{CDF3C43C-4E5A-76D8-C8AE-C6A5104D0A82}"/>
              </a:ext>
            </a:extLst>
          </p:cNvPr>
          <p:cNvGrpSpPr>
            <a:grpSpLocks/>
          </p:cNvGrpSpPr>
          <p:nvPr/>
        </p:nvGrpSpPr>
        <p:grpSpPr bwMode="auto">
          <a:xfrm>
            <a:off x="18916650" y="8297863"/>
            <a:ext cx="4370388" cy="3201987"/>
            <a:chOff x="1844480" y="4708773"/>
            <a:chExt cx="2724266" cy="1200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E6F3D1-293C-6583-D057-9C80C4945AA6}"/>
                </a:ext>
              </a:extLst>
            </p:cNvPr>
            <p:cNvSpPr txBox="1"/>
            <p:nvPr/>
          </p:nvSpPr>
          <p:spPr>
            <a:xfrm>
              <a:off x="2004789" y="5136076"/>
              <a:ext cx="2563957" cy="773074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1 Centre 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90 IPAs</a:t>
              </a:r>
            </a:p>
            <a:p>
              <a:pPr marL="457200" indent="-457200" defTabSz="2438430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3200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Open Sans"/>
                  <a:cs typeface="Arial" pitchFamily="34" charset="0"/>
                  <a:sym typeface="Open Sans"/>
                </a:rPr>
                <a:t>Of whom 0 are children</a:t>
              </a:r>
              <a:endParaRPr lang="ko-KR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  <a:ea typeface="Open Sans"/>
                <a:cs typeface="Arial" pitchFamily="34" charset="0"/>
                <a:sym typeface="Open Sans"/>
              </a:endParaRPr>
            </a:p>
          </p:txBody>
        </p:sp>
        <p:sp>
          <p:nvSpPr>
            <p:cNvPr id="30745" name="TextBox 43">
              <a:extLst>
                <a:ext uri="{FF2B5EF4-FFF2-40B4-BE49-F238E27FC236}">
                  <a16:creationId xmlns:a16="http://schemas.microsoft.com/office/drawing/2014/main" id="{63B4F31A-A361-BA23-87B2-EEAB12BFF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480" y="4708773"/>
              <a:ext cx="2601560" cy="40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 marL="742950" indent="-28575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 marL="11430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 marL="16002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 marL="2057400" indent="-228600" defTabSz="2438400"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25146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29718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34290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3886200" indent="-228600" defTabSz="2438400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algn="ctr" eaLnBrk="1" latinLnBrk="1" hangingPunct="1"/>
              <a:r>
                <a:rPr lang="en-US" altLang="ko-KR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Tented Accommodation</a:t>
              </a:r>
              <a:endParaRPr lang="ko-KR" alt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60241B8-0780-25CD-A9D8-BDD5D6C47D7B}"/>
              </a:ext>
            </a:extLst>
          </p:cNvPr>
          <p:cNvSpPr/>
          <p:nvPr/>
        </p:nvSpPr>
        <p:spPr>
          <a:xfrm>
            <a:off x="1957781" y="4591176"/>
            <a:ext cx="3357463" cy="3445956"/>
          </a:xfrm>
          <a:prstGeom prst="rect">
            <a:avLst/>
          </a:prstGeom>
          <a:solidFill>
            <a:srgbClr val="095F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pic>
        <p:nvPicPr>
          <p:cNvPr id="30730" name="Picture 17">
            <a:extLst>
              <a:ext uri="{FF2B5EF4-FFF2-40B4-BE49-F238E27FC236}">
                <a16:creationId xmlns:a16="http://schemas.microsoft.com/office/drawing/2014/main" id="{202AB600-7304-43A3-F137-D9642523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919663"/>
            <a:ext cx="24955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Rectangle 18">
            <a:extLst>
              <a:ext uri="{FF2B5EF4-FFF2-40B4-BE49-F238E27FC236}">
                <a16:creationId xmlns:a16="http://schemas.microsoft.com/office/drawing/2014/main" id="{1948E1E3-9DEC-3D32-BB32-F558588F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8251825"/>
            <a:ext cx="4595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4384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742950" indent="-285750" defTabSz="24384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2pPr>
            <a:lvl3pPr marL="1143000" indent="-228600" defTabSz="24384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3pPr>
            <a:lvl4pPr marL="1600200" indent="-228600" defTabSz="24384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4pPr>
            <a:lvl5pPr marL="2057400" indent="-228600" defTabSz="2438400"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5pPr>
            <a:lvl6pPr marL="25146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6pPr>
            <a:lvl7pPr marL="29718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7pPr>
            <a:lvl8pPr marL="34290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8pPr>
            <a:lvl9pPr marL="3886200" indent="-228600" defTabSz="24384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IPAS Accommodation</a:t>
            </a:r>
            <a:endParaRPr lang="ko-KR" alt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0D70D4-9560-EB21-740B-134CD8397724}"/>
              </a:ext>
            </a:extLst>
          </p:cNvPr>
          <p:cNvSpPr/>
          <p:nvPr/>
        </p:nvSpPr>
        <p:spPr>
          <a:xfrm>
            <a:off x="6179391" y="4475329"/>
            <a:ext cx="3357463" cy="3445956"/>
          </a:xfrm>
          <a:prstGeom prst="rect">
            <a:avLst/>
          </a:prstGeom>
          <a:solidFill>
            <a:srgbClr val="095F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D579BE-B1C4-D784-8F4D-322782C4B5B9}"/>
              </a:ext>
            </a:extLst>
          </p:cNvPr>
          <p:cNvSpPr/>
          <p:nvPr/>
        </p:nvSpPr>
        <p:spPr>
          <a:xfrm>
            <a:off x="10513268" y="4506231"/>
            <a:ext cx="3357463" cy="3445956"/>
          </a:xfrm>
          <a:prstGeom prst="rect">
            <a:avLst/>
          </a:prstGeom>
          <a:solidFill>
            <a:srgbClr val="095F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5D6CA3-1659-CB96-9D1B-BFE305D2001B}"/>
              </a:ext>
            </a:extLst>
          </p:cNvPr>
          <p:cNvSpPr/>
          <p:nvPr/>
        </p:nvSpPr>
        <p:spPr>
          <a:xfrm>
            <a:off x="14789324" y="4534987"/>
            <a:ext cx="3357463" cy="3445956"/>
          </a:xfrm>
          <a:prstGeom prst="rect">
            <a:avLst/>
          </a:prstGeom>
          <a:solidFill>
            <a:srgbClr val="095F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5FAC5A-6BB0-041A-91E8-ECA144C06011}"/>
              </a:ext>
            </a:extLst>
          </p:cNvPr>
          <p:cNvSpPr/>
          <p:nvPr/>
        </p:nvSpPr>
        <p:spPr>
          <a:xfrm>
            <a:off x="19145424" y="4470184"/>
            <a:ext cx="3357463" cy="3445956"/>
          </a:xfrm>
          <a:prstGeom prst="rect">
            <a:avLst/>
          </a:prstGeom>
          <a:solidFill>
            <a:srgbClr val="095F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8A0DAE-4B4E-FF08-31FA-713D5CD8B9F0}"/>
              </a:ext>
            </a:extLst>
          </p:cNvPr>
          <p:cNvSpPr/>
          <p:nvPr/>
        </p:nvSpPr>
        <p:spPr>
          <a:xfrm>
            <a:off x="6605588" y="4900613"/>
            <a:ext cx="2419350" cy="269081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B7D1C1-3896-CCFF-C0CB-5E5885D87B8F}"/>
              </a:ext>
            </a:extLst>
          </p:cNvPr>
          <p:cNvSpPr/>
          <p:nvPr/>
        </p:nvSpPr>
        <p:spPr>
          <a:xfrm>
            <a:off x="10972800" y="4862513"/>
            <a:ext cx="2419350" cy="25765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A36193-20BE-2683-1BAE-713374D805CA}"/>
              </a:ext>
            </a:extLst>
          </p:cNvPr>
          <p:cNvSpPr/>
          <p:nvPr/>
        </p:nvSpPr>
        <p:spPr>
          <a:xfrm>
            <a:off x="15335250" y="4872038"/>
            <a:ext cx="2413000" cy="255746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0C7C89-7DBE-363D-10F1-2DB3B5A5DA32}"/>
              </a:ext>
            </a:extLst>
          </p:cNvPr>
          <p:cNvSpPr/>
          <p:nvPr/>
        </p:nvSpPr>
        <p:spPr>
          <a:xfrm>
            <a:off x="19558000" y="4919663"/>
            <a:ext cx="2590800" cy="255746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BB36F-1B7B-EAFC-B81E-DFB980C2EA2C}"/>
              </a:ext>
            </a:extLst>
          </p:cNvPr>
          <p:cNvSpPr/>
          <p:nvPr/>
        </p:nvSpPr>
        <p:spPr>
          <a:xfrm>
            <a:off x="20402550" y="5198708"/>
            <a:ext cx="421606" cy="33638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DAF78-5B50-D01A-B17B-94655E67D549}"/>
              </a:ext>
            </a:extLst>
          </p:cNvPr>
          <p:cNvSpPr txBox="1"/>
          <p:nvPr/>
        </p:nvSpPr>
        <p:spPr>
          <a:xfrm>
            <a:off x="2274839" y="2230386"/>
            <a:ext cx="193256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4800" kern="0" dirty="0">
                <a:solidFill>
                  <a:schemeClr val="accent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Total Centres 311 - Total IPAS 33,178 - Of whom Children 9,802</a:t>
            </a:r>
            <a:endParaRPr lang="en-IE" sz="1600" b="1" kern="0" dirty="0">
              <a:solidFill>
                <a:schemeClr val="accent2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C3646-0BEB-422B-412E-3716563A2096}"/>
              </a:ext>
            </a:extLst>
          </p:cNvPr>
          <p:cNvSpPr/>
          <p:nvPr/>
        </p:nvSpPr>
        <p:spPr>
          <a:xfrm>
            <a:off x="20535900" y="5981699"/>
            <a:ext cx="704850" cy="56265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73E9B-4A4F-2328-0ECF-A9666666D085}"/>
              </a:ext>
            </a:extLst>
          </p:cNvPr>
          <p:cNvSpPr/>
          <p:nvPr/>
        </p:nvSpPr>
        <p:spPr>
          <a:xfrm>
            <a:off x="16839046" y="7075079"/>
            <a:ext cx="869579" cy="2580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3200" kern="0">
              <a:solidFill>
                <a:srgbClr val="FFFFFF"/>
              </a:solidFill>
              <a:latin typeface="+mn-lt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8695C56-0E6E-8884-4D1E-12556FA2F1DC}"/>
              </a:ext>
            </a:extLst>
          </p:cNvPr>
          <p:cNvSpPr txBox="1">
            <a:spLocks/>
          </p:cNvSpPr>
          <p:nvPr/>
        </p:nvSpPr>
        <p:spPr>
          <a:xfrm>
            <a:off x="1441450" y="352425"/>
            <a:ext cx="19324638" cy="2286000"/>
          </a:xfrm>
          <a:prstGeom prst="rect">
            <a:avLst/>
          </a:prstGeom>
        </p:spPr>
        <p:txBody>
          <a:bodyPr/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-180" baseline="0">
                <a:ln>
                  <a:noFill/>
                </a:ln>
                <a:solidFill>
                  <a:srgbClr val="004D44"/>
                </a:solidFill>
                <a:uFillTx/>
                <a:latin typeface="+mn-lt"/>
                <a:ea typeface="Open Sans"/>
                <a:cs typeface="Open Sans"/>
                <a:sym typeface="Open Sans"/>
              </a:defRPr>
            </a:lvl1pPr>
            <a:lvl2pPr marL="0" marR="0" indent="228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457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685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9144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11430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13716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16002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182880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00" b="1" i="0" u="none" strike="noStrike" cap="all" spc="513" baseline="0">
                <a:ln>
                  <a:noFill/>
                </a:ln>
                <a:solidFill>
                  <a:srgbClr val="9B895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>
              <a:defRPr/>
            </a:pPr>
            <a:endParaRPr lang="en-IE" sz="7200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331EE6-3C31-0519-A4BC-725A13A62EE7}"/>
              </a:ext>
            </a:extLst>
          </p:cNvPr>
          <p:cNvSpPr/>
          <p:nvPr/>
        </p:nvSpPr>
        <p:spPr>
          <a:xfrm>
            <a:off x="1441450" y="9853613"/>
            <a:ext cx="19770725" cy="186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600" i="1" kern="0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3BE0B-4916-D18B-A3EE-ADF0438E8BA5}"/>
              </a:ext>
            </a:extLst>
          </p:cNvPr>
          <p:cNvSpPr/>
          <p:nvPr/>
        </p:nvSpPr>
        <p:spPr>
          <a:xfrm>
            <a:off x="2033588" y="530225"/>
            <a:ext cx="185864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5400" b="1" kern="0" dirty="0">
                <a:solidFill>
                  <a:srgbClr val="005850"/>
                </a:solidFill>
                <a:latin typeface="+mn-lt"/>
                <a:ea typeface="Open Sans"/>
                <a:cs typeface="Open Sans"/>
                <a:sym typeface="Open Sans"/>
              </a:rPr>
              <a:t>IPAS Accommodation Occupancy Trend 2004-Present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0347A4A9-16EC-5A6A-ADDC-6B3C405E435C}"/>
              </a:ext>
            </a:extLst>
          </p:cNvPr>
          <p:cNvSpPr txBox="1"/>
          <p:nvPr/>
        </p:nvSpPr>
        <p:spPr>
          <a:xfrm>
            <a:off x="13790613" y="3016250"/>
            <a:ext cx="1209675" cy="4572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600" b="1" kern="0" dirty="0">
              <a:solidFill>
                <a:srgbClr val="C00000"/>
              </a:solidFill>
              <a:sym typeface="Open Sans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600" b="1" kern="0" dirty="0">
              <a:solidFill>
                <a:srgbClr val="C00000"/>
              </a:solidFill>
              <a:sym typeface="Open Sans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600" b="1" kern="0" dirty="0">
              <a:solidFill>
                <a:srgbClr val="C00000"/>
              </a:solidFill>
              <a:sym typeface="Open San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EE38F4-DED8-92DA-A170-A91C12683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50271"/>
              </p:ext>
            </p:extLst>
          </p:nvPr>
        </p:nvGraphicFramePr>
        <p:xfrm>
          <a:off x="17171988" y="1981200"/>
          <a:ext cx="4851400" cy="11150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053"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91456" marR="91456" marT="45721" marB="45721" anchor="ctr">
                    <a:solidFill>
                      <a:srgbClr val="005A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b="1" dirty="0">
                          <a:solidFill>
                            <a:schemeClr val="bg1"/>
                          </a:solidFill>
                        </a:rPr>
                        <a:t>Occupancy</a:t>
                      </a:r>
                    </a:p>
                  </a:txBody>
                  <a:tcPr marL="91456" marR="91456" marT="45721" marB="45721" anchor="ctr">
                    <a:solidFill>
                      <a:srgbClr val="005A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12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01/02/2026</a:t>
                      </a:r>
                      <a:endParaRPr lang="en-IE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33,178</a:t>
                      </a:r>
                      <a:endParaRPr lang="en-IE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1" marR="7621" marT="7620" marB="0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8982"/>
                  </a:ext>
                </a:extLst>
              </a:tr>
              <a:tr h="1162129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31/12/2025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33,241</a:t>
                      </a:r>
                    </a:p>
                  </a:txBody>
                  <a:tcPr marL="7621" marR="7621" marT="7620" marB="0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129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31/12/2024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32,702</a:t>
                      </a:r>
                    </a:p>
                  </a:txBody>
                  <a:tcPr marL="7621" marR="7621" marT="7620" marB="0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113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31/12/2023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26,279</a:t>
                      </a:r>
                    </a:p>
                  </a:txBody>
                  <a:tcPr marL="7621" marR="7621" marT="7620" marB="0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795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31/12/2022</a:t>
                      </a:r>
                    </a:p>
                  </a:txBody>
                  <a:tcPr marL="91456" marR="91456" marT="45721" marB="45721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19,104</a:t>
                      </a:r>
                    </a:p>
                  </a:txBody>
                  <a:tcPr marL="7621" marR="7621" marT="7620" marB="0" anchor="ctr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795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31/12/2021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7,244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0795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31/12/2020</a:t>
                      </a:r>
                    </a:p>
                  </a:txBody>
                  <a:tcPr marL="91456" marR="91456" marT="45721" marB="45721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6,997</a:t>
                      </a:r>
                    </a:p>
                  </a:txBody>
                  <a:tcPr marL="91456" marR="91456" marT="45721" marB="45721" anchor="ctr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0795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31/12/2019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7,683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0795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31/12/2018</a:t>
                      </a:r>
                    </a:p>
                  </a:txBody>
                  <a:tcPr marL="91456" marR="91456" marT="45721" marB="45721" anchor="ctr"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6,106</a:t>
                      </a:r>
                    </a:p>
                  </a:txBody>
                  <a:tcPr marL="91456" marR="91456" marT="45721" marB="45721" anchor="ctr"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8341"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31/12/2017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5,096</a:t>
                      </a:r>
                    </a:p>
                  </a:txBody>
                  <a:tcPr marL="91456" marR="91456" marT="45721" marB="45721" anchor="ctr"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21333"/>
              </p:ext>
            </p:extLst>
          </p:nvPr>
        </p:nvGraphicFramePr>
        <p:xfrm>
          <a:off x="1207008" y="2267712"/>
          <a:ext cx="14708425" cy="944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954437-49FE-498E-977B-053F1C39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863" y="380431"/>
            <a:ext cx="19770725" cy="1138237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6600" dirty="0">
                <a:sym typeface="Open Sans"/>
              </a:rPr>
              <a:t>Occupancy Breakdown by County Local Authority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9BA2801-82C1-B831-633A-F212ABA61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53309"/>
              </p:ext>
            </p:extLst>
          </p:nvPr>
        </p:nvGraphicFramePr>
        <p:xfrm>
          <a:off x="1466850" y="1700213"/>
          <a:ext cx="20207286" cy="10663239"/>
        </p:xfrm>
        <a:graphic>
          <a:graphicData uri="http://schemas.openxmlformats.org/drawingml/2006/table">
            <a:tbl>
              <a:tblPr firstRow="1" bandRow="1"/>
              <a:tblGrid>
                <a:gridCol w="301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6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3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0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5422"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Open Sans"/>
                        </a:rPr>
                        <a:t>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  <a:sym typeface="Open Sans"/>
                        </a:rPr>
                        <a:t>Occupancy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Occupancy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Occupancy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2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Carlow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Kerry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Offaly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2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Cavan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Kildare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Roscommon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0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Clare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Kilkenny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Sligo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Cork 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Laois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South Dublin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4,233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5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Cork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Leitrim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Tipperary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6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Donegal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2,241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Limerick City and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Waterford City and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2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Dublin 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3,450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Longford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Westmeath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12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Dún Laoghaire / Rathdown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Louth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Wexford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02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Fingal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2,033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Mayo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1,529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Wicklow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186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Galway 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1,724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Meath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1,057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33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Galway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Monaghan County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33,178</a:t>
                      </a:r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F0D89A-92C5-3EEB-E466-5DD79FE79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4384000" cy="1267302"/>
          </a:xfrm>
        </p:spPr>
        <p:txBody>
          <a:bodyPr>
            <a:normAutofit/>
          </a:bodyPr>
          <a:lstStyle/>
          <a:p>
            <a:pPr algn="ctr" defTabSz="243843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4800" b="1" dirty="0">
                <a:solidFill>
                  <a:srgbClr val="0A665B"/>
                </a:solidFill>
                <a:cs typeface="+mn-cs"/>
                <a:sym typeface="Open Sans" pitchFamily="2" charset="0"/>
              </a:rPr>
              <a:t>Occupancy Breakdown by Nationality</a:t>
            </a:r>
          </a:p>
          <a:p>
            <a:pPr algn="ctr" defTabSz="243843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2000" b="1" dirty="0">
                <a:solidFill>
                  <a:srgbClr val="0A665B"/>
                </a:solidFill>
                <a:cs typeface="+mn-cs"/>
                <a:sym typeface="Open Sans" pitchFamily="2" charset="0"/>
              </a:rPr>
              <a:t>Week ending 01/02/2026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2DE071-E9C6-9B54-788E-7ED99212C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54255"/>
              </p:ext>
            </p:extLst>
          </p:nvPr>
        </p:nvGraphicFramePr>
        <p:xfrm>
          <a:off x="585788" y="1402957"/>
          <a:ext cx="6637337" cy="113696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9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4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8,085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Somalia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2,941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2,237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Algeria**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2,043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1,953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1,938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Zimbabwe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1,741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1,665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56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43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Palestine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Congo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(Democratic Republic of the)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84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Eswatini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077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3F7ECF-B0AA-A2E0-C256-27BE49D51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73896"/>
              </p:ext>
            </p:extLst>
          </p:nvPr>
        </p:nvGraphicFramePr>
        <p:xfrm>
          <a:off x="7504981" y="1408981"/>
          <a:ext cx="6092825" cy="113696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10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4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Syrian Arab Republic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Salvador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93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91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Albania**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Leone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6602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45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Bolivia </a:t>
                      </a:r>
                    </a:p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(Plurinational State of)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03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E" sz="2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rgbClr val="004039"/>
                        </a:gs>
                        <a:gs pos="100000">
                          <a:srgbClr val="005A52"/>
                        </a:gs>
                      </a:gsLst>
                      <a:lin ang="1705440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3591" name="Picture 4">
            <a:extLst>
              <a:ext uri="{FF2B5EF4-FFF2-40B4-BE49-F238E27FC236}">
                <a16:creationId xmlns:a16="http://schemas.microsoft.com/office/drawing/2014/main" id="{927287E5-CC73-FB5B-8063-5C127EA6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238" y="563563"/>
            <a:ext cx="18510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2" name="TextBox 3">
            <a:extLst>
              <a:ext uri="{FF2B5EF4-FFF2-40B4-BE49-F238E27FC236}">
                <a16:creationId xmlns:a16="http://schemas.microsoft.com/office/drawing/2014/main" id="{667127DD-21DB-509A-A2F1-942859E2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2908286"/>
            <a:ext cx="1043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E" altLang="en-US" sz="2000">
                <a:ea typeface="Arial Unicode MS"/>
                <a:cs typeface="Arial Unicode MS"/>
              </a:rPr>
              <a:t>** Safe Countries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F04B7DAD-F789-64F5-7F83-5297181A8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984170"/>
              </p:ext>
            </p:extLst>
          </p:nvPr>
        </p:nvGraphicFramePr>
        <p:xfrm>
          <a:off x="15335250" y="2834216"/>
          <a:ext cx="8058150" cy="787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0A181-6CE5-C5DD-0DC0-E1E7B18CDE10}"/>
              </a:ext>
            </a:extLst>
          </p:cNvPr>
          <p:cNvSpPr txBox="1"/>
          <p:nvPr/>
        </p:nvSpPr>
        <p:spPr>
          <a:xfrm>
            <a:off x="2551814" y="1154169"/>
            <a:ext cx="18883424" cy="964367"/>
          </a:xfrm>
          <a:prstGeom prst="rect">
            <a:avLst/>
          </a:prstGeom>
          <a:solidFill>
            <a:srgbClr val="0A665B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IPAS Arrivals Week Ending 01/02/2026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049A92-010D-B29A-CA66-45F42BE2A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14748"/>
              </p:ext>
            </p:extLst>
          </p:nvPr>
        </p:nvGraphicFramePr>
        <p:xfrm>
          <a:off x="1288219" y="3011634"/>
          <a:ext cx="21410614" cy="9347196"/>
        </p:xfrm>
        <a:graphic>
          <a:graphicData uri="http://schemas.openxmlformats.org/drawingml/2006/table">
            <a:tbl>
              <a:tblPr/>
              <a:tblGrid>
                <a:gridCol w="483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5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5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1031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Week 3: 26/01/2026 to 01/02/2026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66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Arrivals 26/01/2026  - Monday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Arrivals 27/01/2026  - Tuesday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Males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Males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Females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Married/Partner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Married/Partner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 Parents/Guardians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Lone Parent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Lone Parent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Child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423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596"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4182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Arrivals 28/01/2026  - Wednesday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Arrivals 29/01/2026  - Thursday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Arrivals 30/01/2026  - 01/02/2026 Friday- Sunday 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Single 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6676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Single 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 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Married/Partner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Married/Partner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Married/Partner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Lone Parent (Guardian)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Lone Parent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Lone Parent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6273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Child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Child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1335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IE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F250C1-E0A2-2539-F136-C396837A7CC4}"/>
              </a:ext>
            </a:extLst>
          </p:cNvPr>
          <p:cNvSpPr txBox="1"/>
          <p:nvPr/>
        </p:nvSpPr>
        <p:spPr>
          <a:xfrm>
            <a:off x="3637280" y="336610"/>
            <a:ext cx="1615440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kern="0" dirty="0">
                <a:solidFill>
                  <a:srgbClr val="005A52"/>
                </a:solidFill>
                <a:latin typeface="Open Sans"/>
                <a:ea typeface="Open Sans"/>
                <a:cs typeface="Open Sans"/>
                <a:sym typeface="Open Sans"/>
              </a:rPr>
              <a:t>Weekly Arrivals Comparison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u="sng" kern="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2024 </a:t>
            </a:r>
            <a:r>
              <a:rPr lang="en-IE" b="1" u="sng" kern="0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IE" b="1" u="sng" kern="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IE" b="1" u="sng" kern="0" dirty="0">
                <a:solidFill>
                  <a:srgbClr val="5C4600"/>
                </a:solidFill>
                <a:latin typeface="Open Sans"/>
                <a:ea typeface="Open Sans"/>
                <a:cs typeface="Open Sans"/>
                <a:sym typeface="Open Sans"/>
              </a:rPr>
              <a:t>2025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607135-094A-481B-B8BE-7033CF4AD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435028"/>
              </p:ext>
            </p:extLst>
          </p:nvPr>
        </p:nvGraphicFramePr>
        <p:xfrm>
          <a:off x="2211982" y="2005937"/>
          <a:ext cx="19514957" cy="351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E51613-9BA4-1964-20D5-BF4201929AEF}"/>
              </a:ext>
            </a:extLst>
          </p:cNvPr>
          <p:cNvSpPr txBox="1"/>
          <p:nvPr/>
        </p:nvSpPr>
        <p:spPr>
          <a:xfrm>
            <a:off x="6094344" y="5517397"/>
            <a:ext cx="1219531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u="sng" kern="0" dirty="0">
                <a:solidFill>
                  <a:srgbClr val="00B0F0"/>
                </a:solidFill>
                <a:latin typeface="Open Sans"/>
                <a:ea typeface="Open Sans"/>
                <a:cs typeface="Open Sans"/>
                <a:sym typeface="Open Sans"/>
              </a:rPr>
              <a:t>2025</a:t>
            </a:r>
            <a:r>
              <a:rPr lang="en-IE" b="1" u="sng" kern="0" dirty="0">
                <a:solidFill>
                  <a:srgbClr val="5C4600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-IE" b="1" u="sng" kern="0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2026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5900952-D2A1-4BC6-9572-DD75269BB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970841"/>
              </p:ext>
            </p:extLst>
          </p:nvPr>
        </p:nvGraphicFramePr>
        <p:xfrm>
          <a:off x="2010150" y="6471504"/>
          <a:ext cx="20363700" cy="5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ItemDeclaredRecord xmlns="a2db49fc-c249-4974-a494-a1325b33546d" xsi:nil="true"/>
    <TaxCatchAll xmlns="a2db49fc-c249-4974-a494-a1325b33546d">
      <Value>5</Value>
      <Value>4</Value>
      <Value>2</Value>
      <Value>1</Value>
    </TaxCatchAll>
    <fbaa881fc4ae443f9fdafbdd527793df xmlns="a2db49fc-c249-4974-a494-a1325b33546d">
      <Terms xmlns="http://schemas.microsoft.com/office/infopath/2007/PartnerControls"/>
    </fbaa881fc4ae443f9fdafbdd527793df>
    <nb1b8a72855341e18dd75ce464e281f2 xmlns="a2db49fc-c249-4974-a494-a1325b335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e26f3738-5a0f-4e93-add3-f95999cfe2ea</TermId>
        </TermInfo>
      </Terms>
    </nb1b8a72855341e18dd75ce464e281f2>
    <eDocs_FileStatus xmlns="a2db49fc-c249-4974-a494-a1325b33546d">Live</eDocs_FileStatus>
    <m02c691f3efa402dab5cbaa8c240a9e7 xmlns="a2db49fc-c249-4974-a494-a1325b335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Statistics</TermName>
          <TermId xmlns="http://schemas.microsoft.com/office/infopath/2007/PartnerControls">da62330e-e861-4c7b-bd88-862e831f187b</TermId>
        </TermInfo>
      </Terms>
    </m02c691f3efa402dab5cbaa8c240a9e7>
    <eDocs_eFileName xmlns="a2db49fc-c249-4974-a494-a1325b33546d">dje557-005-2023</eDocs_eFileName>
    <mbbd3fafa5ab4e5eb8a6a5e099cef439 xmlns="a2db49fc-c249-4974-a494-a1325b335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d6154209-901f-4005-abe0-dde865f488ac</TermId>
        </TermInfo>
      </Terms>
    </mbbd3fafa5ab4e5eb8a6a5e099cef439>
    <h1f8bb4843d6459a8b809123185593c7 xmlns="a2db49fc-c249-4974-a494-a1325b33546d">
      <Terms xmlns="http://schemas.microsoft.com/office/infopath/2007/PartnerControls">
        <TermInfo xmlns="http://schemas.microsoft.com/office/infopath/2007/PartnerControls">
          <TermName xmlns="http://schemas.microsoft.com/office/infopath/2007/PartnerControls">557</TermName>
          <TermId xmlns="http://schemas.microsoft.com/office/infopath/2007/PartnerControls">44442e56-25b0-4b09-ac96-f67465c2dd3a</TermId>
        </TermInfo>
      </Terms>
    </h1f8bb4843d6459a8b809123185593c7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C30EADF4DEF4854FB3225855D8AA2686" ma:contentTypeVersion="73" ma:contentTypeDescription="" ma:contentTypeScope="" ma:versionID="c741f7848afcd40b06d1b142122e4685">
  <xsd:schema xmlns:xsd="http://www.w3.org/2001/XMLSchema" xmlns:xs="http://www.w3.org/2001/XMLSchema" xmlns:p="http://schemas.microsoft.com/office/2006/metadata/properties" xmlns:ns2="a2db49fc-c249-4974-a494-a1325b33546d" targetNamespace="http://schemas.microsoft.com/office/2006/metadata/properties" ma:root="true" ma:fieldsID="fc780b60c9676286a8e3c8bb4f643e04" ns2:_="">
    <xsd:import namespace="a2db49fc-c249-4974-a494-a1325b33546d"/>
    <xsd:element name="properties">
      <xsd:complexType>
        <xsd:sequence>
          <xsd:element name="documentManagement">
            <xsd:complexType>
              <xsd:all>
                <xsd:element ref="ns2:_vti_ItemDeclaredRecord" minOccurs="0"/>
                <xsd:element ref="ns2:eDocs_FileStatus"/>
                <xsd:element ref="ns2:eDocs_eFileName" minOccurs="0"/>
                <xsd:element ref="ns2:TaxCatchAll" minOccurs="0"/>
                <xsd:element ref="ns2:TaxCatchAllLabel" minOccurs="0"/>
                <xsd:element ref="ns2:h1f8bb4843d6459a8b809123185593c7" minOccurs="0"/>
                <xsd:element ref="ns2:nb1b8a72855341e18dd75ce464e281f2" minOccurs="0"/>
                <xsd:element ref="ns2:m02c691f3efa402dab5cbaa8c240a9e7" minOccurs="0"/>
                <xsd:element ref="ns2:mbbd3fafa5ab4e5eb8a6a5e099cef439" minOccurs="0"/>
                <xsd:element ref="ns2:fbaa881fc4ae443f9fdafbdd527793d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49fc-c249-4974-a494-a1325b33546d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" nillable="true" ma:displayName="Declared Record" ma:hidden="true" ma:internalName="_vti_ItemDeclaredRecord">
      <xsd:simpleType>
        <xsd:restriction base="dms:DateTime"/>
      </xsd:simpleType>
    </xsd:element>
    <xsd:element name="eDocs_FileStatus" ma:index="5" ma:displayName="Status" ma:default="Live" ma:format="Dropdown" ma:indexed="true" ma:internalName="eDocs_FileStatus">
      <xsd:simpleType>
        <xsd:restriction base="dms:Choice">
          <xsd:enumeration value="Live"/>
          <xsd:enumeration value="Archived"/>
          <xsd:enumeration value="PendingLive"/>
          <xsd:enumeration value="PendingArchived"/>
          <xsd:enumeration value="Cancelled"/>
          <xsd:enumeration value="SentToNationalArchives"/>
        </xsd:restriction>
      </xsd:simpleType>
    </xsd:element>
    <xsd:element name="eDocs_eFileName" ma:index="8" nillable="true" ma:displayName="eFile Reference" ma:indexed="true" ma:internalName="eDocs_eFileName" ma:readOnly="false">
      <xsd:simpleType>
        <xsd:restriction base="dms:Text"/>
      </xsd:simpleType>
    </xsd:element>
    <xsd:element name="TaxCatchAll" ma:index="9" nillable="true" ma:displayName="Taxonomy Catch All Column" ma:hidden="true" ma:list="{c9b77556-0758-46e0-ada3-811dc09d4a43}" ma:internalName="TaxCatchAll" ma:showField="CatchAllData" ma:web="a2db49fc-c249-4974-a494-a1325b3354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9b77556-0758-46e0-ada3-811dc09d4a43}" ma:internalName="TaxCatchAllLabel" ma:readOnly="true" ma:showField="CatchAllDataLabel" ma:web="a2db49fc-c249-4974-a494-a1325b3354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f8bb4843d6459a8b809123185593c7" ma:index="13" nillable="true" ma:taxonomy="true" ma:internalName="h1f8bb4843d6459a8b809123185593c7" ma:taxonomyFieldName="eDocs_Series" ma:displayName="Series" ma:readOnly="false" ma:default="-1;#557|44442e56-25b0-4b09-ac96-f67465c2dd3a" ma:fieldId="{11f8bb48-43d6-459a-8b80-9123185593c7}" ma:sspId="8cb8c302-8092-486c-99b1-12e389666551" ma:termSetId="f077f246-e236-41a7-b5e7-32206ed0c0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1b8a72855341e18dd75ce464e281f2" ma:index="15" nillable="true" ma:taxonomy="true" ma:internalName="nb1b8a72855341e18dd75ce464e281f2" ma:taxonomyFieldName="eDocs_Year" ma:displayName="Year" ma:readOnly="false" ma:fieldId="{7b1b8a72-8553-41e1-8dd7-5ce464e281f2}" ma:sspId="8cb8c302-8092-486c-99b1-12e389666551" ma:termSetId="ce59be0b-c475-4dad-9d13-d884cc984b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2c691f3efa402dab5cbaa8c240a9e7" ma:index="18" nillable="true" ma:taxonomy="true" ma:internalName="m02c691f3efa402dab5cbaa8c240a9e7" ma:taxonomyFieldName="eDocs_FileTopics" ma:displayName="File Topics" ma:readOnly="false" ma:fieldId="{602c691f-3efa-402d-ab5c-baa8c240a9e7}" ma:taxonomyMulti="true" ma:sspId="8cb8c302-8092-486c-99b1-12e389666551" ma:termSetId="6de0ce42-6b73-402c-8ed3-c39624bb7c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bd3fafa5ab4e5eb8a6a5e099cef439" ma:index="20" nillable="true" ma:taxonomy="true" ma:internalName="mbbd3fafa5ab4e5eb8a6a5e099cef439" ma:taxonomyFieldName="eDocs_SecurityClassification" ma:displayName="Security Classification" ma:readOnly="false" ma:default="-1;#Unclassified|d6154209-901f-4005-abe0-dde865f488ac" ma:fieldId="{6bbd3faf-a5ab-4e5e-b8a6-a5e099cef439}" ma:sspId="8cb8c302-8092-486c-99b1-12e389666551" ma:termSetId="8b64dfb4-ccd3-48c7-acb6-54f1ab2694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aa881fc4ae443f9fdafbdd527793df" ma:index="22" nillable="true" ma:taxonomy="true" ma:internalName="fbaa881fc4ae443f9fdafbdd527793df" ma:taxonomyFieldName="eDocs_DocumentTopics" ma:displayName="Document Topics" ma:fieldId="{fbaa881f-c4ae-443f-9fda-fbdd527793df}" ma:taxonomyMulti="true" ma:sspId="8cb8c302-8092-486c-99b1-12e389666551" ma:termSetId="6de0ce42-6b73-402c-8ed3-c39624bb7c7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EB5089-AEA9-4729-8040-1921F0BDC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137F8-F5FD-4A75-BD7F-32730425DBA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77FF834-D440-4445-9C65-2B2AE29ED24E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2db49fc-c249-4974-a494-a1325b33546d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F261970-8A92-40BC-979C-2276E4424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b49fc-c249-4974-a494-a1325b3354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24.11.2024 IPAS Stats Weekly Report full version</Template>
  <TotalTime>9059</TotalTime>
  <Words>530</Words>
  <Application>Microsoft Office PowerPoint</Application>
  <PresentationFormat>Custom</PresentationFormat>
  <Paragraphs>287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.AppleSystemUIFont</vt:lpstr>
      <vt:lpstr>Arial</vt:lpstr>
      <vt:lpstr>Arial Unicode MS</vt:lpstr>
      <vt:lpstr>Calibri</vt:lpstr>
      <vt:lpstr>Georgia</vt:lpstr>
      <vt:lpstr>Helvetica Neue</vt:lpstr>
      <vt:lpstr>Open Sans</vt:lpstr>
      <vt:lpstr>Standard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IPAS Weekly Accommodation and Arrivals  Statistics</dc:title>
  <dc:creator>Hannah Hoagland (DCEDIY)</dc:creator>
  <cp:lastModifiedBy>Aoife X. Doheny</cp:lastModifiedBy>
  <cp:revision>1264</cp:revision>
  <cp:lastPrinted>2022-05-05T14:11:04Z</cp:lastPrinted>
  <dcterms:created xsi:type="dcterms:W3CDTF">2024-12-04T15:33:37Z</dcterms:created>
  <dcterms:modified xsi:type="dcterms:W3CDTF">2026-02-06T15:08:12Z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2022-04-21T09:26:16Z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9009370c-f996-4f76-9aa6-8d633ce45a50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0x0101000BC94875665D404BB1351B53C41FD2C000C30EADF4DEF4854FB3225855D8AA2686</vt:lpwstr>
  </property>
  <property fmtid="{D5CDD505-2E9C-101B-9397-08002B2CF9AE}" pid="10" name="eDocs_SecurityClassification">
    <vt:lpwstr>4;#Unclassified|d6154209-901f-4005-abe0-dde865f488ac</vt:lpwstr>
  </property>
  <property fmtid="{D5CDD505-2E9C-101B-9397-08002B2CF9AE}" pid="11" name="_dlc_policyId">
    <vt:lpwstr/>
  </property>
  <property fmtid="{D5CDD505-2E9C-101B-9397-08002B2CF9AE}" pid="12" name="eDocs_SeriesSubSeries">
    <vt:lpwstr>11;#194|2a7a87a5-7525-471c-b59d-4b36b88abd57</vt:lpwstr>
  </property>
  <property fmtid="{D5CDD505-2E9C-101B-9397-08002B2CF9AE}" pid="13" name="eDocs_FileTopics">
    <vt:lpwstr>5;#Statistics|da62330e-e861-4c7b-bd88-862e831f187b</vt:lpwstr>
  </property>
  <property fmtid="{D5CDD505-2E9C-101B-9397-08002B2CF9AE}" pid="14" name="ItemRetentionFormula">
    <vt:lpwstr/>
  </property>
  <property fmtid="{D5CDD505-2E9C-101B-9397-08002B2CF9AE}" pid="15" name="eDocs_DocumentTopics">
    <vt:lpwstr/>
  </property>
  <property fmtid="{D5CDD505-2E9C-101B-9397-08002B2CF9AE}" pid="16" name="_docset_NoMedatataSyncRequired">
    <vt:lpwstr>False</vt:lpwstr>
  </property>
  <property fmtid="{D5CDD505-2E9C-101B-9397-08002B2CF9AE}" pid="17" name="eDocs_Year">
    <vt:lpwstr>2;#2023|e26f3738-5a0f-4e93-add3-f95999cfe2ea</vt:lpwstr>
  </property>
  <property fmtid="{D5CDD505-2E9C-101B-9397-08002B2CF9AE}" pid="18" name="_dlc_ExpireDateSaved">
    <vt:lpwstr/>
  </property>
  <property fmtid="{D5CDD505-2E9C-101B-9397-08002B2CF9AE}" pid="19" name="_dlc_ExpireDate">
    <vt:lpwstr/>
  </property>
  <property fmtid="{D5CDD505-2E9C-101B-9397-08002B2CF9AE}" pid="20" name="eDocs_DocumentTopicsTaxHTField0">
    <vt:lpwstr/>
  </property>
  <property fmtid="{D5CDD505-2E9C-101B-9397-08002B2CF9AE}" pid="21" name="eDocs_SeriesSubSeriesTaxHTField0">
    <vt:lpwstr>194|2a7a87a5-7525-471c-b59d-4b36b88abd57</vt:lpwstr>
  </property>
  <property fmtid="{D5CDD505-2E9C-101B-9397-08002B2CF9AE}" pid="22" name="eDocs_FileTopicsTaxHTField0">
    <vt:lpwstr>Statistics|41bf4d6f-3481-4f86-b49b-fcb0ff1cbd04</vt:lpwstr>
  </property>
  <property fmtid="{D5CDD505-2E9C-101B-9397-08002B2CF9AE}" pid="23" name="IconOverlay">
    <vt:lpwstr/>
  </property>
  <property fmtid="{D5CDD505-2E9C-101B-9397-08002B2CF9AE}" pid="24" name="eDocs_SecurityClassificationTaxHTField0">
    <vt:lpwstr>Unclassified|4b26ba5a-b2cf-4159-a102-fb5f4f13f242</vt:lpwstr>
  </property>
  <property fmtid="{D5CDD505-2E9C-101B-9397-08002B2CF9AE}" pid="25" name="eDocs_FileName">
    <vt:lpwstr>DCYA194-001-2023</vt:lpwstr>
  </property>
  <property fmtid="{D5CDD505-2E9C-101B-9397-08002B2CF9AE}" pid="26" name="eDocs_YearTaxHTField0">
    <vt:lpwstr>2023|5a893dda-ffe0-4172-b2b6-c3f359c6ef12</vt:lpwstr>
  </property>
  <property fmtid="{D5CDD505-2E9C-101B-9397-08002B2CF9AE}" pid="27" name="eDocs_Series">
    <vt:lpwstr>1;#557|44442e56-25b0-4b09-ac96-f67465c2dd3a</vt:lpwstr>
  </property>
  <property fmtid="{D5CDD505-2E9C-101B-9397-08002B2CF9AE}" pid="28" name="eDocs_RetentionPeriodTerm">
    <vt:lpwstr/>
  </property>
  <property fmtid="{D5CDD505-2E9C-101B-9397-08002B2CF9AE}" pid="29" name="ge25f6a3ef6f42d4865685f2a74bf8c7">
    <vt:lpwstr/>
  </property>
</Properties>
</file>